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5.xml" ContentType="application/vnd.openxmlformats-officedocument.themeOverride+xml"/>
  <Override PartName="/ppt/tags/tag3.xml" ContentType="application/vnd.openxmlformats-officedocument.presentationml.tags+xml"/>
  <Override PartName="/ppt/notesSlides/notesSlide15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20.xml" ContentType="application/vnd.openxmlformats-officedocument.themeOverride+xml"/>
  <Override PartName="/ppt/tags/tag4.xml" ContentType="application/vnd.openxmlformats-officedocument.presentationml.tags+xml"/>
  <Override PartName="/ppt/notesSlides/notesSlide20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23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24.xml" ContentType="application/vnd.openxmlformats-officedocument.themeOverride+xml"/>
  <Override PartName="/ppt/tags/tag5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427" r:id="rId2"/>
    <p:sldId id="428" r:id="rId3"/>
    <p:sldId id="395" r:id="rId4"/>
    <p:sldId id="483" r:id="rId5"/>
    <p:sldId id="499" r:id="rId6"/>
    <p:sldId id="478" r:id="rId7"/>
    <p:sldId id="494" r:id="rId8"/>
    <p:sldId id="396" r:id="rId9"/>
    <p:sldId id="480" r:id="rId10"/>
    <p:sldId id="487" r:id="rId11"/>
    <p:sldId id="476" r:id="rId12"/>
    <p:sldId id="486" r:id="rId13"/>
    <p:sldId id="397" r:id="rId14"/>
    <p:sldId id="498" r:id="rId15"/>
    <p:sldId id="495" r:id="rId16"/>
    <p:sldId id="482" r:id="rId17"/>
    <p:sldId id="481" r:id="rId18"/>
    <p:sldId id="398" r:id="rId19"/>
    <p:sldId id="488" r:id="rId20"/>
    <p:sldId id="496" r:id="rId21"/>
    <p:sldId id="491" r:id="rId22"/>
    <p:sldId id="490" r:id="rId23"/>
    <p:sldId id="477" r:id="rId24"/>
    <p:sldId id="341" r:id="rId25"/>
  </p:sldIdLst>
  <p:sldSz cx="9144000" cy="5143500" type="screen16x9"/>
  <p:notesSz cx="6858000" cy="9144000"/>
  <p:custDataLst>
    <p:tags r:id="rId28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36F"/>
    <a:srgbClr val="CE263D"/>
    <a:srgbClr val="48779A"/>
    <a:srgbClr val="365974"/>
    <a:srgbClr val="41669D"/>
    <a:srgbClr val="A87249"/>
    <a:srgbClr val="FF6F59"/>
    <a:srgbClr val="3391AA"/>
    <a:srgbClr val="E6E6E6"/>
    <a:srgbClr val="3369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4711"/>
  </p:normalViewPr>
  <p:slideViewPr>
    <p:cSldViewPr>
      <p:cViewPr>
        <p:scale>
          <a:sx n="66" d="100"/>
          <a:sy n="66" d="100"/>
        </p:scale>
        <p:origin x="-534" y="-1626"/>
      </p:cViewPr>
      <p:guideLst>
        <p:guide orient="horz" pos="259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notesViewPr>
    <p:cSldViewPr showGuides="1">
      <p:cViewPr varScale="1">
        <p:scale>
          <a:sx n="86" d="100"/>
          <a:sy n="86" d="100"/>
        </p:scale>
        <p:origin x="-38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491402-DBD2-4631-B330-74752352E03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9CFAA5-A4C6-4CDD-93C5-4754678CBD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673B58EF-4ABD-40F4-ACA4-FE81D742E6DD}" type="datetimeFigureOut">
              <a:rPr lang="zh-CN" altLang="en-US" smtClean="0"/>
              <a:t>2021/1/6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A11FC198-2D83-4DFC-8CDD-7D23AF44D411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10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16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17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18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19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20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6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7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8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9</a:t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矩形 3"/>
          <p:cNvSpPr/>
          <p:nvPr userDrawn="1"/>
        </p:nvSpPr>
        <p:spPr>
          <a:xfrm>
            <a:off x="7531364" y="4659982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www.1ppt.com/xiazai/jihua/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www.1ppt.com/xiazai/jianli/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www.1ppt.com/xiazai/huibao/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-324544" y="-276990"/>
            <a:ext cx="687388" cy="688975"/>
            <a:chOff x="3359150" y="2557463"/>
            <a:chExt cx="687388" cy="688975"/>
          </a:xfrm>
          <a:solidFill>
            <a:srgbClr val="365974"/>
          </a:solidFill>
        </p:grpSpPr>
        <p:sp>
          <p:nvSpPr>
            <p:cNvPr id="4" name="Freeform 67"/>
            <p:cNvSpPr/>
            <p:nvPr/>
          </p:nvSpPr>
          <p:spPr bwMode="auto">
            <a:xfrm>
              <a:off x="3370262" y="2751138"/>
              <a:ext cx="650875" cy="271463"/>
            </a:xfrm>
            <a:custGeom>
              <a:avLst/>
              <a:gdLst>
                <a:gd name="T0" fmla="*/ 20 w 108"/>
                <a:gd name="T1" fmla="*/ 38 h 45"/>
                <a:gd name="T2" fmla="*/ 20 w 108"/>
                <a:gd name="T3" fmla="*/ 38 h 45"/>
                <a:gd name="T4" fmla="*/ 104 w 108"/>
                <a:gd name="T5" fmla="*/ 5 h 45"/>
                <a:gd name="T6" fmla="*/ 105 w 108"/>
                <a:gd name="T7" fmla="*/ 5 h 45"/>
                <a:gd name="T8" fmla="*/ 105 w 108"/>
                <a:gd name="T9" fmla="*/ 5 h 45"/>
                <a:gd name="T10" fmla="*/ 108 w 108"/>
                <a:gd name="T11" fmla="*/ 3 h 45"/>
                <a:gd name="T12" fmla="*/ 106 w 108"/>
                <a:gd name="T13" fmla="*/ 0 h 45"/>
                <a:gd name="T14" fmla="*/ 104 w 108"/>
                <a:gd name="T15" fmla="*/ 2 h 45"/>
                <a:gd name="T16" fmla="*/ 103 w 108"/>
                <a:gd name="T17" fmla="*/ 2 h 45"/>
                <a:gd name="T18" fmla="*/ 103 w 108"/>
                <a:gd name="T19" fmla="*/ 2 h 45"/>
                <a:gd name="T20" fmla="*/ 19 w 108"/>
                <a:gd name="T21" fmla="*/ 35 h 45"/>
                <a:gd name="T22" fmla="*/ 19 w 108"/>
                <a:gd name="T23" fmla="*/ 35 h 45"/>
                <a:gd name="T24" fmla="*/ 19 w 108"/>
                <a:gd name="T25" fmla="*/ 35 h 45"/>
                <a:gd name="T26" fmla="*/ 0 w 108"/>
                <a:gd name="T27" fmla="*/ 42 h 45"/>
                <a:gd name="T28" fmla="*/ 1 w 108"/>
                <a:gd name="T29" fmla="*/ 45 h 45"/>
                <a:gd name="T30" fmla="*/ 20 w 108"/>
                <a:gd name="T31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8" h="45">
                  <a:moveTo>
                    <a:pt x="20" y="38"/>
                  </a:moveTo>
                  <a:cubicBezTo>
                    <a:pt x="20" y="38"/>
                    <a:pt x="20" y="38"/>
                    <a:pt x="20" y="38"/>
                  </a:cubicBezTo>
                  <a:cubicBezTo>
                    <a:pt x="104" y="5"/>
                    <a:pt x="104" y="5"/>
                    <a:pt x="104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7" y="2"/>
                    <a:pt x="107" y="1"/>
                    <a:pt x="106" y="0"/>
                  </a:cubicBezTo>
                  <a:cubicBezTo>
                    <a:pt x="104" y="2"/>
                    <a:pt x="104" y="2"/>
                    <a:pt x="104" y="2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" y="43"/>
                    <a:pt x="1" y="44"/>
                    <a:pt x="1" y="45"/>
                  </a:cubicBezTo>
                  <a:cubicBezTo>
                    <a:pt x="20" y="38"/>
                    <a:pt x="20" y="38"/>
                    <a:pt x="20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" name="Freeform 68"/>
            <p:cNvSpPr/>
            <p:nvPr/>
          </p:nvSpPr>
          <p:spPr bwMode="auto">
            <a:xfrm>
              <a:off x="3359150" y="2665413"/>
              <a:ext cx="608013" cy="260350"/>
            </a:xfrm>
            <a:custGeom>
              <a:avLst/>
              <a:gdLst>
                <a:gd name="T0" fmla="*/ 16 w 101"/>
                <a:gd name="T1" fmla="*/ 36 h 43"/>
                <a:gd name="T2" fmla="*/ 16 w 101"/>
                <a:gd name="T3" fmla="*/ 36 h 43"/>
                <a:gd name="T4" fmla="*/ 100 w 101"/>
                <a:gd name="T5" fmla="*/ 3 h 43"/>
                <a:gd name="T6" fmla="*/ 100 w 101"/>
                <a:gd name="T7" fmla="*/ 3 h 43"/>
                <a:gd name="T8" fmla="*/ 101 w 101"/>
                <a:gd name="T9" fmla="*/ 3 h 43"/>
                <a:gd name="T10" fmla="*/ 101 w 101"/>
                <a:gd name="T11" fmla="*/ 3 h 43"/>
                <a:gd name="T12" fmla="*/ 99 w 101"/>
                <a:gd name="T13" fmla="*/ 0 h 43"/>
                <a:gd name="T14" fmla="*/ 15 w 101"/>
                <a:gd name="T15" fmla="*/ 33 h 43"/>
                <a:gd name="T16" fmla="*/ 15 w 101"/>
                <a:gd name="T17" fmla="*/ 33 h 43"/>
                <a:gd name="T18" fmla="*/ 14 w 101"/>
                <a:gd name="T19" fmla="*/ 33 h 43"/>
                <a:gd name="T20" fmla="*/ 0 w 101"/>
                <a:gd name="T21" fmla="*/ 39 h 43"/>
                <a:gd name="T22" fmla="*/ 0 w 101"/>
                <a:gd name="T23" fmla="*/ 43 h 43"/>
                <a:gd name="T24" fmla="*/ 16 w 101"/>
                <a:gd name="T25" fmla="*/ 3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1" h="43">
                  <a:moveTo>
                    <a:pt x="16" y="36"/>
                  </a:moveTo>
                  <a:cubicBezTo>
                    <a:pt x="16" y="36"/>
                    <a:pt x="16" y="36"/>
                    <a:pt x="16" y="36"/>
                  </a:cubicBezTo>
                  <a:cubicBezTo>
                    <a:pt x="100" y="3"/>
                    <a:pt x="100" y="3"/>
                    <a:pt x="100" y="3"/>
                  </a:cubicBezTo>
                  <a:cubicBezTo>
                    <a:pt x="100" y="3"/>
                    <a:pt x="100" y="3"/>
                    <a:pt x="100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0" y="2"/>
                    <a:pt x="99" y="1"/>
                    <a:pt x="99" y="0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0"/>
                    <a:pt x="0" y="41"/>
                    <a:pt x="0" y="43"/>
                  </a:cubicBezTo>
                  <a:cubicBezTo>
                    <a:pt x="16" y="36"/>
                    <a:pt x="16" y="36"/>
                    <a:pt x="16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" name="Freeform 69"/>
            <p:cNvSpPr/>
            <p:nvPr/>
          </p:nvSpPr>
          <p:spPr bwMode="auto">
            <a:xfrm>
              <a:off x="3370262" y="2593975"/>
              <a:ext cx="512763" cy="217488"/>
            </a:xfrm>
            <a:custGeom>
              <a:avLst/>
              <a:gdLst>
                <a:gd name="T0" fmla="*/ 8 w 85"/>
                <a:gd name="T1" fmla="*/ 32 h 36"/>
                <a:gd name="T2" fmla="*/ 8 w 85"/>
                <a:gd name="T3" fmla="*/ 32 h 36"/>
                <a:gd name="T4" fmla="*/ 85 w 85"/>
                <a:gd name="T5" fmla="*/ 2 h 36"/>
                <a:gd name="T6" fmla="*/ 81 w 85"/>
                <a:gd name="T7" fmla="*/ 0 h 36"/>
                <a:gd name="T8" fmla="*/ 7 w 85"/>
                <a:gd name="T9" fmla="*/ 29 h 36"/>
                <a:gd name="T10" fmla="*/ 6 w 85"/>
                <a:gd name="T11" fmla="*/ 29 h 36"/>
                <a:gd name="T12" fmla="*/ 6 w 85"/>
                <a:gd name="T13" fmla="*/ 29 h 36"/>
                <a:gd name="T14" fmla="*/ 1 w 85"/>
                <a:gd name="T15" fmla="*/ 31 h 36"/>
                <a:gd name="T16" fmla="*/ 0 w 85"/>
                <a:gd name="T17" fmla="*/ 36 h 36"/>
                <a:gd name="T18" fmla="*/ 7 w 85"/>
                <a:gd name="T19" fmla="*/ 33 h 36"/>
                <a:gd name="T20" fmla="*/ 8 w 85"/>
                <a:gd name="T21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36">
                  <a:moveTo>
                    <a:pt x="8" y="32"/>
                  </a:moveTo>
                  <a:cubicBezTo>
                    <a:pt x="8" y="32"/>
                    <a:pt x="8" y="32"/>
                    <a:pt x="8" y="32"/>
                  </a:cubicBezTo>
                  <a:cubicBezTo>
                    <a:pt x="85" y="2"/>
                    <a:pt x="85" y="2"/>
                    <a:pt x="85" y="2"/>
                  </a:cubicBezTo>
                  <a:cubicBezTo>
                    <a:pt x="83" y="2"/>
                    <a:pt x="82" y="1"/>
                    <a:pt x="81" y="0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7" y="33"/>
                    <a:pt x="7" y="33"/>
                    <a:pt x="7" y="33"/>
                  </a:cubicBezTo>
                  <a:lnTo>
                    <a:pt x="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" name="Freeform 70"/>
            <p:cNvSpPr/>
            <p:nvPr/>
          </p:nvSpPr>
          <p:spPr bwMode="auto">
            <a:xfrm>
              <a:off x="3449637" y="2557463"/>
              <a:ext cx="276225" cy="107950"/>
            </a:xfrm>
            <a:custGeom>
              <a:avLst/>
              <a:gdLst>
                <a:gd name="T0" fmla="*/ 38 w 46"/>
                <a:gd name="T1" fmla="*/ 0 h 18"/>
                <a:gd name="T2" fmla="*/ 37 w 46"/>
                <a:gd name="T3" fmla="*/ 0 h 18"/>
                <a:gd name="T4" fmla="*/ 7 w 46"/>
                <a:gd name="T5" fmla="*/ 12 h 18"/>
                <a:gd name="T6" fmla="*/ 0 w 46"/>
                <a:gd name="T7" fmla="*/ 18 h 18"/>
                <a:gd name="T8" fmla="*/ 46 w 46"/>
                <a:gd name="T9" fmla="*/ 0 h 18"/>
                <a:gd name="T10" fmla="*/ 38 w 4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18">
                  <a:moveTo>
                    <a:pt x="38" y="0"/>
                  </a:moveTo>
                  <a:cubicBezTo>
                    <a:pt x="38" y="0"/>
                    <a:pt x="37" y="0"/>
                    <a:pt x="37" y="0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4" y="14"/>
                    <a:pt x="2" y="16"/>
                    <a:pt x="0" y="18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4" y="0"/>
                    <a:pt x="41" y="0"/>
                    <a:pt x="3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" name="Freeform 71"/>
            <p:cNvSpPr/>
            <p:nvPr/>
          </p:nvSpPr>
          <p:spPr bwMode="auto">
            <a:xfrm>
              <a:off x="3359150" y="2708275"/>
              <a:ext cx="638175" cy="265113"/>
            </a:xfrm>
            <a:custGeom>
              <a:avLst/>
              <a:gdLst>
                <a:gd name="T0" fmla="*/ 19 w 106"/>
                <a:gd name="T1" fmla="*/ 37 h 44"/>
                <a:gd name="T2" fmla="*/ 19 w 106"/>
                <a:gd name="T3" fmla="*/ 37 h 44"/>
                <a:gd name="T4" fmla="*/ 103 w 106"/>
                <a:gd name="T5" fmla="*/ 4 h 44"/>
                <a:gd name="T6" fmla="*/ 103 w 106"/>
                <a:gd name="T7" fmla="*/ 4 h 44"/>
                <a:gd name="T8" fmla="*/ 104 w 106"/>
                <a:gd name="T9" fmla="*/ 4 h 44"/>
                <a:gd name="T10" fmla="*/ 106 w 106"/>
                <a:gd name="T11" fmla="*/ 3 h 44"/>
                <a:gd name="T12" fmla="*/ 104 w 106"/>
                <a:gd name="T13" fmla="*/ 0 h 44"/>
                <a:gd name="T14" fmla="*/ 103 w 106"/>
                <a:gd name="T15" fmla="*/ 1 h 44"/>
                <a:gd name="T16" fmla="*/ 102 w 106"/>
                <a:gd name="T17" fmla="*/ 1 h 44"/>
                <a:gd name="T18" fmla="*/ 102 w 106"/>
                <a:gd name="T19" fmla="*/ 1 h 44"/>
                <a:gd name="T20" fmla="*/ 18 w 106"/>
                <a:gd name="T21" fmla="*/ 34 h 44"/>
                <a:gd name="T22" fmla="*/ 18 w 106"/>
                <a:gd name="T23" fmla="*/ 34 h 44"/>
                <a:gd name="T24" fmla="*/ 17 w 106"/>
                <a:gd name="T25" fmla="*/ 34 h 44"/>
                <a:gd name="T26" fmla="*/ 0 w 106"/>
                <a:gd name="T27" fmla="*/ 41 h 44"/>
                <a:gd name="T28" fmla="*/ 1 w 106"/>
                <a:gd name="T29" fmla="*/ 44 h 44"/>
                <a:gd name="T30" fmla="*/ 19 w 106"/>
                <a:gd name="T31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6" h="44">
                  <a:moveTo>
                    <a:pt x="19" y="37"/>
                  </a:moveTo>
                  <a:cubicBezTo>
                    <a:pt x="19" y="37"/>
                    <a:pt x="19" y="37"/>
                    <a:pt x="19" y="37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4" y="4"/>
                    <a:pt x="104" y="4"/>
                    <a:pt x="104" y="4"/>
                  </a:cubicBezTo>
                  <a:cubicBezTo>
                    <a:pt x="106" y="3"/>
                    <a:pt x="106" y="3"/>
                    <a:pt x="106" y="3"/>
                  </a:cubicBezTo>
                  <a:cubicBezTo>
                    <a:pt x="105" y="2"/>
                    <a:pt x="105" y="1"/>
                    <a:pt x="104" y="0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2"/>
                    <a:pt x="1" y="43"/>
                    <a:pt x="1" y="44"/>
                  </a:cubicBezTo>
                  <a:cubicBezTo>
                    <a:pt x="19" y="37"/>
                    <a:pt x="19" y="37"/>
                    <a:pt x="19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Freeform 72"/>
            <p:cNvSpPr/>
            <p:nvPr/>
          </p:nvSpPr>
          <p:spPr bwMode="auto">
            <a:xfrm>
              <a:off x="3359150" y="2630488"/>
              <a:ext cx="573088" cy="234950"/>
            </a:xfrm>
            <a:custGeom>
              <a:avLst/>
              <a:gdLst>
                <a:gd name="T0" fmla="*/ 13 w 95"/>
                <a:gd name="T1" fmla="*/ 34 h 39"/>
                <a:gd name="T2" fmla="*/ 13 w 95"/>
                <a:gd name="T3" fmla="*/ 34 h 39"/>
                <a:gd name="T4" fmla="*/ 95 w 95"/>
                <a:gd name="T5" fmla="*/ 2 h 39"/>
                <a:gd name="T6" fmla="*/ 92 w 95"/>
                <a:gd name="T7" fmla="*/ 0 h 39"/>
                <a:gd name="T8" fmla="*/ 12 w 95"/>
                <a:gd name="T9" fmla="*/ 31 h 39"/>
                <a:gd name="T10" fmla="*/ 12 w 95"/>
                <a:gd name="T11" fmla="*/ 31 h 39"/>
                <a:gd name="T12" fmla="*/ 11 w 95"/>
                <a:gd name="T13" fmla="*/ 31 h 39"/>
                <a:gd name="T14" fmla="*/ 0 w 95"/>
                <a:gd name="T15" fmla="*/ 36 h 39"/>
                <a:gd name="T16" fmla="*/ 0 w 95"/>
                <a:gd name="T17" fmla="*/ 39 h 39"/>
                <a:gd name="T18" fmla="*/ 13 w 95"/>
                <a:gd name="T19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39">
                  <a:moveTo>
                    <a:pt x="13" y="34"/>
                  </a:moveTo>
                  <a:cubicBezTo>
                    <a:pt x="13" y="34"/>
                    <a:pt x="13" y="34"/>
                    <a:pt x="13" y="34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4" y="1"/>
                    <a:pt x="93" y="1"/>
                    <a:pt x="92" y="0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7"/>
                    <a:pt x="0" y="38"/>
                    <a:pt x="0" y="39"/>
                  </a:cubicBezTo>
                  <a:cubicBezTo>
                    <a:pt x="13" y="34"/>
                    <a:pt x="13" y="34"/>
                    <a:pt x="13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Freeform 73"/>
            <p:cNvSpPr/>
            <p:nvPr/>
          </p:nvSpPr>
          <p:spPr bwMode="auto">
            <a:xfrm>
              <a:off x="3395662" y="2570163"/>
              <a:ext cx="420688" cy="174625"/>
            </a:xfrm>
            <a:custGeom>
              <a:avLst/>
              <a:gdLst>
                <a:gd name="T0" fmla="*/ 1 w 70"/>
                <a:gd name="T1" fmla="*/ 29 h 29"/>
                <a:gd name="T2" fmla="*/ 1 w 70"/>
                <a:gd name="T3" fmla="*/ 29 h 29"/>
                <a:gd name="T4" fmla="*/ 70 w 70"/>
                <a:gd name="T5" fmla="*/ 1 h 29"/>
                <a:gd name="T6" fmla="*/ 65 w 70"/>
                <a:gd name="T7" fmla="*/ 0 h 29"/>
                <a:gd name="T8" fmla="*/ 3 w 70"/>
                <a:gd name="T9" fmla="*/ 24 h 29"/>
                <a:gd name="T10" fmla="*/ 0 w 70"/>
                <a:gd name="T11" fmla="*/ 29 h 29"/>
                <a:gd name="T12" fmla="*/ 0 w 70"/>
                <a:gd name="T13" fmla="*/ 29 h 29"/>
                <a:gd name="T14" fmla="*/ 1 w 70"/>
                <a:gd name="T1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29">
                  <a:moveTo>
                    <a:pt x="1" y="29"/>
                  </a:moveTo>
                  <a:cubicBezTo>
                    <a:pt x="1" y="29"/>
                    <a:pt x="1" y="29"/>
                    <a:pt x="1" y="29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69" y="1"/>
                    <a:pt x="67" y="0"/>
                    <a:pt x="65" y="0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2" y="26"/>
                    <a:pt x="1" y="27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lnTo>
                    <a:pt x="1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Freeform 74"/>
            <p:cNvSpPr/>
            <p:nvPr/>
          </p:nvSpPr>
          <p:spPr bwMode="auto">
            <a:xfrm>
              <a:off x="3617912" y="3089275"/>
              <a:ext cx="373063" cy="157163"/>
            </a:xfrm>
            <a:custGeom>
              <a:avLst/>
              <a:gdLst>
                <a:gd name="T0" fmla="*/ 6 w 62"/>
                <a:gd name="T1" fmla="*/ 26 h 26"/>
                <a:gd name="T2" fmla="*/ 58 w 62"/>
                <a:gd name="T3" fmla="*/ 5 h 26"/>
                <a:gd name="T4" fmla="*/ 62 w 62"/>
                <a:gd name="T5" fmla="*/ 0 h 26"/>
                <a:gd name="T6" fmla="*/ 0 w 62"/>
                <a:gd name="T7" fmla="*/ 25 h 26"/>
                <a:gd name="T8" fmla="*/ 6 w 62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6">
                  <a:moveTo>
                    <a:pt x="6" y="26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60" y="4"/>
                    <a:pt x="61" y="2"/>
                    <a:pt x="62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" y="25"/>
                    <a:pt x="4" y="26"/>
                    <a:pt x="6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Freeform 75"/>
            <p:cNvSpPr/>
            <p:nvPr/>
          </p:nvSpPr>
          <p:spPr bwMode="auto">
            <a:xfrm>
              <a:off x="3490912" y="2962275"/>
              <a:ext cx="549275" cy="228600"/>
            </a:xfrm>
            <a:custGeom>
              <a:avLst/>
              <a:gdLst>
                <a:gd name="T0" fmla="*/ 12 w 91"/>
                <a:gd name="T1" fmla="*/ 34 h 38"/>
                <a:gd name="T2" fmla="*/ 13 w 91"/>
                <a:gd name="T3" fmla="*/ 34 h 38"/>
                <a:gd name="T4" fmla="*/ 90 w 91"/>
                <a:gd name="T5" fmla="*/ 4 h 38"/>
                <a:gd name="T6" fmla="*/ 91 w 91"/>
                <a:gd name="T7" fmla="*/ 0 h 38"/>
                <a:gd name="T8" fmla="*/ 11 w 91"/>
                <a:gd name="T9" fmla="*/ 31 h 38"/>
                <a:gd name="T10" fmla="*/ 11 w 91"/>
                <a:gd name="T11" fmla="*/ 31 h 38"/>
                <a:gd name="T12" fmla="*/ 11 w 91"/>
                <a:gd name="T13" fmla="*/ 31 h 38"/>
                <a:gd name="T14" fmla="*/ 0 w 91"/>
                <a:gd name="T15" fmla="*/ 36 h 38"/>
                <a:gd name="T16" fmla="*/ 3 w 91"/>
                <a:gd name="T17" fmla="*/ 38 h 38"/>
                <a:gd name="T18" fmla="*/ 12 w 91"/>
                <a:gd name="T19" fmla="*/ 35 h 38"/>
                <a:gd name="T20" fmla="*/ 12 w 91"/>
                <a:gd name="T21" fmla="*/ 3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38">
                  <a:moveTo>
                    <a:pt x="12" y="34"/>
                  </a:moveTo>
                  <a:cubicBezTo>
                    <a:pt x="13" y="34"/>
                    <a:pt x="13" y="34"/>
                    <a:pt x="13" y="34"/>
                  </a:cubicBezTo>
                  <a:cubicBezTo>
                    <a:pt x="90" y="4"/>
                    <a:pt x="90" y="4"/>
                    <a:pt x="90" y="4"/>
                  </a:cubicBezTo>
                  <a:cubicBezTo>
                    <a:pt x="91" y="2"/>
                    <a:pt x="91" y="1"/>
                    <a:pt x="91" y="0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36"/>
                    <a:pt x="2" y="37"/>
                    <a:pt x="3" y="38"/>
                  </a:cubicBezTo>
                  <a:cubicBezTo>
                    <a:pt x="12" y="35"/>
                    <a:pt x="12" y="35"/>
                    <a:pt x="12" y="35"/>
                  </a:cubicBezTo>
                  <a:lnTo>
                    <a:pt x="12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Freeform 76"/>
            <p:cNvSpPr/>
            <p:nvPr/>
          </p:nvSpPr>
          <p:spPr bwMode="auto">
            <a:xfrm>
              <a:off x="3419475" y="2852738"/>
              <a:ext cx="627063" cy="260350"/>
            </a:xfrm>
            <a:custGeom>
              <a:avLst/>
              <a:gdLst>
                <a:gd name="T0" fmla="*/ 18 w 104"/>
                <a:gd name="T1" fmla="*/ 37 h 43"/>
                <a:gd name="T2" fmla="*/ 19 w 104"/>
                <a:gd name="T3" fmla="*/ 37 h 43"/>
                <a:gd name="T4" fmla="*/ 102 w 104"/>
                <a:gd name="T5" fmla="*/ 4 h 43"/>
                <a:gd name="T6" fmla="*/ 103 w 104"/>
                <a:gd name="T7" fmla="*/ 3 h 43"/>
                <a:gd name="T8" fmla="*/ 103 w 104"/>
                <a:gd name="T9" fmla="*/ 3 h 43"/>
                <a:gd name="T10" fmla="*/ 104 w 104"/>
                <a:gd name="T11" fmla="*/ 3 h 43"/>
                <a:gd name="T12" fmla="*/ 103 w 104"/>
                <a:gd name="T13" fmla="*/ 0 h 43"/>
                <a:gd name="T14" fmla="*/ 102 w 104"/>
                <a:gd name="T15" fmla="*/ 0 h 43"/>
                <a:gd name="T16" fmla="*/ 101 w 104"/>
                <a:gd name="T17" fmla="*/ 0 h 43"/>
                <a:gd name="T18" fmla="*/ 101 w 104"/>
                <a:gd name="T19" fmla="*/ 0 h 43"/>
                <a:gd name="T20" fmla="*/ 17 w 104"/>
                <a:gd name="T21" fmla="*/ 33 h 43"/>
                <a:gd name="T22" fmla="*/ 17 w 104"/>
                <a:gd name="T23" fmla="*/ 34 h 43"/>
                <a:gd name="T24" fmla="*/ 17 w 104"/>
                <a:gd name="T25" fmla="*/ 34 h 43"/>
                <a:gd name="T26" fmla="*/ 0 w 104"/>
                <a:gd name="T27" fmla="*/ 40 h 43"/>
                <a:gd name="T28" fmla="*/ 2 w 104"/>
                <a:gd name="T29" fmla="*/ 43 h 43"/>
                <a:gd name="T30" fmla="*/ 18 w 104"/>
                <a:gd name="T31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" h="43">
                  <a:moveTo>
                    <a:pt x="18" y="37"/>
                  </a:moveTo>
                  <a:cubicBezTo>
                    <a:pt x="19" y="37"/>
                    <a:pt x="19" y="37"/>
                    <a:pt x="19" y="37"/>
                  </a:cubicBezTo>
                  <a:cubicBezTo>
                    <a:pt x="102" y="4"/>
                    <a:pt x="102" y="4"/>
                    <a:pt x="102" y="4"/>
                  </a:cubicBezTo>
                  <a:cubicBezTo>
                    <a:pt x="103" y="3"/>
                    <a:pt x="103" y="3"/>
                    <a:pt x="103" y="3"/>
                  </a:cubicBezTo>
                  <a:cubicBezTo>
                    <a:pt x="103" y="3"/>
                    <a:pt x="103" y="3"/>
                    <a:pt x="103" y="3"/>
                  </a:cubicBezTo>
                  <a:cubicBezTo>
                    <a:pt x="104" y="3"/>
                    <a:pt x="104" y="3"/>
                    <a:pt x="104" y="3"/>
                  </a:cubicBezTo>
                  <a:cubicBezTo>
                    <a:pt x="104" y="2"/>
                    <a:pt x="104" y="1"/>
                    <a:pt x="103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1"/>
                    <a:pt x="1" y="42"/>
                    <a:pt x="2" y="43"/>
                  </a:cubicBezTo>
                  <a:cubicBezTo>
                    <a:pt x="18" y="37"/>
                    <a:pt x="18" y="37"/>
                    <a:pt x="18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Freeform 77"/>
            <p:cNvSpPr/>
            <p:nvPr/>
          </p:nvSpPr>
          <p:spPr bwMode="auto">
            <a:xfrm>
              <a:off x="3732212" y="3173413"/>
              <a:ext cx="180975" cy="73025"/>
            </a:xfrm>
            <a:custGeom>
              <a:avLst/>
              <a:gdLst>
                <a:gd name="T0" fmla="*/ 30 w 30"/>
                <a:gd name="T1" fmla="*/ 0 h 12"/>
                <a:gd name="T2" fmla="*/ 0 w 30"/>
                <a:gd name="T3" fmla="*/ 12 h 12"/>
                <a:gd name="T4" fmla="*/ 30 w 30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12">
                  <a:moveTo>
                    <a:pt x="30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11" y="11"/>
                    <a:pt x="22" y="7"/>
                    <a:pt x="3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Freeform 78"/>
            <p:cNvSpPr/>
            <p:nvPr/>
          </p:nvSpPr>
          <p:spPr bwMode="auto">
            <a:xfrm>
              <a:off x="3546475" y="3022600"/>
              <a:ext cx="481013" cy="198438"/>
            </a:xfrm>
            <a:custGeom>
              <a:avLst/>
              <a:gdLst>
                <a:gd name="T0" fmla="*/ 7 w 80"/>
                <a:gd name="T1" fmla="*/ 32 h 33"/>
                <a:gd name="T2" fmla="*/ 7 w 80"/>
                <a:gd name="T3" fmla="*/ 32 h 33"/>
                <a:gd name="T4" fmla="*/ 78 w 80"/>
                <a:gd name="T5" fmla="*/ 4 h 33"/>
                <a:gd name="T6" fmla="*/ 80 w 80"/>
                <a:gd name="T7" fmla="*/ 0 h 33"/>
                <a:gd name="T8" fmla="*/ 6 w 80"/>
                <a:gd name="T9" fmla="*/ 29 h 33"/>
                <a:gd name="T10" fmla="*/ 5 w 80"/>
                <a:gd name="T11" fmla="*/ 29 h 33"/>
                <a:gd name="T12" fmla="*/ 5 w 80"/>
                <a:gd name="T13" fmla="*/ 29 h 33"/>
                <a:gd name="T14" fmla="*/ 0 w 80"/>
                <a:gd name="T15" fmla="*/ 31 h 33"/>
                <a:gd name="T16" fmla="*/ 4 w 80"/>
                <a:gd name="T17" fmla="*/ 33 h 33"/>
                <a:gd name="T18" fmla="*/ 6 w 80"/>
                <a:gd name="T19" fmla="*/ 32 h 33"/>
                <a:gd name="T20" fmla="*/ 7 w 80"/>
                <a:gd name="T21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33">
                  <a:moveTo>
                    <a:pt x="7" y="32"/>
                  </a:moveTo>
                  <a:cubicBezTo>
                    <a:pt x="7" y="32"/>
                    <a:pt x="7" y="32"/>
                    <a:pt x="7" y="32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8" y="3"/>
                    <a:pt x="79" y="1"/>
                    <a:pt x="80" y="0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" y="32"/>
                    <a:pt x="3" y="33"/>
                    <a:pt x="4" y="33"/>
                  </a:cubicBezTo>
                  <a:cubicBezTo>
                    <a:pt x="6" y="32"/>
                    <a:pt x="6" y="32"/>
                    <a:pt x="6" y="32"/>
                  </a:cubicBezTo>
                  <a:lnTo>
                    <a:pt x="7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Freeform 79"/>
            <p:cNvSpPr/>
            <p:nvPr/>
          </p:nvSpPr>
          <p:spPr bwMode="auto">
            <a:xfrm>
              <a:off x="3449637" y="2901950"/>
              <a:ext cx="596900" cy="254000"/>
            </a:xfrm>
            <a:custGeom>
              <a:avLst/>
              <a:gdLst>
                <a:gd name="T0" fmla="*/ 16 w 99"/>
                <a:gd name="T1" fmla="*/ 37 h 42"/>
                <a:gd name="T2" fmla="*/ 17 w 99"/>
                <a:gd name="T3" fmla="*/ 36 h 42"/>
                <a:gd name="T4" fmla="*/ 99 w 99"/>
                <a:gd name="T5" fmla="*/ 4 h 42"/>
                <a:gd name="T6" fmla="*/ 99 w 99"/>
                <a:gd name="T7" fmla="*/ 0 h 42"/>
                <a:gd name="T8" fmla="*/ 15 w 99"/>
                <a:gd name="T9" fmla="*/ 33 h 42"/>
                <a:gd name="T10" fmla="*/ 15 w 99"/>
                <a:gd name="T11" fmla="*/ 33 h 42"/>
                <a:gd name="T12" fmla="*/ 15 w 99"/>
                <a:gd name="T13" fmla="*/ 34 h 42"/>
                <a:gd name="T14" fmla="*/ 0 w 99"/>
                <a:gd name="T15" fmla="*/ 39 h 42"/>
                <a:gd name="T16" fmla="*/ 3 w 99"/>
                <a:gd name="T17" fmla="*/ 42 h 42"/>
                <a:gd name="T18" fmla="*/ 16 w 99"/>
                <a:gd name="T19" fmla="*/ 3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42">
                  <a:moveTo>
                    <a:pt x="16" y="37"/>
                  </a:moveTo>
                  <a:cubicBezTo>
                    <a:pt x="17" y="36"/>
                    <a:pt x="17" y="36"/>
                    <a:pt x="17" y="36"/>
                  </a:cubicBezTo>
                  <a:cubicBezTo>
                    <a:pt x="99" y="4"/>
                    <a:pt x="99" y="4"/>
                    <a:pt x="99" y="4"/>
                  </a:cubicBezTo>
                  <a:cubicBezTo>
                    <a:pt x="99" y="3"/>
                    <a:pt x="99" y="2"/>
                    <a:pt x="99" y="0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" y="40"/>
                    <a:pt x="2" y="41"/>
                    <a:pt x="3" y="42"/>
                  </a:cubicBezTo>
                  <a:cubicBezTo>
                    <a:pt x="16" y="37"/>
                    <a:pt x="16" y="37"/>
                    <a:pt x="16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Freeform 80"/>
            <p:cNvSpPr/>
            <p:nvPr/>
          </p:nvSpPr>
          <p:spPr bwMode="auto">
            <a:xfrm>
              <a:off x="3389312" y="2798763"/>
              <a:ext cx="644525" cy="271463"/>
            </a:xfrm>
            <a:custGeom>
              <a:avLst/>
              <a:gdLst>
                <a:gd name="T0" fmla="*/ 20 w 107"/>
                <a:gd name="T1" fmla="*/ 38 h 45"/>
                <a:gd name="T2" fmla="*/ 20 w 107"/>
                <a:gd name="T3" fmla="*/ 38 h 45"/>
                <a:gd name="T4" fmla="*/ 104 w 107"/>
                <a:gd name="T5" fmla="*/ 5 h 45"/>
                <a:gd name="T6" fmla="*/ 105 w 107"/>
                <a:gd name="T7" fmla="*/ 5 h 45"/>
                <a:gd name="T8" fmla="*/ 105 w 107"/>
                <a:gd name="T9" fmla="*/ 5 h 45"/>
                <a:gd name="T10" fmla="*/ 107 w 107"/>
                <a:gd name="T11" fmla="*/ 4 h 45"/>
                <a:gd name="T12" fmla="*/ 107 w 107"/>
                <a:gd name="T13" fmla="*/ 0 h 45"/>
                <a:gd name="T14" fmla="*/ 104 w 107"/>
                <a:gd name="T15" fmla="*/ 1 h 45"/>
                <a:gd name="T16" fmla="*/ 103 w 107"/>
                <a:gd name="T17" fmla="*/ 1 h 45"/>
                <a:gd name="T18" fmla="*/ 103 w 107"/>
                <a:gd name="T19" fmla="*/ 2 h 45"/>
                <a:gd name="T20" fmla="*/ 19 w 107"/>
                <a:gd name="T21" fmla="*/ 35 h 45"/>
                <a:gd name="T22" fmla="*/ 19 w 107"/>
                <a:gd name="T23" fmla="*/ 35 h 45"/>
                <a:gd name="T24" fmla="*/ 19 w 107"/>
                <a:gd name="T25" fmla="*/ 35 h 45"/>
                <a:gd name="T26" fmla="*/ 0 w 107"/>
                <a:gd name="T27" fmla="*/ 42 h 45"/>
                <a:gd name="T28" fmla="*/ 2 w 107"/>
                <a:gd name="T29" fmla="*/ 45 h 45"/>
                <a:gd name="T30" fmla="*/ 20 w 107"/>
                <a:gd name="T31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7" h="45">
                  <a:moveTo>
                    <a:pt x="20" y="38"/>
                  </a:moveTo>
                  <a:cubicBezTo>
                    <a:pt x="20" y="38"/>
                    <a:pt x="20" y="38"/>
                    <a:pt x="20" y="38"/>
                  </a:cubicBezTo>
                  <a:cubicBezTo>
                    <a:pt x="104" y="5"/>
                    <a:pt x="104" y="5"/>
                    <a:pt x="104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7" y="4"/>
                    <a:pt x="107" y="4"/>
                    <a:pt x="107" y="4"/>
                  </a:cubicBezTo>
                  <a:cubicBezTo>
                    <a:pt x="107" y="2"/>
                    <a:pt x="107" y="1"/>
                    <a:pt x="107" y="0"/>
                  </a:cubicBezTo>
                  <a:cubicBezTo>
                    <a:pt x="104" y="1"/>
                    <a:pt x="104" y="1"/>
                    <a:pt x="104" y="1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" y="43"/>
                    <a:pt x="1" y="44"/>
                    <a:pt x="2" y="45"/>
                  </a:cubicBezTo>
                  <a:cubicBezTo>
                    <a:pt x="20" y="38"/>
                    <a:pt x="20" y="38"/>
                    <a:pt x="20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 userDrawn="1"/>
        </p:nvGrpSpPr>
        <p:grpSpPr>
          <a:xfrm>
            <a:off x="124381" y="76993"/>
            <a:ext cx="452438" cy="453892"/>
            <a:chOff x="2641600" y="287338"/>
            <a:chExt cx="493713" cy="495300"/>
          </a:xfrm>
          <a:solidFill>
            <a:srgbClr val="CE263D"/>
          </a:solidFill>
        </p:grpSpPr>
        <p:sp>
          <p:nvSpPr>
            <p:cNvPr id="19" name="Freeform 53"/>
            <p:cNvSpPr/>
            <p:nvPr/>
          </p:nvSpPr>
          <p:spPr bwMode="auto">
            <a:xfrm>
              <a:off x="2654300" y="431800"/>
              <a:ext cx="463550" cy="193675"/>
            </a:xfrm>
            <a:custGeom>
              <a:avLst/>
              <a:gdLst>
                <a:gd name="T0" fmla="*/ 14 w 77"/>
                <a:gd name="T1" fmla="*/ 26 h 32"/>
                <a:gd name="T2" fmla="*/ 14 w 77"/>
                <a:gd name="T3" fmla="*/ 26 h 32"/>
                <a:gd name="T4" fmla="*/ 74 w 77"/>
                <a:gd name="T5" fmla="*/ 3 h 32"/>
                <a:gd name="T6" fmla="*/ 74 w 77"/>
                <a:gd name="T7" fmla="*/ 3 h 32"/>
                <a:gd name="T8" fmla="*/ 75 w 77"/>
                <a:gd name="T9" fmla="*/ 3 h 32"/>
                <a:gd name="T10" fmla="*/ 77 w 77"/>
                <a:gd name="T11" fmla="*/ 2 h 32"/>
                <a:gd name="T12" fmla="*/ 76 w 77"/>
                <a:gd name="T13" fmla="*/ 0 h 32"/>
                <a:gd name="T14" fmla="*/ 74 w 77"/>
                <a:gd name="T15" fmla="*/ 0 h 32"/>
                <a:gd name="T16" fmla="*/ 73 w 77"/>
                <a:gd name="T17" fmla="*/ 0 h 32"/>
                <a:gd name="T18" fmla="*/ 73 w 77"/>
                <a:gd name="T19" fmla="*/ 1 h 32"/>
                <a:gd name="T20" fmla="*/ 13 w 77"/>
                <a:gd name="T21" fmla="*/ 24 h 32"/>
                <a:gd name="T22" fmla="*/ 13 w 77"/>
                <a:gd name="T23" fmla="*/ 24 h 32"/>
                <a:gd name="T24" fmla="*/ 13 w 77"/>
                <a:gd name="T25" fmla="*/ 24 h 32"/>
                <a:gd name="T26" fmla="*/ 0 w 77"/>
                <a:gd name="T27" fmla="*/ 29 h 32"/>
                <a:gd name="T28" fmla="*/ 1 w 77"/>
                <a:gd name="T29" fmla="*/ 32 h 32"/>
                <a:gd name="T30" fmla="*/ 14 w 77"/>
                <a:gd name="T31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7" h="32">
                  <a:moveTo>
                    <a:pt x="14" y="26"/>
                  </a:moveTo>
                  <a:cubicBezTo>
                    <a:pt x="14" y="26"/>
                    <a:pt x="14" y="26"/>
                    <a:pt x="14" y="26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7" y="2"/>
                    <a:pt x="77" y="2"/>
                    <a:pt x="77" y="2"/>
                  </a:cubicBezTo>
                  <a:cubicBezTo>
                    <a:pt x="76" y="1"/>
                    <a:pt x="76" y="0"/>
                    <a:pt x="76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0"/>
                    <a:pt x="0" y="31"/>
                    <a:pt x="1" y="32"/>
                  </a:cubicBezTo>
                  <a:cubicBezTo>
                    <a:pt x="14" y="26"/>
                    <a:pt x="14" y="26"/>
                    <a:pt x="14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Freeform 54"/>
            <p:cNvSpPr/>
            <p:nvPr/>
          </p:nvSpPr>
          <p:spPr bwMode="auto">
            <a:xfrm>
              <a:off x="2641600" y="365125"/>
              <a:ext cx="433388" cy="187325"/>
            </a:xfrm>
            <a:custGeom>
              <a:avLst/>
              <a:gdLst>
                <a:gd name="T0" fmla="*/ 12 w 72"/>
                <a:gd name="T1" fmla="*/ 26 h 31"/>
                <a:gd name="T2" fmla="*/ 12 w 72"/>
                <a:gd name="T3" fmla="*/ 26 h 31"/>
                <a:gd name="T4" fmla="*/ 72 w 72"/>
                <a:gd name="T5" fmla="*/ 3 h 31"/>
                <a:gd name="T6" fmla="*/ 72 w 72"/>
                <a:gd name="T7" fmla="*/ 2 h 31"/>
                <a:gd name="T8" fmla="*/ 72 w 72"/>
                <a:gd name="T9" fmla="*/ 2 h 31"/>
                <a:gd name="T10" fmla="*/ 72 w 72"/>
                <a:gd name="T11" fmla="*/ 2 h 31"/>
                <a:gd name="T12" fmla="*/ 71 w 72"/>
                <a:gd name="T13" fmla="*/ 0 h 31"/>
                <a:gd name="T14" fmla="*/ 11 w 72"/>
                <a:gd name="T15" fmla="*/ 24 h 31"/>
                <a:gd name="T16" fmla="*/ 11 w 72"/>
                <a:gd name="T17" fmla="*/ 24 h 31"/>
                <a:gd name="T18" fmla="*/ 10 w 72"/>
                <a:gd name="T19" fmla="*/ 24 h 31"/>
                <a:gd name="T20" fmla="*/ 0 w 72"/>
                <a:gd name="T21" fmla="*/ 28 h 31"/>
                <a:gd name="T22" fmla="*/ 0 w 72"/>
                <a:gd name="T23" fmla="*/ 31 h 31"/>
                <a:gd name="T24" fmla="*/ 11 w 72"/>
                <a:gd name="T25" fmla="*/ 26 h 31"/>
                <a:gd name="T26" fmla="*/ 12 w 72"/>
                <a:gd name="T27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31">
                  <a:moveTo>
                    <a:pt x="12" y="26"/>
                  </a:moveTo>
                  <a:cubicBezTo>
                    <a:pt x="12" y="26"/>
                    <a:pt x="12" y="26"/>
                    <a:pt x="12" y="26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72" y="2"/>
                    <a:pt x="71" y="1"/>
                    <a:pt x="71" y="0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9"/>
                    <a:pt x="0" y="30"/>
                    <a:pt x="0" y="31"/>
                  </a:cubicBezTo>
                  <a:cubicBezTo>
                    <a:pt x="11" y="26"/>
                    <a:pt x="11" y="26"/>
                    <a:pt x="11" y="26"/>
                  </a:cubicBezTo>
                  <a:lnTo>
                    <a:pt x="12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Freeform 55"/>
            <p:cNvSpPr/>
            <p:nvPr/>
          </p:nvSpPr>
          <p:spPr bwMode="auto">
            <a:xfrm>
              <a:off x="2647950" y="317500"/>
              <a:ext cx="366713" cy="150813"/>
            </a:xfrm>
            <a:custGeom>
              <a:avLst/>
              <a:gdLst>
                <a:gd name="T0" fmla="*/ 6 w 61"/>
                <a:gd name="T1" fmla="*/ 23 h 25"/>
                <a:gd name="T2" fmla="*/ 6 w 61"/>
                <a:gd name="T3" fmla="*/ 23 h 25"/>
                <a:gd name="T4" fmla="*/ 61 w 61"/>
                <a:gd name="T5" fmla="*/ 1 h 25"/>
                <a:gd name="T6" fmla="*/ 58 w 61"/>
                <a:gd name="T7" fmla="*/ 0 h 25"/>
                <a:gd name="T8" fmla="*/ 5 w 61"/>
                <a:gd name="T9" fmla="*/ 21 h 25"/>
                <a:gd name="T10" fmla="*/ 5 w 61"/>
                <a:gd name="T11" fmla="*/ 21 h 25"/>
                <a:gd name="T12" fmla="*/ 5 w 61"/>
                <a:gd name="T13" fmla="*/ 21 h 25"/>
                <a:gd name="T14" fmla="*/ 1 w 61"/>
                <a:gd name="T15" fmla="*/ 22 h 25"/>
                <a:gd name="T16" fmla="*/ 0 w 61"/>
                <a:gd name="T17" fmla="*/ 25 h 25"/>
                <a:gd name="T18" fmla="*/ 6 w 61"/>
                <a:gd name="T19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25">
                  <a:moveTo>
                    <a:pt x="6" y="23"/>
                  </a:moveTo>
                  <a:cubicBezTo>
                    <a:pt x="6" y="23"/>
                    <a:pt x="6" y="23"/>
                    <a:pt x="6" y="23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60" y="1"/>
                    <a:pt x="59" y="0"/>
                    <a:pt x="58" y="0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3"/>
                    <a:pt x="1" y="24"/>
                    <a:pt x="0" y="25"/>
                  </a:cubicBezTo>
                  <a:cubicBezTo>
                    <a:pt x="6" y="23"/>
                    <a:pt x="6" y="23"/>
                    <a:pt x="6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Freeform 56"/>
            <p:cNvSpPr/>
            <p:nvPr/>
          </p:nvSpPr>
          <p:spPr bwMode="auto">
            <a:xfrm>
              <a:off x="2708275" y="287338"/>
              <a:ext cx="198438" cy="77788"/>
            </a:xfrm>
            <a:custGeom>
              <a:avLst/>
              <a:gdLst>
                <a:gd name="T0" fmla="*/ 27 w 33"/>
                <a:gd name="T1" fmla="*/ 0 h 13"/>
                <a:gd name="T2" fmla="*/ 26 w 33"/>
                <a:gd name="T3" fmla="*/ 1 h 13"/>
                <a:gd name="T4" fmla="*/ 5 w 33"/>
                <a:gd name="T5" fmla="*/ 9 h 13"/>
                <a:gd name="T6" fmla="*/ 0 w 33"/>
                <a:gd name="T7" fmla="*/ 13 h 13"/>
                <a:gd name="T8" fmla="*/ 33 w 33"/>
                <a:gd name="T9" fmla="*/ 0 h 13"/>
                <a:gd name="T10" fmla="*/ 27 w 33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13">
                  <a:moveTo>
                    <a:pt x="27" y="0"/>
                  </a:moveTo>
                  <a:cubicBezTo>
                    <a:pt x="27" y="0"/>
                    <a:pt x="26" y="0"/>
                    <a:pt x="26" y="1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3" y="10"/>
                    <a:pt x="1" y="12"/>
                    <a:pt x="0" y="13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1" y="0"/>
                    <a:pt x="29" y="0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Freeform 57"/>
            <p:cNvSpPr/>
            <p:nvPr/>
          </p:nvSpPr>
          <p:spPr bwMode="auto">
            <a:xfrm>
              <a:off x="2641600" y="395288"/>
              <a:ext cx="458788" cy="193675"/>
            </a:xfrm>
            <a:custGeom>
              <a:avLst/>
              <a:gdLst>
                <a:gd name="T0" fmla="*/ 14 w 76"/>
                <a:gd name="T1" fmla="*/ 27 h 32"/>
                <a:gd name="T2" fmla="*/ 14 w 76"/>
                <a:gd name="T3" fmla="*/ 27 h 32"/>
                <a:gd name="T4" fmla="*/ 74 w 76"/>
                <a:gd name="T5" fmla="*/ 3 h 32"/>
                <a:gd name="T6" fmla="*/ 74 w 76"/>
                <a:gd name="T7" fmla="*/ 3 h 32"/>
                <a:gd name="T8" fmla="*/ 74 w 76"/>
                <a:gd name="T9" fmla="*/ 3 h 32"/>
                <a:gd name="T10" fmla="*/ 76 w 76"/>
                <a:gd name="T11" fmla="*/ 2 h 32"/>
                <a:gd name="T12" fmla="*/ 75 w 76"/>
                <a:gd name="T13" fmla="*/ 0 h 32"/>
                <a:gd name="T14" fmla="*/ 73 w 76"/>
                <a:gd name="T15" fmla="*/ 1 h 32"/>
                <a:gd name="T16" fmla="*/ 73 w 76"/>
                <a:gd name="T17" fmla="*/ 1 h 32"/>
                <a:gd name="T18" fmla="*/ 73 w 76"/>
                <a:gd name="T19" fmla="*/ 1 h 32"/>
                <a:gd name="T20" fmla="*/ 13 w 76"/>
                <a:gd name="T21" fmla="*/ 24 h 32"/>
                <a:gd name="T22" fmla="*/ 13 w 76"/>
                <a:gd name="T23" fmla="*/ 25 h 32"/>
                <a:gd name="T24" fmla="*/ 13 w 76"/>
                <a:gd name="T25" fmla="*/ 25 h 32"/>
                <a:gd name="T26" fmla="*/ 0 w 76"/>
                <a:gd name="T27" fmla="*/ 29 h 32"/>
                <a:gd name="T28" fmla="*/ 1 w 76"/>
                <a:gd name="T29" fmla="*/ 32 h 32"/>
                <a:gd name="T30" fmla="*/ 14 w 76"/>
                <a:gd name="T31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6" h="32">
                  <a:moveTo>
                    <a:pt x="14" y="27"/>
                  </a:moveTo>
                  <a:cubicBezTo>
                    <a:pt x="14" y="27"/>
                    <a:pt x="14" y="27"/>
                    <a:pt x="14" y="27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6" y="2"/>
                    <a:pt x="75" y="1"/>
                    <a:pt x="75" y="0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" y="30"/>
                    <a:pt x="1" y="31"/>
                    <a:pt x="1" y="32"/>
                  </a:cubicBezTo>
                  <a:cubicBezTo>
                    <a:pt x="14" y="27"/>
                    <a:pt x="14" y="27"/>
                    <a:pt x="14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Freeform 58"/>
            <p:cNvSpPr/>
            <p:nvPr/>
          </p:nvSpPr>
          <p:spPr bwMode="auto">
            <a:xfrm>
              <a:off x="2641600" y="341313"/>
              <a:ext cx="409575" cy="169863"/>
            </a:xfrm>
            <a:custGeom>
              <a:avLst/>
              <a:gdLst>
                <a:gd name="T0" fmla="*/ 9 w 68"/>
                <a:gd name="T1" fmla="*/ 25 h 28"/>
                <a:gd name="T2" fmla="*/ 10 w 68"/>
                <a:gd name="T3" fmla="*/ 24 h 28"/>
                <a:gd name="T4" fmla="*/ 68 w 68"/>
                <a:gd name="T5" fmla="*/ 2 h 28"/>
                <a:gd name="T6" fmla="*/ 66 w 68"/>
                <a:gd name="T7" fmla="*/ 0 h 28"/>
                <a:gd name="T8" fmla="*/ 9 w 68"/>
                <a:gd name="T9" fmla="*/ 22 h 28"/>
                <a:gd name="T10" fmla="*/ 8 w 68"/>
                <a:gd name="T11" fmla="*/ 22 h 28"/>
                <a:gd name="T12" fmla="*/ 8 w 68"/>
                <a:gd name="T13" fmla="*/ 22 h 28"/>
                <a:gd name="T14" fmla="*/ 0 w 68"/>
                <a:gd name="T15" fmla="*/ 25 h 28"/>
                <a:gd name="T16" fmla="*/ 0 w 68"/>
                <a:gd name="T17" fmla="*/ 28 h 28"/>
                <a:gd name="T18" fmla="*/ 9 w 68"/>
                <a:gd name="T1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28">
                  <a:moveTo>
                    <a:pt x="9" y="25"/>
                  </a:moveTo>
                  <a:cubicBezTo>
                    <a:pt x="10" y="24"/>
                    <a:pt x="10" y="24"/>
                    <a:pt x="10" y="24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7" y="1"/>
                    <a:pt x="66" y="0"/>
                    <a:pt x="66" y="0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6"/>
                    <a:pt x="0" y="27"/>
                    <a:pt x="0" y="28"/>
                  </a:cubicBezTo>
                  <a:cubicBezTo>
                    <a:pt x="9" y="25"/>
                    <a:pt x="9" y="25"/>
                    <a:pt x="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Freeform 59"/>
            <p:cNvSpPr/>
            <p:nvPr/>
          </p:nvSpPr>
          <p:spPr bwMode="auto">
            <a:xfrm>
              <a:off x="2665412" y="300038"/>
              <a:ext cx="307975" cy="120650"/>
            </a:xfrm>
            <a:custGeom>
              <a:avLst/>
              <a:gdLst>
                <a:gd name="T0" fmla="*/ 1 w 51"/>
                <a:gd name="T1" fmla="*/ 20 h 20"/>
                <a:gd name="T2" fmla="*/ 1 w 51"/>
                <a:gd name="T3" fmla="*/ 20 h 20"/>
                <a:gd name="T4" fmla="*/ 51 w 51"/>
                <a:gd name="T5" fmla="*/ 1 h 20"/>
                <a:gd name="T6" fmla="*/ 47 w 51"/>
                <a:gd name="T7" fmla="*/ 0 h 20"/>
                <a:gd name="T8" fmla="*/ 2 w 51"/>
                <a:gd name="T9" fmla="*/ 17 h 20"/>
                <a:gd name="T10" fmla="*/ 0 w 51"/>
                <a:gd name="T11" fmla="*/ 20 h 20"/>
                <a:gd name="T12" fmla="*/ 1 w 51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20"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49" y="0"/>
                    <a:pt x="48" y="0"/>
                    <a:pt x="47" y="0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8"/>
                    <a:pt x="1" y="19"/>
                    <a:pt x="0" y="20"/>
                  </a:cubicBezTo>
                  <a:cubicBezTo>
                    <a:pt x="1" y="20"/>
                    <a:pt x="1" y="20"/>
                    <a:pt x="1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Freeform 60"/>
            <p:cNvSpPr/>
            <p:nvPr/>
          </p:nvSpPr>
          <p:spPr bwMode="auto">
            <a:xfrm>
              <a:off x="2828925" y="668338"/>
              <a:ext cx="265113" cy="114300"/>
            </a:xfrm>
            <a:custGeom>
              <a:avLst/>
              <a:gdLst>
                <a:gd name="T0" fmla="*/ 4 w 44"/>
                <a:gd name="T1" fmla="*/ 19 h 19"/>
                <a:gd name="T2" fmla="*/ 42 w 44"/>
                <a:gd name="T3" fmla="*/ 4 h 19"/>
                <a:gd name="T4" fmla="*/ 44 w 44"/>
                <a:gd name="T5" fmla="*/ 0 h 19"/>
                <a:gd name="T6" fmla="*/ 0 w 44"/>
                <a:gd name="T7" fmla="*/ 18 h 19"/>
                <a:gd name="T8" fmla="*/ 4 w 4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9">
                  <a:moveTo>
                    <a:pt x="4" y="19"/>
                  </a:moveTo>
                  <a:cubicBezTo>
                    <a:pt x="42" y="4"/>
                    <a:pt x="42" y="4"/>
                    <a:pt x="42" y="4"/>
                  </a:cubicBezTo>
                  <a:cubicBezTo>
                    <a:pt x="43" y="3"/>
                    <a:pt x="43" y="2"/>
                    <a:pt x="44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8"/>
                    <a:pt x="3" y="19"/>
                    <a:pt x="4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Freeform 61"/>
            <p:cNvSpPr/>
            <p:nvPr/>
          </p:nvSpPr>
          <p:spPr bwMode="auto">
            <a:xfrm>
              <a:off x="2738437" y="577850"/>
              <a:ext cx="392113" cy="161925"/>
            </a:xfrm>
            <a:custGeom>
              <a:avLst/>
              <a:gdLst>
                <a:gd name="T0" fmla="*/ 9 w 65"/>
                <a:gd name="T1" fmla="*/ 25 h 27"/>
                <a:gd name="T2" fmla="*/ 9 w 65"/>
                <a:gd name="T3" fmla="*/ 25 h 27"/>
                <a:gd name="T4" fmla="*/ 65 w 65"/>
                <a:gd name="T5" fmla="*/ 3 h 27"/>
                <a:gd name="T6" fmla="*/ 65 w 65"/>
                <a:gd name="T7" fmla="*/ 0 h 27"/>
                <a:gd name="T8" fmla="*/ 8 w 65"/>
                <a:gd name="T9" fmla="*/ 23 h 27"/>
                <a:gd name="T10" fmla="*/ 8 w 65"/>
                <a:gd name="T11" fmla="*/ 23 h 27"/>
                <a:gd name="T12" fmla="*/ 8 w 65"/>
                <a:gd name="T13" fmla="*/ 23 h 27"/>
                <a:gd name="T14" fmla="*/ 0 w 65"/>
                <a:gd name="T15" fmla="*/ 26 h 27"/>
                <a:gd name="T16" fmla="*/ 2 w 65"/>
                <a:gd name="T17" fmla="*/ 27 h 27"/>
                <a:gd name="T18" fmla="*/ 9 w 65"/>
                <a:gd name="T19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27">
                  <a:moveTo>
                    <a:pt x="9" y="25"/>
                  </a:moveTo>
                  <a:cubicBezTo>
                    <a:pt x="9" y="25"/>
                    <a:pt x="9" y="25"/>
                    <a:pt x="9" y="25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5" y="2"/>
                    <a:pt x="65" y="1"/>
                    <a:pt x="65" y="0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" y="26"/>
                    <a:pt x="2" y="27"/>
                    <a:pt x="2" y="27"/>
                  </a:cubicBezTo>
                  <a:cubicBezTo>
                    <a:pt x="9" y="25"/>
                    <a:pt x="9" y="25"/>
                    <a:pt x="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Freeform 62"/>
            <p:cNvSpPr/>
            <p:nvPr/>
          </p:nvSpPr>
          <p:spPr bwMode="auto">
            <a:xfrm>
              <a:off x="2684462" y="498475"/>
              <a:ext cx="450850" cy="187325"/>
            </a:xfrm>
            <a:custGeom>
              <a:avLst/>
              <a:gdLst>
                <a:gd name="T0" fmla="*/ 13 w 75"/>
                <a:gd name="T1" fmla="*/ 27 h 31"/>
                <a:gd name="T2" fmla="*/ 14 w 75"/>
                <a:gd name="T3" fmla="*/ 27 h 31"/>
                <a:gd name="T4" fmla="*/ 74 w 75"/>
                <a:gd name="T5" fmla="*/ 3 h 31"/>
                <a:gd name="T6" fmla="*/ 74 w 75"/>
                <a:gd name="T7" fmla="*/ 3 h 31"/>
                <a:gd name="T8" fmla="*/ 74 w 75"/>
                <a:gd name="T9" fmla="*/ 3 h 31"/>
                <a:gd name="T10" fmla="*/ 75 w 75"/>
                <a:gd name="T11" fmla="*/ 3 h 31"/>
                <a:gd name="T12" fmla="*/ 74 w 75"/>
                <a:gd name="T13" fmla="*/ 0 h 31"/>
                <a:gd name="T14" fmla="*/ 73 w 75"/>
                <a:gd name="T15" fmla="*/ 1 h 31"/>
                <a:gd name="T16" fmla="*/ 73 w 75"/>
                <a:gd name="T17" fmla="*/ 1 h 31"/>
                <a:gd name="T18" fmla="*/ 73 w 75"/>
                <a:gd name="T19" fmla="*/ 1 h 31"/>
                <a:gd name="T20" fmla="*/ 13 w 75"/>
                <a:gd name="T21" fmla="*/ 24 h 31"/>
                <a:gd name="T22" fmla="*/ 12 w 75"/>
                <a:gd name="T23" fmla="*/ 24 h 31"/>
                <a:gd name="T24" fmla="*/ 12 w 75"/>
                <a:gd name="T25" fmla="*/ 24 h 31"/>
                <a:gd name="T26" fmla="*/ 0 w 75"/>
                <a:gd name="T27" fmla="*/ 29 h 31"/>
                <a:gd name="T28" fmla="*/ 1 w 75"/>
                <a:gd name="T29" fmla="*/ 31 h 31"/>
                <a:gd name="T30" fmla="*/ 13 w 75"/>
                <a:gd name="T31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5" h="31">
                  <a:moveTo>
                    <a:pt x="13" y="27"/>
                  </a:moveTo>
                  <a:cubicBezTo>
                    <a:pt x="14" y="27"/>
                    <a:pt x="14" y="27"/>
                    <a:pt x="14" y="27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5" y="2"/>
                    <a:pt x="74" y="1"/>
                    <a:pt x="74" y="0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0"/>
                    <a:pt x="1" y="31"/>
                    <a:pt x="1" y="31"/>
                  </a:cubicBezTo>
                  <a:cubicBezTo>
                    <a:pt x="13" y="27"/>
                    <a:pt x="13" y="27"/>
                    <a:pt x="13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Freeform 63"/>
            <p:cNvSpPr/>
            <p:nvPr/>
          </p:nvSpPr>
          <p:spPr bwMode="auto">
            <a:xfrm>
              <a:off x="2913062" y="733425"/>
              <a:ext cx="127000" cy="49213"/>
            </a:xfrm>
            <a:custGeom>
              <a:avLst/>
              <a:gdLst>
                <a:gd name="T0" fmla="*/ 21 w 21"/>
                <a:gd name="T1" fmla="*/ 0 h 8"/>
                <a:gd name="T2" fmla="*/ 0 w 21"/>
                <a:gd name="T3" fmla="*/ 8 h 8"/>
                <a:gd name="T4" fmla="*/ 21 w 21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8">
                  <a:moveTo>
                    <a:pt x="21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8" y="7"/>
                    <a:pt x="15" y="4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" name="Freeform 64"/>
            <p:cNvSpPr/>
            <p:nvPr/>
          </p:nvSpPr>
          <p:spPr bwMode="auto">
            <a:xfrm>
              <a:off x="2773362" y="619125"/>
              <a:ext cx="344488" cy="144463"/>
            </a:xfrm>
            <a:custGeom>
              <a:avLst/>
              <a:gdLst>
                <a:gd name="T0" fmla="*/ 5 w 57"/>
                <a:gd name="T1" fmla="*/ 24 h 24"/>
                <a:gd name="T2" fmla="*/ 5 w 57"/>
                <a:gd name="T3" fmla="*/ 23 h 24"/>
                <a:gd name="T4" fmla="*/ 56 w 57"/>
                <a:gd name="T5" fmla="*/ 3 h 24"/>
                <a:gd name="T6" fmla="*/ 57 w 57"/>
                <a:gd name="T7" fmla="*/ 0 h 24"/>
                <a:gd name="T8" fmla="*/ 4 w 57"/>
                <a:gd name="T9" fmla="*/ 21 h 24"/>
                <a:gd name="T10" fmla="*/ 4 w 57"/>
                <a:gd name="T11" fmla="*/ 21 h 24"/>
                <a:gd name="T12" fmla="*/ 4 w 57"/>
                <a:gd name="T13" fmla="*/ 21 h 24"/>
                <a:gd name="T14" fmla="*/ 0 w 57"/>
                <a:gd name="T15" fmla="*/ 23 h 24"/>
                <a:gd name="T16" fmla="*/ 3 w 57"/>
                <a:gd name="T17" fmla="*/ 24 h 24"/>
                <a:gd name="T18" fmla="*/ 5 w 57"/>
                <a:gd name="T1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24">
                  <a:moveTo>
                    <a:pt x="5" y="24"/>
                  </a:moveTo>
                  <a:cubicBezTo>
                    <a:pt x="5" y="23"/>
                    <a:pt x="5" y="23"/>
                    <a:pt x="5" y="2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2"/>
                    <a:pt x="57" y="1"/>
                    <a:pt x="57" y="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3"/>
                    <a:pt x="2" y="24"/>
                    <a:pt x="3" y="24"/>
                  </a:cubicBezTo>
                  <a:cubicBezTo>
                    <a:pt x="5" y="24"/>
                    <a:pt x="5" y="24"/>
                    <a:pt x="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Freeform 65"/>
            <p:cNvSpPr/>
            <p:nvPr/>
          </p:nvSpPr>
          <p:spPr bwMode="auto">
            <a:xfrm>
              <a:off x="2708275" y="534988"/>
              <a:ext cx="427038" cy="180975"/>
            </a:xfrm>
            <a:custGeom>
              <a:avLst/>
              <a:gdLst>
                <a:gd name="T0" fmla="*/ 12 w 71"/>
                <a:gd name="T1" fmla="*/ 26 h 30"/>
                <a:gd name="T2" fmla="*/ 12 w 71"/>
                <a:gd name="T3" fmla="*/ 26 h 30"/>
                <a:gd name="T4" fmla="*/ 71 w 71"/>
                <a:gd name="T5" fmla="*/ 3 h 30"/>
                <a:gd name="T6" fmla="*/ 71 w 71"/>
                <a:gd name="T7" fmla="*/ 0 h 30"/>
                <a:gd name="T8" fmla="*/ 11 w 71"/>
                <a:gd name="T9" fmla="*/ 24 h 30"/>
                <a:gd name="T10" fmla="*/ 11 w 71"/>
                <a:gd name="T11" fmla="*/ 24 h 30"/>
                <a:gd name="T12" fmla="*/ 10 w 71"/>
                <a:gd name="T13" fmla="*/ 24 h 30"/>
                <a:gd name="T14" fmla="*/ 0 w 71"/>
                <a:gd name="T15" fmla="*/ 28 h 30"/>
                <a:gd name="T16" fmla="*/ 2 w 71"/>
                <a:gd name="T17" fmla="*/ 30 h 30"/>
                <a:gd name="T18" fmla="*/ 11 w 71"/>
                <a:gd name="T19" fmla="*/ 26 h 30"/>
                <a:gd name="T20" fmla="*/ 12 w 71"/>
                <a:gd name="T21" fmla="*/ 2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1" h="30">
                  <a:moveTo>
                    <a:pt x="12" y="26"/>
                  </a:moveTo>
                  <a:cubicBezTo>
                    <a:pt x="12" y="26"/>
                    <a:pt x="12" y="26"/>
                    <a:pt x="12" y="26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71" y="2"/>
                    <a:pt x="71" y="1"/>
                    <a:pt x="71" y="0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" y="29"/>
                    <a:pt x="1" y="30"/>
                    <a:pt x="2" y="30"/>
                  </a:cubicBezTo>
                  <a:cubicBezTo>
                    <a:pt x="11" y="26"/>
                    <a:pt x="11" y="26"/>
                    <a:pt x="11" y="26"/>
                  </a:cubicBezTo>
                  <a:lnTo>
                    <a:pt x="12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" name="Freeform 66"/>
            <p:cNvSpPr/>
            <p:nvPr/>
          </p:nvSpPr>
          <p:spPr bwMode="auto">
            <a:xfrm>
              <a:off x="2665412" y="461963"/>
              <a:ext cx="465138" cy="193675"/>
            </a:xfrm>
            <a:custGeom>
              <a:avLst/>
              <a:gdLst>
                <a:gd name="T0" fmla="*/ 14 w 77"/>
                <a:gd name="T1" fmla="*/ 27 h 32"/>
                <a:gd name="T2" fmla="*/ 14 w 77"/>
                <a:gd name="T3" fmla="*/ 27 h 32"/>
                <a:gd name="T4" fmla="*/ 74 w 77"/>
                <a:gd name="T5" fmla="*/ 3 h 32"/>
                <a:gd name="T6" fmla="*/ 75 w 77"/>
                <a:gd name="T7" fmla="*/ 3 h 32"/>
                <a:gd name="T8" fmla="*/ 75 w 77"/>
                <a:gd name="T9" fmla="*/ 3 h 32"/>
                <a:gd name="T10" fmla="*/ 77 w 77"/>
                <a:gd name="T11" fmla="*/ 3 h 32"/>
                <a:gd name="T12" fmla="*/ 76 w 77"/>
                <a:gd name="T13" fmla="*/ 0 h 32"/>
                <a:gd name="T14" fmla="*/ 74 w 77"/>
                <a:gd name="T15" fmla="*/ 1 h 32"/>
                <a:gd name="T16" fmla="*/ 74 w 77"/>
                <a:gd name="T17" fmla="*/ 1 h 32"/>
                <a:gd name="T18" fmla="*/ 73 w 77"/>
                <a:gd name="T19" fmla="*/ 1 h 32"/>
                <a:gd name="T20" fmla="*/ 13 w 77"/>
                <a:gd name="T21" fmla="*/ 25 h 32"/>
                <a:gd name="T22" fmla="*/ 13 w 77"/>
                <a:gd name="T23" fmla="*/ 25 h 32"/>
                <a:gd name="T24" fmla="*/ 13 w 77"/>
                <a:gd name="T25" fmla="*/ 25 h 32"/>
                <a:gd name="T26" fmla="*/ 0 w 77"/>
                <a:gd name="T27" fmla="*/ 30 h 32"/>
                <a:gd name="T28" fmla="*/ 1 w 77"/>
                <a:gd name="T29" fmla="*/ 32 h 32"/>
                <a:gd name="T30" fmla="*/ 14 w 77"/>
                <a:gd name="T31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7" h="32">
                  <a:moveTo>
                    <a:pt x="14" y="27"/>
                  </a:moveTo>
                  <a:cubicBezTo>
                    <a:pt x="14" y="27"/>
                    <a:pt x="14" y="27"/>
                    <a:pt x="14" y="27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6" y="2"/>
                    <a:pt x="76" y="1"/>
                    <a:pt x="76" y="0"/>
                  </a:cubicBezTo>
                  <a:cubicBezTo>
                    <a:pt x="74" y="1"/>
                    <a:pt x="74" y="1"/>
                    <a:pt x="74" y="1"/>
                  </a:cubicBezTo>
                  <a:cubicBezTo>
                    <a:pt x="74" y="1"/>
                    <a:pt x="74" y="1"/>
                    <a:pt x="74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1"/>
                    <a:pt x="1" y="31"/>
                    <a:pt x="1" y="32"/>
                  </a:cubicBezTo>
                  <a:cubicBezTo>
                    <a:pt x="14" y="27"/>
                    <a:pt x="14" y="27"/>
                    <a:pt x="14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3" name="组合 32"/>
          <p:cNvGrpSpPr/>
          <p:nvPr userDrawn="1"/>
        </p:nvGrpSpPr>
        <p:grpSpPr>
          <a:xfrm>
            <a:off x="7598179" y="4559339"/>
            <a:ext cx="1012825" cy="1019175"/>
            <a:chOff x="2279650" y="3644900"/>
            <a:chExt cx="1012825" cy="1019175"/>
          </a:xfrm>
          <a:solidFill>
            <a:srgbClr val="CE263D">
              <a:alpha val="32000"/>
            </a:srgbClr>
          </a:solidFill>
        </p:grpSpPr>
        <p:sp>
          <p:nvSpPr>
            <p:cNvPr id="34" name="Freeform 39"/>
            <p:cNvSpPr/>
            <p:nvPr/>
          </p:nvSpPr>
          <p:spPr bwMode="auto">
            <a:xfrm>
              <a:off x="2298700" y="3933825"/>
              <a:ext cx="957263" cy="404813"/>
            </a:xfrm>
            <a:custGeom>
              <a:avLst/>
              <a:gdLst>
                <a:gd name="T0" fmla="*/ 30 w 159"/>
                <a:gd name="T1" fmla="*/ 56 h 67"/>
                <a:gd name="T2" fmla="*/ 30 w 159"/>
                <a:gd name="T3" fmla="*/ 56 h 67"/>
                <a:gd name="T4" fmla="*/ 154 w 159"/>
                <a:gd name="T5" fmla="*/ 7 h 67"/>
                <a:gd name="T6" fmla="*/ 154 w 159"/>
                <a:gd name="T7" fmla="*/ 7 h 67"/>
                <a:gd name="T8" fmla="*/ 155 w 159"/>
                <a:gd name="T9" fmla="*/ 7 h 67"/>
                <a:gd name="T10" fmla="*/ 159 w 159"/>
                <a:gd name="T11" fmla="*/ 5 h 67"/>
                <a:gd name="T12" fmla="*/ 157 w 159"/>
                <a:gd name="T13" fmla="*/ 0 h 67"/>
                <a:gd name="T14" fmla="*/ 153 w 159"/>
                <a:gd name="T15" fmla="*/ 2 h 67"/>
                <a:gd name="T16" fmla="*/ 153 w 159"/>
                <a:gd name="T17" fmla="*/ 2 h 67"/>
                <a:gd name="T18" fmla="*/ 152 w 159"/>
                <a:gd name="T19" fmla="*/ 2 h 67"/>
                <a:gd name="T20" fmla="*/ 28 w 159"/>
                <a:gd name="T21" fmla="*/ 51 h 67"/>
                <a:gd name="T22" fmla="*/ 28 w 159"/>
                <a:gd name="T23" fmla="*/ 51 h 67"/>
                <a:gd name="T24" fmla="*/ 27 w 159"/>
                <a:gd name="T25" fmla="*/ 51 h 67"/>
                <a:gd name="T26" fmla="*/ 0 w 159"/>
                <a:gd name="T27" fmla="*/ 62 h 67"/>
                <a:gd name="T28" fmla="*/ 2 w 159"/>
                <a:gd name="T29" fmla="*/ 67 h 67"/>
                <a:gd name="T30" fmla="*/ 29 w 159"/>
                <a:gd name="T31" fmla="*/ 56 h 67"/>
                <a:gd name="T32" fmla="*/ 30 w 159"/>
                <a:gd name="T33" fmla="*/ 5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9" h="67">
                  <a:moveTo>
                    <a:pt x="30" y="56"/>
                  </a:moveTo>
                  <a:cubicBezTo>
                    <a:pt x="30" y="56"/>
                    <a:pt x="30" y="56"/>
                    <a:pt x="30" y="56"/>
                  </a:cubicBezTo>
                  <a:cubicBezTo>
                    <a:pt x="154" y="7"/>
                    <a:pt x="154" y="7"/>
                    <a:pt x="154" y="7"/>
                  </a:cubicBezTo>
                  <a:cubicBezTo>
                    <a:pt x="154" y="7"/>
                    <a:pt x="154" y="7"/>
                    <a:pt x="154" y="7"/>
                  </a:cubicBezTo>
                  <a:cubicBezTo>
                    <a:pt x="155" y="7"/>
                    <a:pt x="155" y="7"/>
                    <a:pt x="155" y="7"/>
                  </a:cubicBezTo>
                  <a:cubicBezTo>
                    <a:pt x="159" y="5"/>
                    <a:pt x="159" y="5"/>
                    <a:pt x="159" y="5"/>
                  </a:cubicBezTo>
                  <a:cubicBezTo>
                    <a:pt x="159" y="3"/>
                    <a:pt x="158" y="2"/>
                    <a:pt x="157" y="0"/>
                  </a:cubicBezTo>
                  <a:cubicBezTo>
                    <a:pt x="153" y="2"/>
                    <a:pt x="153" y="2"/>
                    <a:pt x="153" y="2"/>
                  </a:cubicBezTo>
                  <a:cubicBezTo>
                    <a:pt x="153" y="2"/>
                    <a:pt x="153" y="2"/>
                    <a:pt x="153" y="2"/>
                  </a:cubicBezTo>
                  <a:cubicBezTo>
                    <a:pt x="152" y="2"/>
                    <a:pt x="152" y="2"/>
                    <a:pt x="152" y="2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1" y="64"/>
                    <a:pt x="1" y="65"/>
                    <a:pt x="2" y="67"/>
                  </a:cubicBezTo>
                  <a:cubicBezTo>
                    <a:pt x="29" y="56"/>
                    <a:pt x="29" y="56"/>
                    <a:pt x="29" y="56"/>
                  </a:cubicBezTo>
                  <a:lnTo>
                    <a:pt x="3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" name="Freeform 40"/>
            <p:cNvSpPr/>
            <p:nvPr/>
          </p:nvSpPr>
          <p:spPr bwMode="auto">
            <a:xfrm>
              <a:off x="2279650" y="3806825"/>
              <a:ext cx="898525" cy="381000"/>
            </a:xfrm>
            <a:custGeom>
              <a:avLst/>
              <a:gdLst>
                <a:gd name="T0" fmla="*/ 24 w 149"/>
                <a:gd name="T1" fmla="*/ 54 h 63"/>
                <a:gd name="T2" fmla="*/ 24 w 149"/>
                <a:gd name="T3" fmla="*/ 53 h 63"/>
                <a:gd name="T4" fmla="*/ 148 w 149"/>
                <a:gd name="T5" fmla="*/ 5 h 63"/>
                <a:gd name="T6" fmla="*/ 148 w 149"/>
                <a:gd name="T7" fmla="*/ 5 h 63"/>
                <a:gd name="T8" fmla="*/ 149 w 149"/>
                <a:gd name="T9" fmla="*/ 4 h 63"/>
                <a:gd name="T10" fmla="*/ 149 w 149"/>
                <a:gd name="T11" fmla="*/ 4 h 63"/>
                <a:gd name="T12" fmla="*/ 146 w 149"/>
                <a:gd name="T13" fmla="*/ 0 h 63"/>
                <a:gd name="T14" fmla="*/ 22 w 149"/>
                <a:gd name="T15" fmla="*/ 49 h 63"/>
                <a:gd name="T16" fmla="*/ 22 w 149"/>
                <a:gd name="T17" fmla="*/ 49 h 63"/>
                <a:gd name="T18" fmla="*/ 21 w 149"/>
                <a:gd name="T19" fmla="*/ 49 h 63"/>
                <a:gd name="T20" fmla="*/ 0 w 149"/>
                <a:gd name="T21" fmla="*/ 58 h 63"/>
                <a:gd name="T22" fmla="*/ 0 w 149"/>
                <a:gd name="T23" fmla="*/ 63 h 63"/>
                <a:gd name="T24" fmla="*/ 23 w 149"/>
                <a:gd name="T25" fmla="*/ 54 h 63"/>
                <a:gd name="T26" fmla="*/ 24 w 149"/>
                <a:gd name="T27" fmla="*/ 5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9" h="63">
                  <a:moveTo>
                    <a:pt x="24" y="54"/>
                  </a:moveTo>
                  <a:cubicBezTo>
                    <a:pt x="24" y="53"/>
                    <a:pt x="24" y="53"/>
                    <a:pt x="24" y="53"/>
                  </a:cubicBezTo>
                  <a:cubicBezTo>
                    <a:pt x="148" y="5"/>
                    <a:pt x="148" y="5"/>
                    <a:pt x="148" y="5"/>
                  </a:cubicBezTo>
                  <a:cubicBezTo>
                    <a:pt x="148" y="5"/>
                    <a:pt x="148" y="5"/>
                    <a:pt x="148" y="5"/>
                  </a:cubicBezTo>
                  <a:cubicBezTo>
                    <a:pt x="149" y="4"/>
                    <a:pt x="149" y="4"/>
                    <a:pt x="149" y="4"/>
                  </a:cubicBezTo>
                  <a:cubicBezTo>
                    <a:pt x="149" y="4"/>
                    <a:pt x="149" y="4"/>
                    <a:pt x="149" y="4"/>
                  </a:cubicBezTo>
                  <a:cubicBezTo>
                    <a:pt x="148" y="3"/>
                    <a:pt x="147" y="2"/>
                    <a:pt x="146" y="0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9"/>
                    <a:pt x="0" y="61"/>
                    <a:pt x="0" y="63"/>
                  </a:cubicBezTo>
                  <a:cubicBezTo>
                    <a:pt x="23" y="54"/>
                    <a:pt x="23" y="54"/>
                    <a:pt x="23" y="54"/>
                  </a:cubicBezTo>
                  <a:lnTo>
                    <a:pt x="24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" name="Freeform 41"/>
            <p:cNvSpPr/>
            <p:nvPr/>
          </p:nvSpPr>
          <p:spPr bwMode="auto">
            <a:xfrm>
              <a:off x="2298700" y="3705225"/>
              <a:ext cx="752475" cy="312738"/>
            </a:xfrm>
            <a:custGeom>
              <a:avLst/>
              <a:gdLst>
                <a:gd name="T0" fmla="*/ 11 w 125"/>
                <a:gd name="T1" fmla="*/ 47 h 52"/>
                <a:gd name="T2" fmla="*/ 12 w 125"/>
                <a:gd name="T3" fmla="*/ 47 h 52"/>
                <a:gd name="T4" fmla="*/ 125 w 125"/>
                <a:gd name="T5" fmla="*/ 3 h 52"/>
                <a:gd name="T6" fmla="*/ 119 w 125"/>
                <a:gd name="T7" fmla="*/ 0 h 52"/>
                <a:gd name="T8" fmla="*/ 10 w 125"/>
                <a:gd name="T9" fmla="*/ 43 h 52"/>
                <a:gd name="T10" fmla="*/ 10 w 125"/>
                <a:gd name="T11" fmla="*/ 43 h 52"/>
                <a:gd name="T12" fmla="*/ 9 w 125"/>
                <a:gd name="T13" fmla="*/ 43 h 52"/>
                <a:gd name="T14" fmla="*/ 2 w 125"/>
                <a:gd name="T15" fmla="*/ 46 h 52"/>
                <a:gd name="T16" fmla="*/ 0 w 125"/>
                <a:gd name="T17" fmla="*/ 52 h 52"/>
                <a:gd name="T18" fmla="*/ 11 w 125"/>
                <a:gd name="T19" fmla="*/ 48 h 52"/>
                <a:gd name="T20" fmla="*/ 11 w 125"/>
                <a:gd name="T21" fmla="*/ 4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" h="52">
                  <a:moveTo>
                    <a:pt x="11" y="47"/>
                  </a:moveTo>
                  <a:cubicBezTo>
                    <a:pt x="12" y="47"/>
                    <a:pt x="12" y="47"/>
                    <a:pt x="12" y="47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3" y="2"/>
                    <a:pt x="121" y="1"/>
                    <a:pt x="119" y="0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1" y="48"/>
                    <a:pt x="0" y="50"/>
                    <a:pt x="0" y="52"/>
                  </a:cubicBezTo>
                  <a:cubicBezTo>
                    <a:pt x="11" y="48"/>
                    <a:pt x="11" y="48"/>
                    <a:pt x="11" y="48"/>
                  </a:cubicBezTo>
                  <a:lnTo>
                    <a:pt x="11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" name="Freeform 42"/>
            <p:cNvSpPr/>
            <p:nvPr/>
          </p:nvSpPr>
          <p:spPr bwMode="auto">
            <a:xfrm>
              <a:off x="2413000" y="3644900"/>
              <a:ext cx="409575" cy="168275"/>
            </a:xfrm>
            <a:custGeom>
              <a:avLst/>
              <a:gdLst>
                <a:gd name="T0" fmla="*/ 56 w 68"/>
                <a:gd name="T1" fmla="*/ 1 h 28"/>
                <a:gd name="T2" fmla="*/ 55 w 68"/>
                <a:gd name="T3" fmla="*/ 1 h 28"/>
                <a:gd name="T4" fmla="*/ 10 w 68"/>
                <a:gd name="T5" fmla="*/ 18 h 28"/>
                <a:gd name="T6" fmla="*/ 0 w 68"/>
                <a:gd name="T7" fmla="*/ 28 h 28"/>
                <a:gd name="T8" fmla="*/ 68 w 68"/>
                <a:gd name="T9" fmla="*/ 1 h 28"/>
                <a:gd name="T10" fmla="*/ 56 w 68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28">
                  <a:moveTo>
                    <a:pt x="56" y="1"/>
                  </a:moveTo>
                  <a:cubicBezTo>
                    <a:pt x="56" y="1"/>
                    <a:pt x="55" y="1"/>
                    <a:pt x="55" y="1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7" y="21"/>
                    <a:pt x="3" y="24"/>
                    <a:pt x="0" y="28"/>
                  </a:cubicBezTo>
                  <a:cubicBezTo>
                    <a:pt x="68" y="1"/>
                    <a:pt x="68" y="1"/>
                    <a:pt x="68" y="1"/>
                  </a:cubicBezTo>
                  <a:cubicBezTo>
                    <a:pt x="64" y="0"/>
                    <a:pt x="60" y="0"/>
                    <a:pt x="5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" name="Freeform 43"/>
            <p:cNvSpPr/>
            <p:nvPr/>
          </p:nvSpPr>
          <p:spPr bwMode="auto">
            <a:xfrm>
              <a:off x="2286000" y="3867150"/>
              <a:ext cx="939800" cy="398463"/>
            </a:xfrm>
            <a:custGeom>
              <a:avLst/>
              <a:gdLst>
                <a:gd name="T0" fmla="*/ 27 w 156"/>
                <a:gd name="T1" fmla="*/ 55 h 66"/>
                <a:gd name="T2" fmla="*/ 28 w 156"/>
                <a:gd name="T3" fmla="*/ 55 h 66"/>
                <a:gd name="T4" fmla="*/ 151 w 156"/>
                <a:gd name="T5" fmla="*/ 6 h 66"/>
                <a:gd name="T6" fmla="*/ 152 w 156"/>
                <a:gd name="T7" fmla="*/ 6 h 66"/>
                <a:gd name="T8" fmla="*/ 152 w 156"/>
                <a:gd name="T9" fmla="*/ 6 h 66"/>
                <a:gd name="T10" fmla="*/ 156 w 156"/>
                <a:gd name="T11" fmla="*/ 5 h 66"/>
                <a:gd name="T12" fmla="*/ 153 w 156"/>
                <a:gd name="T13" fmla="*/ 0 h 66"/>
                <a:gd name="T14" fmla="*/ 150 w 156"/>
                <a:gd name="T15" fmla="*/ 1 h 66"/>
                <a:gd name="T16" fmla="*/ 150 w 156"/>
                <a:gd name="T17" fmla="*/ 2 h 66"/>
                <a:gd name="T18" fmla="*/ 150 w 156"/>
                <a:gd name="T19" fmla="*/ 2 h 66"/>
                <a:gd name="T20" fmla="*/ 26 w 156"/>
                <a:gd name="T21" fmla="*/ 50 h 66"/>
                <a:gd name="T22" fmla="*/ 25 w 156"/>
                <a:gd name="T23" fmla="*/ 51 h 66"/>
                <a:gd name="T24" fmla="*/ 25 w 156"/>
                <a:gd name="T25" fmla="*/ 51 h 66"/>
                <a:gd name="T26" fmla="*/ 0 w 156"/>
                <a:gd name="T27" fmla="*/ 61 h 66"/>
                <a:gd name="T28" fmla="*/ 0 w 156"/>
                <a:gd name="T29" fmla="*/ 66 h 66"/>
                <a:gd name="T30" fmla="*/ 27 w 156"/>
                <a:gd name="T31" fmla="*/ 5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6" h="66">
                  <a:moveTo>
                    <a:pt x="27" y="55"/>
                  </a:moveTo>
                  <a:cubicBezTo>
                    <a:pt x="28" y="55"/>
                    <a:pt x="28" y="55"/>
                    <a:pt x="28" y="55"/>
                  </a:cubicBezTo>
                  <a:cubicBezTo>
                    <a:pt x="151" y="6"/>
                    <a:pt x="151" y="6"/>
                    <a:pt x="151" y="6"/>
                  </a:cubicBezTo>
                  <a:cubicBezTo>
                    <a:pt x="152" y="6"/>
                    <a:pt x="152" y="6"/>
                    <a:pt x="152" y="6"/>
                  </a:cubicBezTo>
                  <a:cubicBezTo>
                    <a:pt x="152" y="6"/>
                    <a:pt x="152" y="6"/>
                    <a:pt x="152" y="6"/>
                  </a:cubicBezTo>
                  <a:cubicBezTo>
                    <a:pt x="156" y="5"/>
                    <a:pt x="156" y="5"/>
                    <a:pt x="156" y="5"/>
                  </a:cubicBezTo>
                  <a:cubicBezTo>
                    <a:pt x="155" y="3"/>
                    <a:pt x="154" y="2"/>
                    <a:pt x="153" y="0"/>
                  </a:cubicBezTo>
                  <a:cubicBezTo>
                    <a:pt x="150" y="1"/>
                    <a:pt x="150" y="1"/>
                    <a:pt x="150" y="1"/>
                  </a:cubicBezTo>
                  <a:cubicBezTo>
                    <a:pt x="150" y="2"/>
                    <a:pt x="150" y="2"/>
                    <a:pt x="150" y="2"/>
                  </a:cubicBezTo>
                  <a:cubicBezTo>
                    <a:pt x="150" y="2"/>
                    <a:pt x="150" y="2"/>
                    <a:pt x="150" y="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2"/>
                    <a:pt x="0" y="64"/>
                    <a:pt x="0" y="66"/>
                  </a:cubicBezTo>
                  <a:cubicBezTo>
                    <a:pt x="27" y="55"/>
                    <a:pt x="27" y="55"/>
                    <a:pt x="2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9" name="Freeform 44"/>
            <p:cNvSpPr/>
            <p:nvPr/>
          </p:nvSpPr>
          <p:spPr bwMode="auto">
            <a:xfrm>
              <a:off x="2279650" y="3752850"/>
              <a:ext cx="844550" cy="350838"/>
            </a:xfrm>
            <a:custGeom>
              <a:avLst/>
              <a:gdLst>
                <a:gd name="T0" fmla="*/ 19 w 140"/>
                <a:gd name="T1" fmla="*/ 51 h 58"/>
                <a:gd name="T2" fmla="*/ 19 w 140"/>
                <a:gd name="T3" fmla="*/ 51 h 58"/>
                <a:gd name="T4" fmla="*/ 140 w 140"/>
                <a:gd name="T5" fmla="*/ 4 h 58"/>
                <a:gd name="T6" fmla="*/ 135 w 140"/>
                <a:gd name="T7" fmla="*/ 0 h 58"/>
                <a:gd name="T8" fmla="*/ 18 w 140"/>
                <a:gd name="T9" fmla="*/ 46 h 58"/>
                <a:gd name="T10" fmla="*/ 17 w 140"/>
                <a:gd name="T11" fmla="*/ 46 h 58"/>
                <a:gd name="T12" fmla="*/ 17 w 140"/>
                <a:gd name="T13" fmla="*/ 47 h 58"/>
                <a:gd name="T14" fmla="*/ 1 w 140"/>
                <a:gd name="T15" fmla="*/ 53 h 58"/>
                <a:gd name="T16" fmla="*/ 0 w 140"/>
                <a:gd name="T17" fmla="*/ 58 h 58"/>
                <a:gd name="T18" fmla="*/ 19 w 140"/>
                <a:gd name="T19" fmla="*/ 5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58">
                  <a:moveTo>
                    <a:pt x="19" y="51"/>
                  </a:moveTo>
                  <a:cubicBezTo>
                    <a:pt x="19" y="51"/>
                    <a:pt x="19" y="51"/>
                    <a:pt x="19" y="51"/>
                  </a:cubicBezTo>
                  <a:cubicBezTo>
                    <a:pt x="140" y="4"/>
                    <a:pt x="140" y="4"/>
                    <a:pt x="140" y="4"/>
                  </a:cubicBezTo>
                  <a:cubicBezTo>
                    <a:pt x="138" y="2"/>
                    <a:pt x="137" y="1"/>
                    <a:pt x="135" y="0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55"/>
                    <a:pt x="0" y="57"/>
                    <a:pt x="0" y="58"/>
                  </a:cubicBezTo>
                  <a:cubicBezTo>
                    <a:pt x="19" y="51"/>
                    <a:pt x="19" y="51"/>
                    <a:pt x="19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0" name="Freeform 45"/>
            <p:cNvSpPr/>
            <p:nvPr/>
          </p:nvSpPr>
          <p:spPr bwMode="auto">
            <a:xfrm>
              <a:off x="2333625" y="3662363"/>
              <a:ext cx="627063" cy="260350"/>
            </a:xfrm>
            <a:custGeom>
              <a:avLst/>
              <a:gdLst>
                <a:gd name="T0" fmla="*/ 1 w 104"/>
                <a:gd name="T1" fmla="*/ 43 h 43"/>
                <a:gd name="T2" fmla="*/ 1 w 104"/>
                <a:gd name="T3" fmla="*/ 43 h 43"/>
                <a:gd name="T4" fmla="*/ 104 w 104"/>
                <a:gd name="T5" fmla="*/ 2 h 43"/>
                <a:gd name="T6" fmla="*/ 96 w 104"/>
                <a:gd name="T7" fmla="*/ 0 h 43"/>
                <a:gd name="T8" fmla="*/ 4 w 104"/>
                <a:gd name="T9" fmla="*/ 36 h 43"/>
                <a:gd name="T10" fmla="*/ 0 w 104"/>
                <a:gd name="T11" fmla="*/ 43 h 43"/>
                <a:gd name="T12" fmla="*/ 1 w 104"/>
                <a:gd name="T1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43">
                  <a:moveTo>
                    <a:pt x="1" y="43"/>
                  </a:moveTo>
                  <a:cubicBezTo>
                    <a:pt x="1" y="43"/>
                    <a:pt x="1" y="43"/>
                    <a:pt x="1" y="43"/>
                  </a:cubicBezTo>
                  <a:cubicBezTo>
                    <a:pt x="104" y="2"/>
                    <a:pt x="104" y="2"/>
                    <a:pt x="104" y="2"/>
                  </a:cubicBezTo>
                  <a:cubicBezTo>
                    <a:pt x="101" y="2"/>
                    <a:pt x="99" y="1"/>
                    <a:pt x="96" y="0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3" y="38"/>
                    <a:pt x="1" y="41"/>
                    <a:pt x="0" y="43"/>
                  </a:cubicBezTo>
                  <a:cubicBezTo>
                    <a:pt x="1" y="43"/>
                    <a:pt x="1" y="43"/>
                    <a:pt x="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1" name="Freeform 46"/>
            <p:cNvSpPr/>
            <p:nvPr/>
          </p:nvSpPr>
          <p:spPr bwMode="auto">
            <a:xfrm>
              <a:off x="2659062" y="4435475"/>
              <a:ext cx="555625" cy="228600"/>
            </a:xfrm>
            <a:custGeom>
              <a:avLst/>
              <a:gdLst>
                <a:gd name="T0" fmla="*/ 9 w 92"/>
                <a:gd name="T1" fmla="*/ 38 h 38"/>
                <a:gd name="T2" fmla="*/ 87 w 92"/>
                <a:gd name="T3" fmla="*/ 7 h 38"/>
                <a:gd name="T4" fmla="*/ 92 w 92"/>
                <a:gd name="T5" fmla="*/ 0 h 38"/>
                <a:gd name="T6" fmla="*/ 0 w 92"/>
                <a:gd name="T7" fmla="*/ 36 h 38"/>
                <a:gd name="T8" fmla="*/ 9 w 92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38">
                  <a:moveTo>
                    <a:pt x="9" y="38"/>
                  </a:move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90" y="2"/>
                    <a:pt x="92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" y="37"/>
                    <a:pt x="6" y="37"/>
                    <a:pt x="9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2" name="Freeform 47"/>
            <p:cNvSpPr/>
            <p:nvPr/>
          </p:nvSpPr>
          <p:spPr bwMode="auto">
            <a:xfrm>
              <a:off x="2478087" y="4241800"/>
              <a:ext cx="808038" cy="338138"/>
            </a:xfrm>
            <a:custGeom>
              <a:avLst/>
              <a:gdLst>
                <a:gd name="T0" fmla="*/ 18 w 134"/>
                <a:gd name="T1" fmla="*/ 51 h 56"/>
                <a:gd name="T2" fmla="*/ 18 w 134"/>
                <a:gd name="T3" fmla="*/ 51 h 56"/>
                <a:gd name="T4" fmla="*/ 133 w 134"/>
                <a:gd name="T5" fmla="*/ 6 h 56"/>
                <a:gd name="T6" fmla="*/ 134 w 134"/>
                <a:gd name="T7" fmla="*/ 0 h 56"/>
                <a:gd name="T8" fmla="*/ 17 w 134"/>
                <a:gd name="T9" fmla="*/ 46 h 56"/>
                <a:gd name="T10" fmla="*/ 16 w 134"/>
                <a:gd name="T11" fmla="*/ 47 h 56"/>
                <a:gd name="T12" fmla="*/ 16 w 134"/>
                <a:gd name="T13" fmla="*/ 47 h 56"/>
                <a:gd name="T14" fmla="*/ 0 w 134"/>
                <a:gd name="T15" fmla="*/ 53 h 56"/>
                <a:gd name="T16" fmla="*/ 5 w 134"/>
                <a:gd name="T17" fmla="*/ 56 h 56"/>
                <a:gd name="T18" fmla="*/ 18 w 134"/>
                <a:gd name="T19" fmla="*/ 5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4" h="56">
                  <a:moveTo>
                    <a:pt x="18" y="51"/>
                  </a:moveTo>
                  <a:cubicBezTo>
                    <a:pt x="18" y="51"/>
                    <a:pt x="18" y="51"/>
                    <a:pt x="18" y="51"/>
                  </a:cubicBezTo>
                  <a:cubicBezTo>
                    <a:pt x="133" y="6"/>
                    <a:pt x="133" y="6"/>
                    <a:pt x="133" y="6"/>
                  </a:cubicBezTo>
                  <a:cubicBezTo>
                    <a:pt x="134" y="4"/>
                    <a:pt x="134" y="2"/>
                    <a:pt x="134" y="0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" y="54"/>
                    <a:pt x="3" y="55"/>
                    <a:pt x="5" y="56"/>
                  </a:cubicBezTo>
                  <a:cubicBezTo>
                    <a:pt x="18" y="51"/>
                    <a:pt x="18" y="51"/>
                    <a:pt x="18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3" name="Freeform 48"/>
            <p:cNvSpPr/>
            <p:nvPr/>
          </p:nvSpPr>
          <p:spPr bwMode="auto">
            <a:xfrm>
              <a:off x="2363787" y="4078288"/>
              <a:ext cx="928688" cy="393700"/>
            </a:xfrm>
            <a:custGeom>
              <a:avLst/>
              <a:gdLst>
                <a:gd name="T0" fmla="*/ 28 w 154"/>
                <a:gd name="T1" fmla="*/ 55 h 65"/>
                <a:gd name="T2" fmla="*/ 28 w 154"/>
                <a:gd name="T3" fmla="*/ 55 h 65"/>
                <a:gd name="T4" fmla="*/ 152 w 154"/>
                <a:gd name="T5" fmla="*/ 6 h 65"/>
                <a:gd name="T6" fmla="*/ 152 w 154"/>
                <a:gd name="T7" fmla="*/ 6 h 65"/>
                <a:gd name="T8" fmla="*/ 153 w 154"/>
                <a:gd name="T9" fmla="*/ 6 h 65"/>
                <a:gd name="T10" fmla="*/ 154 w 154"/>
                <a:gd name="T11" fmla="*/ 5 h 65"/>
                <a:gd name="T12" fmla="*/ 154 w 154"/>
                <a:gd name="T13" fmla="*/ 0 h 65"/>
                <a:gd name="T14" fmla="*/ 151 w 154"/>
                <a:gd name="T15" fmla="*/ 1 h 65"/>
                <a:gd name="T16" fmla="*/ 151 w 154"/>
                <a:gd name="T17" fmla="*/ 1 h 65"/>
                <a:gd name="T18" fmla="*/ 150 w 154"/>
                <a:gd name="T19" fmla="*/ 2 h 65"/>
                <a:gd name="T20" fmla="*/ 26 w 154"/>
                <a:gd name="T21" fmla="*/ 50 h 65"/>
                <a:gd name="T22" fmla="*/ 26 w 154"/>
                <a:gd name="T23" fmla="*/ 50 h 65"/>
                <a:gd name="T24" fmla="*/ 26 w 154"/>
                <a:gd name="T25" fmla="*/ 51 h 65"/>
                <a:gd name="T26" fmla="*/ 0 w 154"/>
                <a:gd name="T27" fmla="*/ 60 h 65"/>
                <a:gd name="T28" fmla="*/ 3 w 154"/>
                <a:gd name="T29" fmla="*/ 65 h 65"/>
                <a:gd name="T30" fmla="*/ 27 w 154"/>
                <a:gd name="T31" fmla="*/ 55 h 65"/>
                <a:gd name="T32" fmla="*/ 28 w 154"/>
                <a:gd name="T33" fmla="*/ 5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65">
                  <a:moveTo>
                    <a:pt x="28" y="55"/>
                  </a:moveTo>
                  <a:cubicBezTo>
                    <a:pt x="28" y="55"/>
                    <a:pt x="28" y="55"/>
                    <a:pt x="28" y="55"/>
                  </a:cubicBezTo>
                  <a:cubicBezTo>
                    <a:pt x="152" y="6"/>
                    <a:pt x="152" y="6"/>
                    <a:pt x="152" y="6"/>
                  </a:cubicBezTo>
                  <a:cubicBezTo>
                    <a:pt x="152" y="6"/>
                    <a:pt x="152" y="6"/>
                    <a:pt x="152" y="6"/>
                  </a:cubicBezTo>
                  <a:cubicBezTo>
                    <a:pt x="153" y="6"/>
                    <a:pt x="153" y="6"/>
                    <a:pt x="153" y="6"/>
                  </a:cubicBezTo>
                  <a:cubicBezTo>
                    <a:pt x="154" y="5"/>
                    <a:pt x="154" y="5"/>
                    <a:pt x="154" y="5"/>
                  </a:cubicBezTo>
                  <a:cubicBezTo>
                    <a:pt x="154" y="4"/>
                    <a:pt x="154" y="2"/>
                    <a:pt x="154" y="0"/>
                  </a:cubicBezTo>
                  <a:cubicBezTo>
                    <a:pt x="151" y="1"/>
                    <a:pt x="151" y="1"/>
                    <a:pt x="151" y="1"/>
                  </a:cubicBezTo>
                  <a:cubicBezTo>
                    <a:pt x="151" y="1"/>
                    <a:pt x="151" y="1"/>
                    <a:pt x="151" y="1"/>
                  </a:cubicBezTo>
                  <a:cubicBezTo>
                    <a:pt x="150" y="2"/>
                    <a:pt x="150" y="2"/>
                    <a:pt x="150" y="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1" y="62"/>
                    <a:pt x="2" y="63"/>
                    <a:pt x="3" y="65"/>
                  </a:cubicBezTo>
                  <a:cubicBezTo>
                    <a:pt x="27" y="55"/>
                    <a:pt x="27" y="55"/>
                    <a:pt x="27" y="55"/>
                  </a:cubicBezTo>
                  <a:lnTo>
                    <a:pt x="28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" name="Freeform 49"/>
            <p:cNvSpPr/>
            <p:nvPr/>
          </p:nvSpPr>
          <p:spPr bwMode="auto">
            <a:xfrm>
              <a:off x="2833687" y="4562475"/>
              <a:ext cx="266700" cy="101600"/>
            </a:xfrm>
            <a:custGeom>
              <a:avLst/>
              <a:gdLst>
                <a:gd name="T0" fmla="*/ 44 w 44"/>
                <a:gd name="T1" fmla="*/ 0 h 17"/>
                <a:gd name="T2" fmla="*/ 0 w 44"/>
                <a:gd name="T3" fmla="*/ 17 h 17"/>
                <a:gd name="T4" fmla="*/ 44 w 44"/>
                <a:gd name="T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17">
                  <a:moveTo>
                    <a:pt x="44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16" y="16"/>
                    <a:pt x="31" y="9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5" name="Freeform 50"/>
            <p:cNvSpPr/>
            <p:nvPr/>
          </p:nvSpPr>
          <p:spPr bwMode="auto">
            <a:xfrm>
              <a:off x="2557462" y="4332288"/>
              <a:ext cx="704850" cy="296863"/>
            </a:xfrm>
            <a:custGeom>
              <a:avLst/>
              <a:gdLst>
                <a:gd name="T0" fmla="*/ 10 w 117"/>
                <a:gd name="T1" fmla="*/ 48 h 49"/>
                <a:gd name="T2" fmla="*/ 10 w 117"/>
                <a:gd name="T3" fmla="*/ 48 h 49"/>
                <a:gd name="T4" fmla="*/ 115 w 117"/>
                <a:gd name="T5" fmla="*/ 7 h 49"/>
                <a:gd name="T6" fmla="*/ 117 w 117"/>
                <a:gd name="T7" fmla="*/ 0 h 49"/>
                <a:gd name="T8" fmla="*/ 8 w 117"/>
                <a:gd name="T9" fmla="*/ 43 h 49"/>
                <a:gd name="T10" fmla="*/ 8 w 117"/>
                <a:gd name="T11" fmla="*/ 43 h 49"/>
                <a:gd name="T12" fmla="*/ 7 w 117"/>
                <a:gd name="T13" fmla="*/ 43 h 49"/>
                <a:gd name="T14" fmla="*/ 0 w 117"/>
                <a:gd name="T15" fmla="*/ 46 h 49"/>
                <a:gd name="T16" fmla="*/ 6 w 117"/>
                <a:gd name="T17" fmla="*/ 49 h 49"/>
                <a:gd name="T18" fmla="*/ 9 w 117"/>
                <a:gd name="T19" fmla="*/ 48 h 49"/>
                <a:gd name="T20" fmla="*/ 10 w 117"/>
                <a:gd name="T21" fmla="*/ 4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49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15" y="7"/>
                    <a:pt x="115" y="7"/>
                    <a:pt x="115" y="7"/>
                  </a:cubicBezTo>
                  <a:cubicBezTo>
                    <a:pt x="116" y="4"/>
                    <a:pt x="117" y="2"/>
                    <a:pt x="117" y="0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2" y="47"/>
                    <a:pt x="4" y="48"/>
                    <a:pt x="6" y="49"/>
                  </a:cubicBezTo>
                  <a:cubicBezTo>
                    <a:pt x="9" y="48"/>
                    <a:pt x="9" y="48"/>
                    <a:pt x="9" y="48"/>
                  </a:cubicBezTo>
                  <a:lnTo>
                    <a:pt x="10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6" name="Freeform 51"/>
            <p:cNvSpPr/>
            <p:nvPr/>
          </p:nvSpPr>
          <p:spPr bwMode="auto">
            <a:xfrm>
              <a:off x="2413000" y="4157663"/>
              <a:ext cx="879475" cy="374650"/>
            </a:xfrm>
            <a:custGeom>
              <a:avLst/>
              <a:gdLst>
                <a:gd name="T0" fmla="*/ 24 w 146"/>
                <a:gd name="T1" fmla="*/ 54 h 62"/>
                <a:gd name="T2" fmla="*/ 25 w 146"/>
                <a:gd name="T3" fmla="*/ 53 h 62"/>
                <a:gd name="T4" fmla="*/ 146 w 146"/>
                <a:gd name="T5" fmla="*/ 6 h 62"/>
                <a:gd name="T6" fmla="*/ 146 w 146"/>
                <a:gd name="T7" fmla="*/ 0 h 62"/>
                <a:gd name="T8" fmla="*/ 23 w 146"/>
                <a:gd name="T9" fmla="*/ 49 h 62"/>
                <a:gd name="T10" fmla="*/ 23 w 146"/>
                <a:gd name="T11" fmla="*/ 49 h 62"/>
                <a:gd name="T12" fmla="*/ 22 w 146"/>
                <a:gd name="T13" fmla="*/ 49 h 62"/>
                <a:gd name="T14" fmla="*/ 0 w 146"/>
                <a:gd name="T15" fmla="*/ 58 h 62"/>
                <a:gd name="T16" fmla="*/ 4 w 146"/>
                <a:gd name="T17" fmla="*/ 62 h 62"/>
                <a:gd name="T18" fmla="*/ 24 w 146"/>
                <a:gd name="T1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" h="62">
                  <a:moveTo>
                    <a:pt x="24" y="54"/>
                  </a:moveTo>
                  <a:cubicBezTo>
                    <a:pt x="25" y="53"/>
                    <a:pt x="25" y="53"/>
                    <a:pt x="25" y="53"/>
                  </a:cubicBezTo>
                  <a:cubicBezTo>
                    <a:pt x="146" y="6"/>
                    <a:pt x="146" y="6"/>
                    <a:pt x="146" y="6"/>
                  </a:cubicBezTo>
                  <a:cubicBezTo>
                    <a:pt x="146" y="4"/>
                    <a:pt x="146" y="2"/>
                    <a:pt x="146" y="0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2" y="59"/>
                    <a:pt x="3" y="60"/>
                    <a:pt x="4" y="62"/>
                  </a:cubicBezTo>
                  <a:cubicBezTo>
                    <a:pt x="24" y="54"/>
                    <a:pt x="24" y="54"/>
                    <a:pt x="24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7" name="Freeform 52"/>
            <p:cNvSpPr/>
            <p:nvPr/>
          </p:nvSpPr>
          <p:spPr bwMode="auto">
            <a:xfrm>
              <a:off x="2328862" y="4006850"/>
              <a:ext cx="950913" cy="398463"/>
            </a:xfrm>
            <a:custGeom>
              <a:avLst/>
              <a:gdLst>
                <a:gd name="T0" fmla="*/ 29 w 158"/>
                <a:gd name="T1" fmla="*/ 55 h 66"/>
                <a:gd name="T2" fmla="*/ 30 w 158"/>
                <a:gd name="T3" fmla="*/ 55 h 66"/>
                <a:gd name="T4" fmla="*/ 153 w 158"/>
                <a:gd name="T5" fmla="*/ 7 h 66"/>
                <a:gd name="T6" fmla="*/ 154 w 158"/>
                <a:gd name="T7" fmla="*/ 6 h 66"/>
                <a:gd name="T8" fmla="*/ 154 w 158"/>
                <a:gd name="T9" fmla="*/ 6 h 66"/>
                <a:gd name="T10" fmla="*/ 158 w 158"/>
                <a:gd name="T11" fmla="*/ 5 h 66"/>
                <a:gd name="T12" fmla="*/ 157 w 158"/>
                <a:gd name="T13" fmla="*/ 0 h 66"/>
                <a:gd name="T14" fmla="*/ 152 w 158"/>
                <a:gd name="T15" fmla="*/ 2 h 66"/>
                <a:gd name="T16" fmla="*/ 152 w 158"/>
                <a:gd name="T17" fmla="*/ 2 h 66"/>
                <a:gd name="T18" fmla="*/ 152 w 158"/>
                <a:gd name="T19" fmla="*/ 2 h 66"/>
                <a:gd name="T20" fmla="*/ 28 w 158"/>
                <a:gd name="T21" fmla="*/ 51 h 66"/>
                <a:gd name="T22" fmla="*/ 27 w 158"/>
                <a:gd name="T23" fmla="*/ 51 h 66"/>
                <a:gd name="T24" fmla="*/ 27 w 158"/>
                <a:gd name="T25" fmla="*/ 51 h 66"/>
                <a:gd name="T26" fmla="*/ 0 w 158"/>
                <a:gd name="T27" fmla="*/ 62 h 66"/>
                <a:gd name="T28" fmla="*/ 2 w 158"/>
                <a:gd name="T29" fmla="*/ 66 h 66"/>
                <a:gd name="T30" fmla="*/ 29 w 158"/>
                <a:gd name="T31" fmla="*/ 56 h 66"/>
                <a:gd name="T32" fmla="*/ 29 w 158"/>
                <a:gd name="T33" fmla="*/ 5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8" h="66">
                  <a:moveTo>
                    <a:pt x="29" y="55"/>
                  </a:moveTo>
                  <a:cubicBezTo>
                    <a:pt x="30" y="55"/>
                    <a:pt x="30" y="55"/>
                    <a:pt x="30" y="55"/>
                  </a:cubicBezTo>
                  <a:cubicBezTo>
                    <a:pt x="153" y="7"/>
                    <a:pt x="153" y="7"/>
                    <a:pt x="153" y="7"/>
                  </a:cubicBezTo>
                  <a:cubicBezTo>
                    <a:pt x="154" y="6"/>
                    <a:pt x="154" y="6"/>
                    <a:pt x="154" y="6"/>
                  </a:cubicBezTo>
                  <a:cubicBezTo>
                    <a:pt x="154" y="6"/>
                    <a:pt x="154" y="6"/>
                    <a:pt x="154" y="6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8" y="3"/>
                    <a:pt x="157" y="2"/>
                    <a:pt x="157" y="0"/>
                  </a:cubicBezTo>
                  <a:cubicBezTo>
                    <a:pt x="152" y="2"/>
                    <a:pt x="152" y="2"/>
                    <a:pt x="152" y="2"/>
                  </a:cubicBezTo>
                  <a:cubicBezTo>
                    <a:pt x="152" y="2"/>
                    <a:pt x="152" y="2"/>
                    <a:pt x="152" y="2"/>
                  </a:cubicBezTo>
                  <a:cubicBezTo>
                    <a:pt x="152" y="2"/>
                    <a:pt x="152" y="2"/>
                    <a:pt x="152" y="2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1" y="63"/>
                    <a:pt x="1" y="65"/>
                    <a:pt x="2" y="66"/>
                  </a:cubicBezTo>
                  <a:cubicBezTo>
                    <a:pt x="29" y="56"/>
                    <a:pt x="29" y="56"/>
                    <a:pt x="29" y="56"/>
                  </a:cubicBezTo>
                  <a:lnTo>
                    <a:pt x="29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8" name="组合 47"/>
          <p:cNvGrpSpPr/>
          <p:nvPr userDrawn="1"/>
        </p:nvGrpSpPr>
        <p:grpSpPr>
          <a:xfrm>
            <a:off x="8743172" y="3497114"/>
            <a:ext cx="687388" cy="688975"/>
            <a:chOff x="3359150" y="2557463"/>
            <a:chExt cx="687388" cy="688975"/>
          </a:xfrm>
          <a:solidFill>
            <a:srgbClr val="365974">
              <a:alpha val="52000"/>
            </a:srgbClr>
          </a:solidFill>
        </p:grpSpPr>
        <p:sp>
          <p:nvSpPr>
            <p:cNvPr id="49" name="Freeform 67"/>
            <p:cNvSpPr/>
            <p:nvPr/>
          </p:nvSpPr>
          <p:spPr bwMode="auto">
            <a:xfrm>
              <a:off x="3370262" y="2751138"/>
              <a:ext cx="650875" cy="271463"/>
            </a:xfrm>
            <a:custGeom>
              <a:avLst/>
              <a:gdLst>
                <a:gd name="T0" fmla="*/ 20 w 108"/>
                <a:gd name="T1" fmla="*/ 38 h 45"/>
                <a:gd name="T2" fmla="*/ 20 w 108"/>
                <a:gd name="T3" fmla="*/ 38 h 45"/>
                <a:gd name="T4" fmla="*/ 104 w 108"/>
                <a:gd name="T5" fmla="*/ 5 h 45"/>
                <a:gd name="T6" fmla="*/ 105 w 108"/>
                <a:gd name="T7" fmla="*/ 5 h 45"/>
                <a:gd name="T8" fmla="*/ 105 w 108"/>
                <a:gd name="T9" fmla="*/ 5 h 45"/>
                <a:gd name="T10" fmla="*/ 108 w 108"/>
                <a:gd name="T11" fmla="*/ 3 h 45"/>
                <a:gd name="T12" fmla="*/ 106 w 108"/>
                <a:gd name="T13" fmla="*/ 0 h 45"/>
                <a:gd name="T14" fmla="*/ 104 w 108"/>
                <a:gd name="T15" fmla="*/ 2 h 45"/>
                <a:gd name="T16" fmla="*/ 103 w 108"/>
                <a:gd name="T17" fmla="*/ 2 h 45"/>
                <a:gd name="T18" fmla="*/ 103 w 108"/>
                <a:gd name="T19" fmla="*/ 2 h 45"/>
                <a:gd name="T20" fmla="*/ 19 w 108"/>
                <a:gd name="T21" fmla="*/ 35 h 45"/>
                <a:gd name="T22" fmla="*/ 19 w 108"/>
                <a:gd name="T23" fmla="*/ 35 h 45"/>
                <a:gd name="T24" fmla="*/ 19 w 108"/>
                <a:gd name="T25" fmla="*/ 35 h 45"/>
                <a:gd name="T26" fmla="*/ 0 w 108"/>
                <a:gd name="T27" fmla="*/ 42 h 45"/>
                <a:gd name="T28" fmla="*/ 1 w 108"/>
                <a:gd name="T29" fmla="*/ 45 h 45"/>
                <a:gd name="T30" fmla="*/ 20 w 108"/>
                <a:gd name="T31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8" h="45">
                  <a:moveTo>
                    <a:pt x="20" y="38"/>
                  </a:moveTo>
                  <a:cubicBezTo>
                    <a:pt x="20" y="38"/>
                    <a:pt x="20" y="38"/>
                    <a:pt x="20" y="38"/>
                  </a:cubicBezTo>
                  <a:cubicBezTo>
                    <a:pt x="104" y="5"/>
                    <a:pt x="104" y="5"/>
                    <a:pt x="104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7" y="2"/>
                    <a:pt x="107" y="1"/>
                    <a:pt x="106" y="0"/>
                  </a:cubicBezTo>
                  <a:cubicBezTo>
                    <a:pt x="104" y="2"/>
                    <a:pt x="104" y="2"/>
                    <a:pt x="104" y="2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" y="43"/>
                    <a:pt x="1" y="44"/>
                    <a:pt x="1" y="45"/>
                  </a:cubicBezTo>
                  <a:cubicBezTo>
                    <a:pt x="20" y="38"/>
                    <a:pt x="20" y="38"/>
                    <a:pt x="20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0" name="Freeform 68"/>
            <p:cNvSpPr/>
            <p:nvPr/>
          </p:nvSpPr>
          <p:spPr bwMode="auto">
            <a:xfrm>
              <a:off x="3359150" y="2665413"/>
              <a:ext cx="608013" cy="260350"/>
            </a:xfrm>
            <a:custGeom>
              <a:avLst/>
              <a:gdLst>
                <a:gd name="T0" fmla="*/ 16 w 101"/>
                <a:gd name="T1" fmla="*/ 36 h 43"/>
                <a:gd name="T2" fmla="*/ 16 w 101"/>
                <a:gd name="T3" fmla="*/ 36 h 43"/>
                <a:gd name="T4" fmla="*/ 100 w 101"/>
                <a:gd name="T5" fmla="*/ 3 h 43"/>
                <a:gd name="T6" fmla="*/ 100 w 101"/>
                <a:gd name="T7" fmla="*/ 3 h 43"/>
                <a:gd name="T8" fmla="*/ 101 w 101"/>
                <a:gd name="T9" fmla="*/ 3 h 43"/>
                <a:gd name="T10" fmla="*/ 101 w 101"/>
                <a:gd name="T11" fmla="*/ 3 h 43"/>
                <a:gd name="T12" fmla="*/ 99 w 101"/>
                <a:gd name="T13" fmla="*/ 0 h 43"/>
                <a:gd name="T14" fmla="*/ 15 w 101"/>
                <a:gd name="T15" fmla="*/ 33 h 43"/>
                <a:gd name="T16" fmla="*/ 15 w 101"/>
                <a:gd name="T17" fmla="*/ 33 h 43"/>
                <a:gd name="T18" fmla="*/ 14 w 101"/>
                <a:gd name="T19" fmla="*/ 33 h 43"/>
                <a:gd name="T20" fmla="*/ 0 w 101"/>
                <a:gd name="T21" fmla="*/ 39 h 43"/>
                <a:gd name="T22" fmla="*/ 0 w 101"/>
                <a:gd name="T23" fmla="*/ 43 h 43"/>
                <a:gd name="T24" fmla="*/ 16 w 101"/>
                <a:gd name="T25" fmla="*/ 3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1" h="43">
                  <a:moveTo>
                    <a:pt x="16" y="36"/>
                  </a:moveTo>
                  <a:cubicBezTo>
                    <a:pt x="16" y="36"/>
                    <a:pt x="16" y="36"/>
                    <a:pt x="16" y="36"/>
                  </a:cubicBezTo>
                  <a:cubicBezTo>
                    <a:pt x="100" y="3"/>
                    <a:pt x="100" y="3"/>
                    <a:pt x="100" y="3"/>
                  </a:cubicBezTo>
                  <a:cubicBezTo>
                    <a:pt x="100" y="3"/>
                    <a:pt x="100" y="3"/>
                    <a:pt x="100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0" y="2"/>
                    <a:pt x="99" y="1"/>
                    <a:pt x="99" y="0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0"/>
                    <a:pt x="0" y="41"/>
                    <a:pt x="0" y="43"/>
                  </a:cubicBezTo>
                  <a:cubicBezTo>
                    <a:pt x="16" y="36"/>
                    <a:pt x="16" y="36"/>
                    <a:pt x="16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1" name="Freeform 69"/>
            <p:cNvSpPr/>
            <p:nvPr/>
          </p:nvSpPr>
          <p:spPr bwMode="auto">
            <a:xfrm>
              <a:off x="3370262" y="2593975"/>
              <a:ext cx="512763" cy="217488"/>
            </a:xfrm>
            <a:custGeom>
              <a:avLst/>
              <a:gdLst>
                <a:gd name="T0" fmla="*/ 8 w 85"/>
                <a:gd name="T1" fmla="*/ 32 h 36"/>
                <a:gd name="T2" fmla="*/ 8 w 85"/>
                <a:gd name="T3" fmla="*/ 32 h 36"/>
                <a:gd name="T4" fmla="*/ 85 w 85"/>
                <a:gd name="T5" fmla="*/ 2 h 36"/>
                <a:gd name="T6" fmla="*/ 81 w 85"/>
                <a:gd name="T7" fmla="*/ 0 h 36"/>
                <a:gd name="T8" fmla="*/ 7 w 85"/>
                <a:gd name="T9" fmla="*/ 29 h 36"/>
                <a:gd name="T10" fmla="*/ 6 w 85"/>
                <a:gd name="T11" fmla="*/ 29 h 36"/>
                <a:gd name="T12" fmla="*/ 6 w 85"/>
                <a:gd name="T13" fmla="*/ 29 h 36"/>
                <a:gd name="T14" fmla="*/ 1 w 85"/>
                <a:gd name="T15" fmla="*/ 31 h 36"/>
                <a:gd name="T16" fmla="*/ 0 w 85"/>
                <a:gd name="T17" fmla="*/ 36 h 36"/>
                <a:gd name="T18" fmla="*/ 7 w 85"/>
                <a:gd name="T19" fmla="*/ 33 h 36"/>
                <a:gd name="T20" fmla="*/ 8 w 85"/>
                <a:gd name="T21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36">
                  <a:moveTo>
                    <a:pt x="8" y="32"/>
                  </a:moveTo>
                  <a:cubicBezTo>
                    <a:pt x="8" y="32"/>
                    <a:pt x="8" y="32"/>
                    <a:pt x="8" y="32"/>
                  </a:cubicBezTo>
                  <a:cubicBezTo>
                    <a:pt x="85" y="2"/>
                    <a:pt x="85" y="2"/>
                    <a:pt x="85" y="2"/>
                  </a:cubicBezTo>
                  <a:cubicBezTo>
                    <a:pt x="83" y="2"/>
                    <a:pt x="82" y="1"/>
                    <a:pt x="81" y="0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7" y="33"/>
                    <a:pt x="7" y="33"/>
                    <a:pt x="7" y="33"/>
                  </a:cubicBezTo>
                  <a:lnTo>
                    <a:pt x="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2" name="Freeform 70"/>
            <p:cNvSpPr/>
            <p:nvPr/>
          </p:nvSpPr>
          <p:spPr bwMode="auto">
            <a:xfrm>
              <a:off x="3449637" y="2557463"/>
              <a:ext cx="276225" cy="107950"/>
            </a:xfrm>
            <a:custGeom>
              <a:avLst/>
              <a:gdLst>
                <a:gd name="T0" fmla="*/ 38 w 46"/>
                <a:gd name="T1" fmla="*/ 0 h 18"/>
                <a:gd name="T2" fmla="*/ 37 w 46"/>
                <a:gd name="T3" fmla="*/ 0 h 18"/>
                <a:gd name="T4" fmla="*/ 7 w 46"/>
                <a:gd name="T5" fmla="*/ 12 h 18"/>
                <a:gd name="T6" fmla="*/ 0 w 46"/>
                <a:gd name="T7" fmla="*/ 18 h 18"/>
                <a:gd name="T8" fmla="*/ 46 w 46"/>
                <a:gd name="T9" fmla="*/ 0 h 18"/>
                <a:gd name="T10" fmla="*/ 38 w 4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18">
                  <a:moveTo>
                    <a:pt x="38" y="0"/>
                  </a:moveTo>
                  <a:cubicBezTo>
                    <a:pt x="38" y="0"/>
                    <a:pt x="37" y="0"/>
                    <a:pt x="37" y="0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4" y="14"/>
                    <a:pt x="2" y="16"/>
                    <a:pt x="0" y="18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4" y="0"/>
                    <a:pt x="41" y="0"/>
                    <a:pt x="3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3" name="Freeform 71"/>
            <p:cNvSpPr/>
            <p:nvPr/>
          </p:nvSpPr>
          <p:spPr bwMode="auto">
            <a:xfrm>
              <a:off x="3359150" y="2708275"/>
              <a:ext cx="638175" cy="265113"/>
            </a:xfrm>
            <a:custGeom>
              <a:avLst/>
              <a:gdLst>
                <a:gd name="T0" fmla="*/ 19 w 106"/>
                <a:gd name="T1" fmla="*/ 37 h 44"/>
                <a:gd name="T2" fmla="*/ 19 w 106"/>
                <a:gd name="T3" fmla="*/ 37 h 44"/>
                <a:gd name="T4" fmla="*/ 103 w 106"/>
                <a:gd name="T5" fmla="*/ 4 h 44"/>
                <a:gd name="T6" fmla="*/ 103 w 106"/>
                <a:gd name="T7" fmla="*/ 4 h 44"/>
                <a:gd name="T8" fmla="*/ 104 w 106"/>
                <a:gd name="T9" fmla="*/ 4 h 44"/>
                <a:gd name="T10" fmla="*/ 106 w 106"/>
                <a:gd name="T11" fmla="*/ 3 h 44"/>
                <a:gd name="T12" fmla="*/ 104 w 106"/>
                <a:gd name="T13" fmla="*/ 0 h 44"/>
                <a:gd name="T14" fmla="*/ 103 w 106"/>
                <a:gd name="T15" fmla="*/ 1 h 44"/>
                <a:gd name="T16" fmla="*/ 102 w 106"/>
                <a:gd name="T17" fmla="*/ 1 h 44"/>
                <a:gd name="T18" fmla="*/ 102 w 106"/>
                <a:gd name="T19" fmla="*/ 1 h 44"/>
                <a:gd name="T20" fmla="*/ 18 w 106"/>
                <a:gd name="T21" fmla="*/ 34 h 44"/>
                <a:gd name="T22" fmla="*/ 18 w 106"/>
                <a:gd name="T23" fmla="*/ 34 h 44"/>
                <a:gd name="T24" fmla="*/ 17 w 106"/>
                <a:gd name="T25" fmla="*/ 34 h 44"/>
                <a:gd name="T26" fmla="*/ 0 w 106"/>
                <a:gd name="T27" fmla="*/ 41 h 44"/>
                <a:gd name="T28" fmla="*/ 1 w 106"/>
                <a:gd name="T29" fmla="*/ 44 h 44"/>
                <a:gd name="T30" fmla="*/ 19 w 106"/>
                <a:gd name="T31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6" h="44">
                  <a:moveTo>
                    <a:pt x="19" y="37"/>
                  </a:moveTo>
                  <a:cubicBezTo>
                    <a:pt x="19" y="37"/>
                    <a:pt x="19" y="37"/>
                    <a:pt x="19" y="37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4" y="4"/>
                    <a:pt x="104" y="4"/>
                    <a:pt x="104" y="4"/>
                  </a:cubicBezTo>
                  <a:cubicBezTo>
                    <a:pt x="106" y="3"/>
                    <a:pt x="106" y="3"/>
                    <a:pt x="106" y="3"/>
                  </a:cubicBezTo>
                  <a:cubicBezTo>
                    <a:pt x="105" y="2"/>
                    <a:pt x="105" y="1"/>
                    <a:pt x="104" y="0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2"/>
                    <a:pt x="1" y="43"/>
                    <a:pt x="1" y="44"/>
                  </a:cubicBezTo>
                  <a:cubicBezTo>
                    <a:pt x="19" y="37"/>
                    <a:pt x="19" y="37"/>
                    <a:pt x="19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4" name="Freeform 72"/>
            <p:cNvSpPr/>
            <p:nvPr/>
          </p:nvSpPr>
          <p:spPr bwMode="auto">
            <a:xfrm>
              <a:off x="3359150" y="2630488"/>
              <a:ext cx="573088" cy="234950"/>
            </a:xfrm>
            <a:custGeom>
              <a:avLst/>
              <a:gdLst>
                <a:gd name="T0" fmla="*/ 13 w 95"/>
                <a:gd name="T1" fmla="*/ 34 h 39"/>
                <a:gd name="T2" fmla="*/ 13 w 95"/>
                <a:gd name="T3" fmla="*/ 34 h 39"/>
                <a:gd name="T4" fmla="*/ 95 w 95"/>
                <a:gd name="T5" fmla="*/ 2 h 39"/>
                <a:gd name="T6" fmla="*/ 92 w 95"/>
                <a:gd name="T7" fmla="*/ 0 h 39"/>
                <a:gd name="T8" fmla="*/ 12 w 95"/>
                <a:gd name="T9" fmla="*/ 31 h 39"/>
                <a:gd name="T10" fmla="*/ 12 w 95"/>
                <a:gd name="T11" fmla="*/ 31 h 39"/>
                <a:gd name="T12" fmla="*/ 11 w 95"/>
                <a:gd name="T13" fmla="*/ 31 h 39"/>
                <a:gd name="T14" fmla="*/ 0 w 95"/>
                <a:gd name="T15" fmla="*/ 36 h 39"/>
                <a:gd name="T16" fmla="*/ 0 w 95"/>
                <a:gd name="T17" fmla="*/ 39 h 39"/>
                <a:gd name="T18" fmla="*/ 13 w 95"/>
                <a:gd name="T19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39">
                  <a:moveTo>
                    <a:pt x="13" y="34"/>
                  </a:moveTo>
                  <a:cubicBezTo>
                    <a:pt x="13" y="34"/>
                    <a:pt x="13" y="34"/>
                    <a:pt x="13" y="34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4" y="1"/>
                    <a:pt x="93" y="1"/>
                    <a:pt x="92" y="0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7"/>
                    <a:pt x="0" y="38"/>
                    <a:pt x="0" y="39"/>
                  </a:cubicBezTo>
                  <a:cubicBezTo>
                    <a:pt x="13" y="34"/>
                    <a:pt x="13" y="34"/>
                    <a:pt x="13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5" name="Freeform 73"/>
            <p:cNvSpPr/>
            <p:nvPr/>
          </p:nvSpPr>
          <p:spPr bwMode="auto">
            <a:xfrm>
              <a:off x="3395662" y="2570163"/>
              <a:ext cx="420688" cy="174625"/>
            </a:xfrm>
            <a:custGeom>
              <a:avLst/>
              <a:gdLst>
                <a:gd name="T0" fmla="*/ 1 w 70"/>
                <a:gd name="T1" fmla="*/ 29 h 29"/>
                <a:gd name="T2" fmla="*/ 1 w 70"/>
                <a:gd name="T3" fmla="*/ 29 h 29"/>
                <a:gd name="T4" fmla="*/ 70 w 70"/>
                <a:gd name="T5" fmla="*/ 1 h 29"/>
                <a:gd name="T6" fmla="*/ 65 w 70"/>
                <a:gd name="T7" fmla="*/ 0 h 29"/>
                <a:gd name="T8" fmla="*/ 3 w 70"/>
                <a:gd name="T9" fmla="*/ 24 h 29"/>
                <a:gd name="T10" fmla="*/ 0 w 70"/>
                <a:gd name="T11" fmla="*/ 29 h 29"/>
                <a:gd name="T12" fmla="*/ 0 w 70"/>
                <a:gd name="T13" fmla="*/ 29 h 29"/>
                <a:gd name="T14" fmla="*/ 1 w 70"/>
                <a:gd name="T1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29">
                  <a:moveTo>
                    <a:pt x="1" y="29"/>
                  </a:moveTo>
                  <a:cubicBezTo>
                    <a:pt x="1" y="29"/>
                    <a:pt x="1" y="29"/>
                    <a:pt x="1" y="29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69" y="1"/>
                    <a:pt x="67" y="0"/>
                    <a:pt x="65" y="0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2" y="26"/>
                    <a:pt x="1" y="27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lnTo>
                    <a:pt x="1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6" name="Freeform 74"/>
            <p:cNvSpPr/>
            <p:nvPr/>
          </p:nvSpPr>
          <p:spPr bwMode="auto">
            <a:xfrm>
              <a:off x="3617912" y="3089275"/>
              <a:ext cx="373063" cy="157163"/>
            </a:xfrm>
            <a:custGeom>
              <a:avLst/>
              <a:gdLst>
                <a:gd name="T0" fmla="*/ 6 w 62"/>
                <a:gd name="T1" fmla="*/ 26 h 26"/>
                <a:gd name="T2" fmla="*/ 58 w 62"/>
                <a:gd name="T3" fmla="*/ 5 h 26"/>
                <a:gd name="T4" fmla="*/ 62 w 62"/>
                <a:gd name="T5" fmla="*/ 0 h 26"/>
                <a:gd name="T6" fmla="*/ 0 w 62"/>
                <a:gd name="T7" fmla="*/ 25 h 26"/>
                <a:gd name="T8" fmla="*/ 6 w 62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6">
                  <a:moveTo>
                    <a:pt x="6" y="26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60" y="4"/>
                    <a:pt x="61" y="2"/>
                    <a:pt x="62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" y="25"/>
                    <a:pt x="4" y="26"/>
                    <a:pt x="6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7" name="Freeform 75"/>
            <p:cNvSpPr/>
            <p:nvPr/>
          </p:nvSpPr>
          <p:spPr bwMode="auto">
            <a:xfrm>
              <a:off x="3490912" y="2962275"/>
              <a:ext cx="549275" cy="228600"/>
            </a:xfrm>
            <a:custGeom>
              <a:avLst/>
              <a:gdLst>
                <a:gd name="T0" fmla="*/ 12 w 91"/>
                <a:gd name="T1" fmla="*/ 34 h 38"/>
                <a:gd name="T2" fmla="*/ 13 w 91"/>
                <a:gd name="T3" fmla="*/ 34 h 38"/>
                <a:gd name="T4" fmla="*/ 90 w 91"/>
                <a:gd name="T5" fmla="*/ 4 h 38"/>
                <a:gd name="T6" fmla="*/ 91 w 91"/>
                <a:gd name="T7" fmla="*/ 0 h 38"/>
                <a:gd name="T8" fmla="*/ 11 w 91"/>
                <a:gd name="T9" fmla="*/ 31 h 38"/>
                <a:gd name="T10" fmla="*/ 11 w 91"/>
                <a:gd name="T11" fmla="*/ 31 h 38"/>
                <a:gd name="T12" fmla="*/ 11 w 91"/>
                <a:gd name="T13" fmla="*/ 31 h 38"/>
                <a:gd name="T14" fmla="*/ 0 w 91"/>
                <a:gd name="T15" fmla="*/ 36 h 38"/>
                <a:gd name="T16" fmla="*/ 3 w 91"/>
                <a:gd name="T17" fmla="*/ 38 h 38"/>
                <a:gd name="T18" fmla="*/ 12 w 91"/>
                <a:gd name="T19" fmla="*/ 35 h 38"/>
                <a:gd name="T20" fmla="*/ 12 w 91"/>
                <a:gd name="T21" fmla="*/ 3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38">
                  <a:moveTo>
                    <a:pt x="12" y="34"/>
                  </a:moveTo>
                  <a:cubicBezTo>
                    <a:pt x="13" y="34"/>
                    <a:pt x="13" y="34"/>
                    <a:pt x="13" y="34"/>
                  </a:cubicBezTo>
                  <a:cubicBezTo>
                    <a:pt x="90" y="4"/>
                    <a:pt x="90" y="4"/>
                    <a:pt x="90" y="4"/>
                  </a:cubicBezTo>
                  <a:cubicBezTo>
                    <a:pt x="91" y="2"/>
                    <a:pt x="91" y="1"/>
                    <a:pt x="91" y="0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36"/>
                    <a:pt x="2" y="37"/>
                    <a:pt x="3" y="38"/>
                  </a:cubicBezTo>
                  <a:cubicBezTo>
                    <a:pt x="12" y="35"/>
                    <a:pt x="12" y="35"/>
                    <a:pt x="12" y="35"/>
                  </a:cubicBezTo>
                  <a:lnTo>
                    <a:pt x="12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8" name="Freeform 76"/>
            <p:cNvSpPr/>
            <p:nvPr/>
          </p:nvSpPr>
          <p:spPr bwMode="auto">
            <a:xfrm>
              <a:off x="3419475" y="2852738"/>
              <a:ext cx="627063" cy="260350"/>
            </a:xfrm>
            <a:custGeom>
              <a:avLst/>
              <a:gdLst>
                <a:gd name="T0" fmla="*/ 18 w 104"/>
                <a:gd name="T1" fmla="*/ 37 h 43"/>
                <a:gd name="T2" fmla="*/ 19 w 104"/>
                <a:gd name="T3" fmla="*/ 37 h 43"/>
                <a:gd name="T4" fmla="*/ 102 w 104"/>
                <a:gd name="T5" fmla="*/ 4 h 43"/>
                <a:gd name="T6" fmla="*/ 103 w 104"/>
                <a:gd name="T7" fmla="*/ 3 h 43"/>
                <a:gd name="T8" fmla="*/ 103 w 104"/>
                <a:gd name="T9" fmla="*/ 3 h 43"/>
                <a:gd name="T10" fmla="*/ 104 w 104"/>
                <a:gd name="T11" fmla="*/ 3 h 43"/>
                <a:gd name="T12" fmla="*/ 103 w 104"/>
                <a:gd name="T13" fmla="*/ 0 h 43"/>
                <a:gd name="T14" fmla="*/ 102 w 104"/>
                <a:gd name="T15" fmla="*/ 0 h 43"/>
                <a:gd name="T16" fmla="*/ 101 w 104"/>
                <a:gd name="T17" fmla="*/ 0 h 43"/>
                <a:gd name="T18" fmla="*/ 101 w 104"/>
                <a:gd name="T19" fmla="*/ 0 h 43"/>
                <a:gd name="T20" fmla="*/ 17 w 104"/>
                <a:gd name="T21" fmla="*/ 33 h 43"/>
                <a:gd name="T22" fmla="*/ 17 w 104"/>
                <a:gd name="T23" fmla="*/ 34 h 43"/>
                <a:gd name="T24" fmla="*/ 17 w 104"/>
                <a:gd name="T25" fmla="*/ 34 h 43"/>
                <a:gd name="T26" fmla="*/ 0 w 104"/>
                <a:gd name="T27" fmla="*/ 40 h 43"/>
                <a:gd name="T28" fmla="*/ 2 w 104"/>
                <a:gd name="T29" fmla="*/ 43 h 43"/>
                <a:gd name="T30" fmla="*/ 18 w 104"/>
                <a:gd name="T31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" h="43">
                  <a:moveTo>
                    <a:pt x="18" y="37"/>
                  </a:moveTo>
                  <a:cubicBezTo>
                    <a:pt x="19" y="37"/>
                    <a:pt x="19" y="37"/>
                    <a:pt x="19" y="37"/>
                  </a:cubicBezTo>
                  <a:cubicBezTo>
                    <a:pt x="102" y="4"/>
                    <a:pt x="102" y="4"/>
                    <a:pt x="102" y="4"/>
                  </a:cubicBezTo>
                  <a:cubicBezTo>
                    <a:pt x="103" y="3"/>
                    <a:pt x="103" y="3"/>
                    <a:pt x="103" y="3"/>
                  </a:cubicBezTo>
                  <a:cubicBezTo>
                    <a:pt x="103" y="3"/>
                    <a:pt x="103" y="3"/>
                    <a:pt x="103" y="3"/>
                  </a:cubicBezTo>
                  <a:cubicBezTo>
                    <a:pt x="104" y="3"/>
                    <a:pt x="104" y="3"/>
                    <a:pt x="104" y="3"/>
                  </a:cubicBezTo>
                  <a:cubicBezTo>
                    <a:pt x="104" y="2"/>
                    <a:pt x="104" y="1"/>
                    <a:pt x="103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1"/>
                    <a:pt x="1" y="42"/>
                    <a:pt x="2" y="43"/>
                  </a:cubicBezTo>
                  <a:cubicBezTo>
                    <a:pt x="18" y="37"/>
                    <a:pt x="18" y="37"/>
                    <a:pt x="18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9" name="Freeform 77"/>
            <p:cNvSpPr/>
            <p:nvPr/>
          </p:nvSpPr>
          <p:spPr bwMode="auto">
            <a:xfrm>
              <a:off x="3732212" y="3173413"/>
              <a:ext cx="180975" cy="73025"/>
            </a:xfrm>
            <a:custGeom>
              <a:avLst/>
              <a:gdLst>
                <a:gd name="T0" fmla="*/ 30 w 30"/>
                <a:gd name="T1" fmla="*/ 0 h 12"/>
                <a:gd name="T2" fmla="*/ 0 w 30"/>
                <a:gd name="T3" fmla="*/ 12 h 12"/>
                <a:gd name="T4" fmla="*/ 30 w 30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12">
                  <a:moveTo>
                    <a:pt x="30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11" y="11"/>
                    <a:pt x="22" y="7"/>
                    <a:pt x="3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0" name="Freeform 78"/>
            <p:cNvSpPr/>
            <p:nvPr/>
          </p:nvSpPr>
          <p:spPr bwMode="auto">
            <a:xfrm>
              <a:off x="3546475" y="3022600"/>
              <a:ext cx="481013" cy="198438"/>
            </a:xfrm>
            <a:custGeom>
              <a:avLst/>
              <a:gdLst>
                <a:gd name="T0" fmla="*/ 7 w 80"/>
                <a:gd name="T1" fmla="*/ 32 h 33"/>
                <a:gd name="T2" fmla="*/ 7 w 80"/>
                <a:gd name="T3" fmla="*/ 32 h 33"/>
                <a:gd name="T4" fmla="*/ 78 w 80"/>
                <a:gd name="T5" fmla="*/ 4 h 33"/>
                <a:gd name="T6" fmla="*/ 80 w 80"/>
                <a:gd name="T7" fmla="*/ 0 h 33"/>
                <a:gd name="T8" fmla="*/ 6 w 80"/>
                <a:gd name="T9" fmla="*/ 29 h 33"/>
                <a:gd name="T10" fmla="*/ 5 w 80"/>
                <a:gd name="T11" fmla="*/ 29 h 33"/>
                <a:gd name="T12" fmla="*/ 5 w 80"/>
                <a:gd name="T13" fmla="*/ 29 h 33"/>
                <a:gd name="T14" fmla="*/ 0 w 80"/>
                <a:gd name="T15" fmla="*/ 31 h 33"/>
                <a:gd name="T16" fmla="*/ 4 w 80"/>
                <a:gd name="T17" fmla="*/ 33 h 33"/>
                <a:gd name="T18" fmla="*/ 6 w 80"/>
                <a:gd name="T19" fmla="*/ 32 h 33"/>
                <a:gd name="T20" fmla="*/ 7 w 80"/>
                <a:gd name="T21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33">
                  <a:moveTo>
                    <a:pt x="7" y="32"/>
                  </a:moveTo>
                  <a:cubicBezTo>
                    <a:pt x="7" y="32"/>
                    <a:pt x="7" y="32"/>
                    <a:pt x="7" y="32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8" y="3"/>
                    <a:pt x="79" y="1"/>
                    <a:pt x="80" y="0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" y="32"/>
                    <a:pt x="3" y="33"/>
                    <a:pt x="4" y="33"/>
                  </a:cubicBezTo>
                  <a:cubicBezTo>
                    <a:pt x="6" y="32"/>
                    <a:pt x="6" y="32"/>
                    <a:pt x="6" y="32"/>
                  </a:cubicBezTo>
                  <a:lnTo>
                    <a:pt x="7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" name="Freeform 79"/>
            <p:cNvSpPr/>
            <p:nvPr/>
          </p:nvSpPr>
          <p:spPr bwMode="auto">
            <a:xfrm>
              <a:off x="3449637" y="2901950"/>
              <a:ext cx="596900" cy="254000"/>
            </a:xfrm>
            <a:custGeom>
              <a:avLst/>
              <a:gdLst>
                <a:gd name="T0" fmla="*/ 16 w 99"/>
                <a:gd name="T1" fmla="*/ 37 h 42"/>
                <a:gd name="T2" fmla="*/ 17 w 99"/>
                <a:gd name="T3" fmla="*/ 36 h 42"/>
                <a:gd name="T4" fmla="*/ 99 w 99"/>
                <a:gd name="T5" fmla="*/ 4 h 42"/>
                <a:gd name="T6" fmla="*/ 99 w 99"/>
                <a:gd name="T7" fmla="*/ 0 h 42"/>
                <a:gd name="T8" fmla="*/ 15 w 99"/>
                <a:gd name="T9" fmla="*/ 33 h 42"/>
                <a:gd name="T10" fmla="*/ 15 w 99"/>
                <a:gd name="T11" fmla="*/ 33 h 42"/>
                <a:gd name="T12" fmla="*/ 15 w 99"/>
                <a:gd name="T13" fmla="*/ 34 h 42"/>
                <a:gd name="T14" fmla="*/ 0 w 99"/>
                <a:gd name="T15" fmla="*/ 39 h 42"/>
                <a:gd name="T16" fmla="*/ 3 w 99"/>
                <a:gd name="T17" fmla="*/ 42 h 42"/>
                <a:gd name="T18" fmla="*/ 16 w 99"/>
                <a:gd name="T19" fmla="*/ 3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42">
                  <a:moveTo>
                    <a:pt x="16" y="37"/>
                  </a:moveTo>
                  <a:cubicBezTo>
                    <a:pt x="17" y="36"/>
                    <a:pt x="17" y="36"/>
                    <a:pt x="17" y="36"/>
                  </a:cubicBezTo>
                  <a:cubicBezTo>
                    <a:pt x="99" y="4"/>
                    <a:pt x="99" y="4"/>
                    <a:pt x="99" y="4"/>
                  </a:cubicBezTo>
                  <a:cubicBezTo>
                    <a:pt x="99" y="3"/>
                    <a:pt x="99" y="2"/>
                    <a:pt x="99" y="0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" y="40"/>
                    <a:pt x="2" y="41"/>
                    <a:pt x="3" y="42"/>
                  </a:cubicBezTo>
                  <a:cubicBezTo>
                    <a:pt x="16" y="37"/>
                    <a:pt x="16" y="37"/>
                    <a:pt x="16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2" name="Freeform 80"/>
            <p:cNvSpPr/>
            <p:nvPr/>
          </p:nvSpPr>
          <p:spPr bwMode="auto">
            <a:xfrm>
              <a:off x="3389312" y="2798763"/>
              <a:ext cx="644525" cy="271463"/>
            </a:xfrm>
            <a:custGeom>
              <a:avLst/>
              <a:gdLst>
                <a:gd name="T0" fmla="*/ 20 w 107"/>
                <a:gd name="T1" fmla="*/ 38 h 45"/>
                <a:gd name="T2" fmla="*/ 20 w 107"/>
                <a:gd name="T3" fmla="*/ 38 h 45"/>
                <a:gd name="T4" fmla="*/ 104 w 107"/>
                <a:gd name="T5" fmla="*/ 5 h 45"/>
                <a:gd name="T6" fmla="*/ 105 w 107"/>
                <a:gd name="T7" fmla="*/ 5 h 45"/>
                <a:gd name="T8" fmla="*/ 105 w 107"/>
                <a:gd name="T9" fmla="*/ 5 h 45"/>
                <a:gd name="T10" fmla="*/ 107 w 107"/>
                <a:gd name="T11" fmla="*/ 4 h 45"/>
                <a:gd name="T12" fmla="*/ 107 w 107"/>
                <a:gd name="T13" fmla="*/ 0 h 45"/>
                <a:gd name="T14" fmla="*/ 104 w 107"/>
                <a:gd name="T15" fmla="*/ 1 h 45"/>
                <a:gd name="T16" fmla="*/ 103 w 107"/>
                <a:gd name="T17" fmla="*/ 1 h 45"/>
                <a:gd name="T18" fmla="*/ 103 w 107"/>
                <a:gd name="T19" fmla="*/ 2 h 45"/>
                <a:gd name="T20" fmla="*/ 19 w 107"/>
                <a:gd name="T21" fmla="*/ 35 h 45"/>
                <a:gd name="T22" fmla="*/ 19 w 107"/>
                <a:gd name="T23" fmla="*/ 35 h 45"/>
                <a:gd name="T24" fmla="*/ 19 w 107"/>
                <a:gd name="T25" fmla="*/ 35 h 45"/>
                <a:gd name="T26" fmla="*/ 0 w 107"/>
                <a:gd name="T27" fmla="*/ 42 h 45"/>
                <a:gd name="T28" fmla="*/ 2 w 107"/>
                <a:gd name="T29" fmla="*/ 45 h 45"/>
                <a:gd name="T30" fmla="*/ 20 w 107"/>
                <a:gd name="T31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7" h="45">
                  <a:moveTo>
                    <a:pt x="20" y="38"/>
                  </a:moveTo>
                  <a:cubicBezTo>
                    <a:pt x="20" y="38"/>
                    <a:pt x="20" y="38"/>
                    <a:pt x="20" y="38"/>
                  </a:cubicBezTo>
                  <a:cubicBezTo>
                    <a:pt x="104" y="5"/>
                    <a:pt x="104" y="5"/>
                    <a:pt x="104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7" y="4"/>
                    <a:pt x="107" y="4"/>
                    <a:pt x="107" y="4"/>
                  </a:cubicBezTo>
                  <a:cubicBezTo>
                    <a:pt x="107" y="2"/>
                    <a:pt x="107" y="1"/>
                    <a:pt x="107" y="0"/>
                  </a:cubicBezTo>
                  <a:cubicBezTo>
                    <a:pt x="104" y="1"/>
                    <a:pt x="104" y="1"/>
                    <a:pt x="104" y="1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" y="43"/>
                    <a:pt x="1" y="44"/>
                    <a:pt x="2" y="45"/>
                  </a:cubicBezTo>
                  <a:cubicBezTo>
                    <a:pt x="20" y="38"/>
                    <a:pt x="20" y="38"/>
                    <a:pt x="20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微软雅黑" panose="020B0503020204020204" pitchFamily="34" charset="-122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3.xml"/><Relationship Id="rId1" Type="http://schemas.openxmlformats.org/officeDocument/2006/relationships/themeOverride" Target="../theme/themeOverride15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1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18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4.xml"/><Relationship Id="rId1" Type="http://schemas.openxmlformats.org/officeDocument/2006/relationships/themeOverride" Target="../theme/themeOverride20.xml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2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5.xml"/><Relationship Id="rId1" Type="http://schemas.openxmlformats.org/officeDocument/2006/relationships/themeOverride" Target="../theme/themeOverride24.xml"/><Relationship Id="rId5" Type="http://schemas.openxmlformats.org/officeDocument/2006/relationships/image" Target="../media/image24.jpeg"/><Relationship Id="rId4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组合 133"/>
          <p:cNvGrpSpPr/>
          <p:nvPr/>
        </p:nvGrpSpPr>
        <p:grpSpPr>
          <a:xfrm>
            <a:off x="-828600" y="26988"/>
            <a:ext cx="7086525" cy="4910138"/>
            <a:chOff x="-828600" y="26988"/>
            <a:chExt cx="7086525" cy="4910138"/>
          </a:xfrm>
        </p:grpSpPr>
        <p:sp>
          <p:nvSpPr>
            <p:cNvPr id="7" name="Freeform 5"/>
            <p:cNvSpPr/>
            <p:nvPr/>
          </p:nvSpPr>
          <p:spPr bwMode="auto">
            <a:xfrm>
              <a:off x="-803200" y="2025650"/>
              <a:ext cx="2325688" cy="1335088"/>
            </a:xfrm>
            <a:custGeom>
              <a:avLst/>
              <a:gdLst>
                <a:gd name="T0" fmla="*/ 0 w 1465"/>
                <a:gd name="T1" fmla="*/ 841 h 841"/>
                <a:gd name="T2" fmla="*/ 0 w 1465"/>
                <a:gd name="T3" fmla="*/ 837 h 841"/>
                <a:gd name="T4" fmla="*/ 1070 w 1465"/>
                <a:gd name="T5" fmla="*/ 0 h 841"/>
                <a:gd name="T6" fmla="*/ 1070 w 1465"/>
                <a:gd name="T7" fmla="*/ 4 h 841"/>
                <a:gd name="T8" fmla="*/ 3 w 1465"/>
                <a:gd name="T9" fmla="*/ 837 h 841"/>
                <a:gd name="T10" fmla="*/ 1465 w 1465"/>
                <a:gd name="T11" fmla="*/ 407 h 841"/>
                <a:gd name="T12" fmla="*/ 1465 w 1465"/>
                <a:gd name="T13" fmla="*/ 407 h 841"/>
                <a:gd name="T14" fmla="*/ 0 w 1465"/>
                <a:gd name="T15" fmla="*/ 841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65" h="841">
                  <a:moveTo>
                    <a:pt x="0" y="841"/>
                  </a:moveTo>
                  <a:lnTo>
                    <a:pt x="0" y="837"/>
                  </a:lnTo>
                  <a:lnTo>
                    <a:pt x="1070" y="0"/>
                  </a:lnTo>
                  <a:lnTo>
                    <a:pt x="1070" y="4"/>
                  </a:lnTo>
                  <a:lnTo>
                    <a:pt x="3" y="837"/>
                  </a:lnTo>
                  <a:lnTo>
                    <a:pt x="1465" y="407"/>
                  </a:lnTo>
                  <a:lnTo>
                    <a:pt x="1465" y="407"/>
                  </a:lnTo>
                  <a:lnTo>
                    <a:pt x="0" y="841"/>
                  </a:lnTo>
                  <a:close/>
                </a:path>
              </a:pathLst>
            </a:custGeom>
            <a:solidFill>
              <a:srgbClr val="CE263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-473000" y="2484438"/>
              <a:ext cx="1995488" cy="1087438"/>
            </a:xfrm>
            <a:custGeom>
              <a:avLst/>
              <a:gdLst>
                <a:gd name="T0" fmla="*/ 0 w 1257"/>
                <a:gd name="T1" fmla="*/ 685 h 685"/>
                <a:gd name="T2" fmla="*/ 0 w 1257"/>
                <a:gd name="T3" fmla="*/ 685 h 685"/>
                <a:gd name="T4" fmla="*/ 1189 w 1257"/>
                <a:gd name="T5" fmla="*/ 0 h 685"/>
                <a:gd name="T6" fmla="*/ 1189 w 1257"/>
                <a:gd name="T7" fmla="*/ 0 h 685"/>
                <a:gd name="T8" fmla="*/ 1257 w 1257"/>
                <a:gd name="T9" fmla="*/ 221 h 685"/>
                <a:gd name="T10" fmla="*/ 1257 w 1257"/>
                <a:gd name="T11" fmla="*/ 221 h 685"/>
                <a:gd name="T12" fmla="*/ 0 w 1257"/>
                <a:gd name="T13" fmla="*/ 685 h 685"/>
                <a:gd name="T14" fmla="*/ 1185 w 1257"/>
                <a:gd name="T15" fmla="*/ 4 h 685"/>
                <a:gd name="T16" fmla="*/ 8 w 1257"/>
                <a:gd name="T17" fmla="*/ 681 h 685"/>
                <a:gd name="T18" fmla="*/ 1253 w 1257"/>
                <a:gd name="T19" fmla="*/ 221 h 685"/>
                <a:gd name="T20" fmla="*/ 1185 w 1257"/>
                <a:gd name="T21" fmla="*/ 4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7" h="685">
                  <a:moveTo>
                    <a:pt x="0" y="685"/>
                  </a:moveTo>
                  <a:lnTo>
                    <a:pt x="0" y="685"/>
                  </a:lnTo>
                  <a:lnTo>
                    <a:pt x="1189" y="0"/>
                  </a:lnTo>
                  <a:lnTo>
                    <a:pt x="1189" y="0"/>
                  </a:lnTo>
                  <a:lnTo>
                    <a:pt x="1257" y="221"/>
                  </a:lnTo>
                  <a:lnTo>
                    <a:pt x="1257" y="221"/>
                  </a:lnTo>
                  <a:lnTo>
                    <a:pt x="0" y="685"/>
                  </a:lnTo>
                  <a:close/>
                  <a:moveTo>
                    <a:pt x="1185" y="4"/>
                  </a:moveTo>
                  <a:lnTo>
                    <a:pt x="8" y="681"/>
                  </a:lnTo>
                  <a:lnTo>
                    <a:pt x="1253" y="221"/>
                  </a:lnTo>
                  <a:lnTo>
                    <a:pt x="1185" y="4"/>
                  </a:lnTo>
                  <a:close/>
                </a:path>
              </a:pathLst>
            </a:custGeom>
            <a:solidFill>
              <a:srgbClr val="36597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-828600" y="3330575"/>
              <a:ext cx="55563" cy="53975"/>
            </a:xfrm>
            <a:custGeom>
              <a:avLst/>
              <a:gdLst>
                <a:gd name="T0" fmla="*/ 1 w 9"/>
                <a:gd name="T1" fmla="*/ 6 h 9"/>
                <a:gd name="T2" fmla="*/ 6 w 9"/>
                <a:gd name="T3" fmla="*/ 8 h 9"/>
                <a:gd name="T4" fmla="*/ 8 w 9"/>
                <a:gd name="T5" fmla="*/ 3 h 9"/>
                <a:gd name="T6" fmla="*/ 3 w 9"/>
                <a:gd name="T7" fmla="*/ 1 h 9"/>
                <a:gd name="T8" fmla="*/ 1 w 9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1" y="6"/>
                  </a:moveTo>
                  <a:cubicBezTo>
                    <a:pt x="2" y="8"/>
                    <a:pt x="4" y="9"/>
                    <a:pt x="6" y="8"/>
                  </a:cubicBezTo>
                  <a:cubicBezTo>
                    <a:pt x="8" y="7"/>
                    <a:pt x="9" y="5"/>
                    <a:pt x="8" y="3"/>
                  </a:cubicBezTo>
                  <a:cubicBezTo>
                    <a:pt x="7" y="1"/>
                    <a:pt x="5" y="0"/>
                    <a:pt x="3" y="1"/>
                  </a:cubicBezTo>
                  <a:cubicBezTo>
                    <a:pt x="1" y="2"/>
                    <a:pt x="0" y="5"/>
                    <a:pt x="1" y="6"/>
                  </a:cubicBezTo>
                  <a:close/>
                </a:path>
              </a:pathLst>
            </a:custGeom>
            <a:solidFill>
              <a:srgbClr val="3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-484112" y="3535363"/>
              <a:ext cx="47625" cy="53975"/>
            </a:xfrm>
            <a:custGeom>
              <a:avLst/>
              <a:gdLst>
                <a:gd name="T0" fmla="*/ 1 w 8"/>
                <a:gd name="T1" fmla="*/ 6 h 9"/>
                <a:gd name="T2" fmla="*/ 6 w 8"/>
                <a:gd name="T3" fmla="*/ 8 h 9"/>
                <a:gd name="T4" fmla="*/ 7 w 8"/>
                <a:gd name="T5" fmla="*/ 3 h 9"/>
                <a:gd name="T6" fmla="*/ 2 w 8"/>
                <a:gd name="T7" fmla="*/ 1 h 9"/>
                <a:gd name="T8" fmla="*/ 1 w 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1" y="6"/>
                  </a:moveTo>
                  <a:cubicBezTo>
                    <a:pt x="2" y="8"/>
                    <a:pt x="4" y="9"/>
                    <a:pt x="6" y="8"/>
                  </a:cubicBezTo>
                  <a:cubicBezTo>
                    <a:pt x="8" y="7"/>
                    <a:pt x="8" y="5"/>
                    <a:pt x="7" y="3"/>
                  </a:cubicBezTo>
                  <a:cubicBezTo>
                    <a:pt x="6" y="1"/>
                    <a:pt x="4" y="0"/>
                    <a:pt x="2" y="1"/>
                  </a:cubicBezTo>
                  <a:cubicBezTo>
                    <a:pt x="1" y="2"/>
                    <a:pt x="0" y="5"/>
                    <a:pt x="1" y="6"/>
                  </a:cubicBezTo>
                  <a:close/>
                </a:path>
              </a:pathLst>
            </a:custGeom>
            <a:solidFill>
              <a:srgbClr val="36597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-473000" y="2962275"/>
              <a:ext cx="2568575" cy="609600"/>
            </a:xfrm>
            <a:custGeom>
              <a:avLst/>
              <a:gdLst>
                <a:gd name="T0" fmla="*/ 0 w 1618"/>
                <a:gd name="T1" fmla="*/ 384 h 384"/>
                <a:gd name="T2" fmla="*/ 0 w 1618"/>
                <a:gd name="T3" fmla="*/ 384 h 384"/>
                <a:gd name="T4" fmla="*/ 1618 w 1618"/>
                <a:gd name="T5" fmla="*/ 0 h 384"/>
                <a:gd name="T6" fmla="*/ 1618 w 1618"/>
                <a:gd name="T7" fmla="*/ 0 h 384"/>
                <a:gd name="T8" fmla="*/ 0 w 1618"/>
                <a:gd name="T9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8" h="384">
                  <a:moveTo>
                    <a:pt x="0" y="384"/>
                  </a:moveTo>
                  <a:lnTo>
                    <a:pt x="0" y="384"/>
                  </a:lnTo>
                  <a:lnTo>
                    <a:pt x="1618" y="0"/>
                  </a:lnTo>
                  <a:lnTo>
                    <a:pt x="1618" y="0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rgbClr val="CE263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-798437" y="3251200"/>
              <a:ext cx="2749550" cy="109538"/>
            </a:xfrm>
            <a:custGeom>
              <a:avLst/>
              <a:gdLst>
                <a:gd name="T0" fmla="*/ 0 w 1732"/>
                <a:gd name="T1" fmla="*/ 69 h 69"/>
                <a:gd name="T2" fmla="*/ 0 w 1732"/>
                <a:gd name="T3" fmla="*/ 65 h 69"/>
                <a:gd name="T4" fmla="*/ 1732 w 1732"/>
                <a:gd name="T5" fmla="*/ 0 h 69"/>
                <a:gd name="T6" fmla="*/ 1732 w 1732"/>
                <a:gd name="T7" fmla="*/ 4 h 69"/>
                <a:gd name="T8" fmla="*/ 0 w 1732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2" h="69">
                  <a:moveTo>
                    <a:pt x="0" y="69"/>
                  </a:moveTo>
                  <a:lnTo>
                    <a:pt x="0" y="65"/>
                  </a:lnTo>
                  <a:lnTo>
                    <a:pt x="1732" y="0"/>
                  </a:lnTo>
                  <a:lnTo>
                    <a:pt x="1732" y="4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CE263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Freeform 14"/>
            <p:cNvSpPr/>
            <p:nvPr/>
          </p:nvSpPr>
          <p:spPr bwMode="auto">
            <a:xfrm>
              <a:off x="4156150" y="26988"/>
              <a:ext cx="55563" cy="55563"/>
            </a:xfrm>
            <a:custGeom>
              <a:avLst/>
              <a:gdLst>
                <a:gd name="T0" fmla="*/ 7 w 9"/>
                <a:gd name="T1" fmla="*/ 2 h 9"/>
                <a:gd name="T2" fmla="*/ 8 w 9"/>
                <a:gd name="T3" fmla="*/ 7 h 9"/>
                <a:gd name="T4" fmla="*/ 2 w 9"/>
                <a:gd name="T5" fmla="*/ 8 h 9"/>
                <a:gd name="T6" fmla="*/ 1 w 9"/>
                <a:gd name="T7" fmla="*/ 2 h 9"/>
                <a:gd name="T8" fmla="*/ 7 w 9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7" y="2"/>
                  </a:moveTo>
                  <a:cubicBezTo>
                    <a:pt x="9" y="3"/>
                    <a:pt x="9" y="5"/>
                    <a:pt x="8" y="7"/>
                  </a:cubicBezTo>
                  <a:cubicBezTo>
                    <a:pt x="6" y="9"/>
                    <a:pt x="4" y="9"/>
                    <a:pt x="2" y="8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3" y="0"/>
                    <a:pt x="5" y="0"/>
                    <a:pt x="7" y="2"/>
                  </a:cubicBezTo>
                  <a:close/>
                </a:path>
              </a:pathLst>
            </a:custGeom>
            <a:solidFill>
              <a:srgbClr val="36597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Freeform 15"/>
            <p:cNvSpPr/>
            <p:nvPr/>
          </p:nvSpPr>
          <p:spPr bwMode="auto">
            <a:xfrm>
              <a:off x="1914600" y="52388"/>
              <a:ext cx="2271713" cy="2487613"/>
            </a:xfrm>
            <a:custGeom>
              <a:avLst/>
              <a:gdLst>
                <a:gd name="T0" fmla="*/ 1431 w 1431"/>
                <a:gd name="T1" fmla="*/ 0 h 1567"/>
                <a:gd name="T2" fmla="*/ 1431 w 1431"/>
                <a:gd name="T3" fmla="*/ 3 h 1567"/>
                <a:gd name="T4" fmla="*/ 535 w 1431"/>
                <a:gd name="T5" fmla="*/ 1567 h 1567"/>
                <a:gd name="T6" fmla="*/ 535 w 1431"/>
                <a:gd name="T7" fmla="*/ 1567 h 1567"/>
                <a:gd name="T8" fmla="*/ 1428 w 1431"/>
                <a:gd name="T9" fmla="*/ 3 h 1567"/>
                <a:gd name="T10" fmla="*/ 0 w 1431"/>
                <a:gd name="T11" fmla="*/ 1030 h 1567"/>
                <a:gd name="T12" fmla="*/ 0 w 1431"/>
                <a:gd name="T13" fmla="*/ 1027 h 1567"/>
                <a:gd name="T14" fmla="*/ 1431 w 1431"/>
                <a:gd name="T15" fmla="*/ 0 h 1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31" h="1567">
                  <a:moveTo>
                    <a:pt x="1431" y="0"/>
                  </a:moveTo>
                  <a:lnTo>
                    <a:pt x="1431" y="3"/>
                  </a:lnTo>
                  <a:lnTo>
                    <a:pt x="535" y="1567"/>
                  </a:lnTo>
                  <a:lnTo>
                    <a:pt x="535" y="1567"/>
                  </a:lnTo>
                  <a:lnTo>
                    <a:pt x="1428" y="3"/>
                  </a:lnTo>
                  <a:lnTo>
                    <a:pt x="0" y="1030"/>
                  </a:lnTo>
                  <a:lnTo>
                    <a:pt x="0" y="1027"/>
                  </a:lnTo>
                  <a:lnTo>
                    <a:pt x="1431" y="0"/>
                  </a:lnTo>
                  <a:close/>
                </a:path>
              </a:pathLst>
            </a:custGeom>
            <a:solidFill>
              <a:srgbClr val="36597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Freeform 16"/>
            <p:cNvSpPr>
              <a:spLocks noEditPoints="1"/>
            </p:cNvSpPr>
            <p:nvPr/>
          </p:nvSpPr>
          <p:spPr bwMode="auto">
            <a:xfrm>
              <a:off x="2860750" y="76200"/>
              <a:ext cx="1308100" cy="3079750"/>
            </a:xfrm>
            <a:custGeom>
              <a:avLst/>
              <a:gdLst>
                <a:gd name="T0" fmla="*/ 824 w 824"/>
                <a:gd name="T1" fmla="*/ 0 h 1940"/>
                <a:gd name="T2" fmla="*/ 110 w 824"/>
                <a:gd name="T3" fmla="*/ 1940 h 1940"/>
                <a:gd name="T4" fmla="*/ 110 w 824"/>
                <a:gd name="T5" fmla="*/ 1940 h 1940"/>
                <a:gd name="T6" fmla="*/ 0 w 824"/>
                <a:gd name="T7" fmla="*/ 1921 h 1940"/>
                <a:gd name="T8" fmla="*/ 4 w 824"/>
                <a:gd name="T9" fmla="*/ 1921 h 1940"/>
                <a:gd name="T10" fmla="*/ 824 w 824"/>
                <a:gd name="T11" fmla="*/ 0 h 1940"/>
                <a:gd name="T12" fmla="*/ 824 w 824"/>
                <a:gd name="T13" fmla="*/ 0 h 1940"/>
                <a:gd name="T14" fmla="*/ 110 w 824"/>
                <a:gd name="T15" fmla="*/ 1940 h 1940"/>
                <a:gd name="T16" fmla="*/ 813 w 824"/>
                <a:gd name="T17" fmla="*/ 23 h 1940"/>
                <a:gd name="T18" fmla="*/ 4 w 824"/>
                <a:gd name="T19" fmla="*/ 1917 h 1940"/>
                <a:gd name="T20" fmla="*/ 110 w 824"/>
                <a:gd name="T21" fmla="*/ 1940 h 1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4" h="1940">
                  <a:moveTo>
                    <a:pt x="824" y="0"/>
                  </a:moveTo>
                  <a:lnTo>
                    <a:pt x="110" y="1940"/>
                  </a:lnTo>
                  <a:lnTo>
                    <a:pt x="110" y="1940"/>
                  </a:lnTo>
                  <a:lnTo>
                    <a:pt x="0" y="1921"/>
                  </a:lnTo>
                  <a:lnTo>
                    <a:pt x="4" y="1921"/>
                  </a:lnTo>
                  <a:lnTo>
                    <a:pt x="824" y="0"/>
                  </a:lnTo>
                  <a:lnTo>
                    <a:pt x="824" y="0"/>
                  </a:lnTo>
                  <a:close/>
                  <a:moveTo>
                    <a:pt x="110" y="1940"/>
                  </a:moveTo>
                  <a:lnTo>
                    <a:pt x="813" y="23"/>
                  </a:lnTo>
                  <a:lnTo>
                    <a:pt x="4" y="1917"/>
                  </a:lnTo>
                  <a:lnTo>
                    <a:pt x="110" y="1940"/>
                  </a:lnTo>
                  <a:close/>
                </a:path>
              </a:pathLst>
            </a:custGeom>
            <a:solidFill>
              <a:srgbClr val="36597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Freeform 17"/>
            <p:cNvSpPr/>
            <p:nvPr/>
          </p:nvSpPr>
          <p:spPr bwMode="auto">
            <a:xfrm>
              <a:off x="3205238" y="57150"/>
              <a:ext cx="981075" cy="2941638"/>
            </a:xfrm>
            <a:custGeom>
              <a:avLst/>
              <a:gdLst>
                <a:gd name="T0" fmla="*/ 618 w 618"/>
                <a:gd name="T1" fmla="*/ 0 h 1853"/>
                <a:gd name="T2" fmla="*/ 0 w 618"/>
                <a:gd name="T3" fmla="*/ 1853 h 1853"/>
                <a:gd name="T4" fmla="*/ 0 w 618"/>
                <a:gd name="T5" fmla="*/ 1853 h 1853"/>
                <a:gd name="T6" fmla="*/ 615 w 618"/>
                <a:gd name="T7" fmla="*/ 0 h 1853"/>
                <a:gd name="T8" fmla="*/ 618 w 618"/>
                <a:gd name="T9" fmla="*/ 0 h 1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8" h="1853">
                  <a:moveTo>
                    <a:pt x="618" y="0"/>
                  </a:moveTo>
                  <a:lnTo>
                    <a:pt x="0" y="1853"/>
                  </a:lnTo>
                  <a:lnTo>
                    <a:pt x="0" y="1853"/>
                  </a:lnTo>
                  <a:lnTo>
                    <a:pt x="615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36597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Freeform 18"/>
            <p:cNvSpPr/>
            <p:nvPr/>
          </p:nvSpPr>
          <p:spPr bwMode="auto">
            <a:xfrm>
              <a:off x="1546300" y="3059113"/>
              <a:ext cx="1109663" cy="1858963"/>
            </a:xfrm>
            <a:custGeom>
              <a:avLst/>
              <a:gdLst>
                <a:gd name="T0" fmla="*/ 0 w 699"/>
                <a:gd name="T1" fmla="*/ 1171 h 1171"/>
                <a:gd name="T2" fmla="*/ 0 w 699"/>
                <a:gd name="T3" fmla="*/ 1167 h 1171"/>
                <a:gd name="T4" fmla="*/ 483 w 699"/>
                <a:gd name="T5" fmla="*/ 0 h 1171"/>
                <a:gd name="T6" fmla="*/ 483 w 699"/>
                <a:gd name="T7" fmla="*/ 0 h 1171"/>
                <a:gd name="T8" fmla="*/ 4 w 699"/>
                <a:gd name="T9" fmla="*/ 1160 h 1171"/>
                <a:gd name="T10" fmla="*/ 695 w 699"/>
                <a:gd name="T11" fmla="*/ 228 h 1171"/>
                <a:gd name="T12" fmla="*/ 699 w 699"/>
                <a:gd name="T13" fmla="*/ 232 h 1171"/>
                <a:gd name="T14" fmla="*/ 0 w 699"/>
                <a:gd name="T15" fmla="*/ 1171 h 1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9" h="1171">
                  <a:moveTo>
                    <a:pt x="0" y="1171"/>
                  </a:moveTo>
                  <a:lnTo>
                    <a:pt x="0" y="1167"/>
                  </a:lnTo>
                  <a:lnTo>
                    <a:pt x="483" y="0"/>
                  </a:lnTo>
                  <a:lnTo>
                    <a:pt x="483" y="0"/>
                  </a:lnTo>
                  <a:lnTo>
                    <a:pt x="4" y="1160"/>
                  </a:lnTo>
                  <a:lnTo>
                    <a:pt x="695" y="228"/>
                  </a:lnTo>
                  <a:lnTo>
                    <a:pt x="699" y="232"/>
                  </a:lnTo>
                  <a:lnTo>
                    <a:pt x="0" y="1171"/>
                  </a:lnTo>
                  <a:close/>
                </a:path>
              </a:pathLst>
            </a:custGeom>
            <a:solidFill>
              <a:srgbClr val="CE263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Freeform 19"/>
            <p:cNvSpPr/>
            <p:nvPr/>
          </p:nvSpPr>
          <p:spPr bwMode="auto">
            <a:xfrm>
              <a:off x="1276425" y="2732088"/>
              <a:ext cx="950913" cy="2179638"/>
            </a:xfrm>
            <a:custGeom>
              <a:avLst/>
              <a:gdLst>
                <a:gd name="T0" fmla="*/ 174 w 599"/>
                <a:gd name="T1" fmla="*/ 1373 h 1373"/>
                <a:gd name="T2" fmla="*/ 170 w 599"/>
                <a:gd name="T3" fmla="*/ 1373 h 1373"/>
                <a:gd name="T4" fmla="*/ 0 w 599"/>
                <a:gd name="T5" fmla="*/ 0 h 1373"/>
                <a:gd name="T6" fmla="*/ 3 w 599"/>
                <a:gd name="T7" fmla="*/ 0 h 1373"/>
                <a:gd name="T8" fmla="*/ 174 w 599"/>
                <a:gd name="T9" fmla="*/ 1370 h 1373"/>
                <a:gd name="T10" fmla="*/ 596 w 599"/>
                <a:gd name="T11" fmla="*/ 103 h 1373"/>
                <a:gd name="T12" fmla="*/ 599 w 599"/>
                <a:gd name="T13" fmla="*/ 103 h 1373"/>
                <a:gd name="T14" fmla="*/ 174 w 599"/>
                <a:gd name="T15" fmla="*/ 1373 h 1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9" h="1373">
                  <a:moveTo>
                    <a:pt x="174" y="1373"/>
                  </a:moveTo>
                  <a:lnTo>
                    <a:pt x="170" y="1373"/>
                  </a:lnTo>
                  <a:lnTo>
                    <a:pt x="0" y="0"/>
                  </a:lnTo>
                  <a:lnTo>
                    <a:pt x="3" y="0"/>
                  </a:lnTo>
                  <a:lnTo>
                    <a:pt x="174" y="1370"/>
                  </a:lnTo>
                  <a:lnTo>
                    <a:pt x="596" y="103"/>
                  </a:lnTo>
                  <a:lnTo>
                    <a:pt x="599" y="103"/>
                  </a:lnTo>
                  <a:lnTo>
                    <a:pt x="174" y="1373"/>
                  </a:lnTo>
                  <a:close/>
                </a:path>
              </a:pathLst>
            </a:custGeom>
            <a:solidFill>
              <a:srgbClr val="CE263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Freeform 20"/>
            <p:cNvSpPr/>
            <p:nvPr/>
          </p:nvSpPr>
          <p:spPr bwMode="auto">
            <a:xfrm>
              <a:off x="1522488" y="4881563"/>
              <a:ext cx="53975" cy="55563"/>
            </a:xfrm>
            <a:custGeom>
              <a:avLst/>
              <a:gdLst>
                <a:gd name="T0" fmla="*/ 8 w 9"/>
                <a:gd name="T1" fmla="*/ 2 h 9"/>
                <a:gd name="T2" fmla="*/ 2 w 9"/>
                <a:gd name="T3" fmla="*/ 1 h 9"/>
                <a:gd name="T4" fmla="*/ 1 w 9"/>
                <a:gd name="T5" fmla="*/ 6 h 9"/>
                <a:gd name="T6" fmla="*/ 6 w 9"/>
                <a:gd name="T7" fmla="*/ 8 h 9"/>
                <a:gd name="T8" fmla="*/ 8 w 9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8" y="2"/>
                  </a:moveTo>
                  <a:cubicBezTo>
                    <a:pt x="7" y="0"/>
                    <a:pt x="4" y="0"/>
                    <a:pt x="2" y="1"/>
                  </a:cubicBezTo>
                  <a:cubicBezTo>
                    <a:pt x="0" y="2"/>
                    <a:pt x="0" y="4"/>
                    <a:pt x="1" y="6"/>
                  </a:cubicBezTo>
                  <a:cubicBezTo>
                    <a:pt x="2" y="8"/>
                    <a:pt x="4" y="9"/>
                    <a:pt x="6" y="8"/>
                  </a:cubicBezTo>
                  <a:cubicBezTo>
                    <a:pt x="8" y="6"/>
                    <a:pt x="9" y="4"/>
                    <a:pt x="8" y="2"/>
                  </a:cubicBezTo>
                  <a:close/>
                </a:path>
              </a:pathLst>
            </a:custGeom>
            <a:solidFill>
              <a:srgbClr val="CE263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" name="Freeform 21"/>
            <p:cNvSpPr>
              <a:spLocks noEditPoints="1"/>
            </p:cNvSpPr>
            <p:nvPr/>
          </p:nvSpPr>
          <p:spPr bwMode="auto">
            <a:xfrm>
              <a:off x="1546300" y="3059113"/>
              <a:ext cx="361950" cy="1847850"/>
            </a:xfrm>
            <a:custGeom>
              <a:avLst/>
              <a:gdLst>
                <a:gd name="T0" fmla="*/ 0 w 228"/>
                <a:gd name="T1" fmla="*/ 1164 h 1164"/>
                <a:gd name="T2" fmla="*/ 0 w 228"/>
                <a:gd name="T3" fmla="*/ 1164 h 1164"/>
                <a:gd name="T4" fmla="*/ 8 w 228"/>
                <a:gd name="T5" fmla="*/ 26 h 1164"/>
                <a:gd name="T6" fmla="*/ 8 w 228"/>
                <a:gd name="T7" fmla="*/ 26 h 1164"/>
                <a:gd name="T8" fmla="*/ 228 w 228"/>
                <a:gd name="T9" fmla="*/ 0 h 1164"/>
                <a:gd name="T10" fmla="*/ 228 w 228"/>
                <a:gd name="T11" fmla="*/ 0 h 1164"/>
                <a:gd name="T12" fmla="*/ 0 w 228"/>
                <a:gd name="T13" fmla="*/ 1164 h 1164"/>
                <a:gd name="T14" fmla="*/ 12 w 228"/>
                <a:gd name="T15" fmla="*/ 26 h 1164"/>
                <a:gd name="T16" fmla="*/ 0 w 228"/>
                <a:gd name="T17" fmla="*/ 1156 h 1164"/>
                <a:gd name="T18" fmla="*/ 224 w 228"/>
                <a:gd name="T19" fmla="*/ 0 h 1164"/>
                <a:gd name="T20" fmla="*/ 12 w 228"/>
                <a:gd name="T21" fmla="*/ 26 h 1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8" h="1164">
                  <a:moveTo>
                    <a:pt x="0" y="1164"/>
                  </a:moveTo>
                  <a:lnTo>
                    <a:pt x="0" y="1164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0" y="1164"/>
                  </a:lnTo>
                  <a:close/>
                  <a:moveTo>
                    <a:pt x="12" y="26"/>
                  </a:moveTo>
                  <a:lnTo>
                    <a:pt x="0" y="1156"/>
                  </a:lnTo>
                  <a:lnTo>
                    <a:pt x="224" y="0"/>
                  </a:lnTo>
                  <a:lnTo>
                    <a:pt x="12" y="26"/>
                  </a:lnTo>
                  <a:close/>
                </a:path>
              </a:pathLst>
            </a:custGeom>
            <a:solidFill>
              <a:srgbClr val="CE263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Freeform 22"/>
            <p:cNvSpPr/>
            <p:nvPr/>
          </p:nvSpPr>
          <p:spPr bwMode="auto">
            <a:xfrm>
              <a:off x="-31675" y="612775"/>
              <a:ext cx="1385888" cy="1619250"/>
            </a:xfrm>
            <a:custGeom>
              <a:avLst/>
              <a:gdLst>
                <a:gd name="T0" fmla="*/ 873 w 873"/>
                <a:gd name="T1" fmla="*/ 913 h 1020"/>
                <a:gd name="T2" fmla="*/ 873 w 873"/>
                <a:gd name="T3" fmla="*/ 917 h 1020"/>
                <a:gd name="T4" fmla="*/ 7 w 873"/>
                <a:gd name="T5" fmla="*/ 12 h 1020"/>
                <a:gd name="T6" fmla="*/ 577 w 873"/>
                <a:gd name="T7" fmla="*/ 1020 h 1020"/>
                <a:gd name="T8" fmla="*/ 577 w 873"/>
                <a:gd name="T9" fmla="*/ 1020 h 1020"/>
                <a:gd name="T10" fmla="*/ 0 w 873"/>
                <a:gd name="T11" fmla="*/ 0 h 1020"/>
                <a:gd name="T12" fmla="*/ 3 w 873"/>
                <a:gd name="T13" fmla="*/ 4 h 1020"/>
                <a:gd name="T14" fmla="*/ 873 w 873"/>
                <a:gd name="T15" fmla="*/ 913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3" h="1020">
                  <a:moveTo>
                    <a:pt x="873" y="913"/>
                  </a:moveTo>
                  <a:lnTo>
                    <a:pt x="873" y="917"/>
                  </a:lnTo>
                  <a:lnTo>
                    <a:pt x="7" y="12"/>
                  </a:lnTo>
                  <a:lnTo>
                    <a:pt x="577" y="1020"/>
                  </a:lnTo>
                  <a:lnTo>
                    <a:pt x="577" y="1020"/>
                  </a:lnTo>
                  <a:lnTo>
                    <a:pt x="0" y="0"/>
                  </a:lnTo>
                  <a:lnTo>
                    <a:pt x="3" y="4"/>
                  </a:lnTo>
                  <a:lnTo>
                    <a:pt x="873" y="913"/>
                  </a:lnTo>
                  <a:close/>
                </a:path>
              </a:pathLst>
            </a:custGeom>
            <a:solidFill>
              <a:srgbClr val="36597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" name="Freeform 23"/>
            <p:cNvSpPr/>
            <p:nvPr/>
          </p:nvSpPr>
          <p:spPr bwMode="auto">
            <a:xfrm>
              <a:off x="-31675" y="619125"/>
              <a:ext cx="2103438" cy="1431925"/>
            </a:xfrm>
            <a:custGeom>
              <a:avLst/>
              <a:gdLst>
                <a:gd name="T0" fmla="*/ 1325 w 1325"/>
                <a:gd name="T1" fmla="*/ 396 h 902"/>
                <a:gd name="T2" fmla="*/ 1325 w 1325"/>
                <a:gd name="T3" fmla="*/ 400 h 902"/>
                <a:gd name="T4" fmla="*/ 3 w 1325"/>
                <a:gd name="T5" fmla="*/ 4 h 902"/>
                <a:gd name="T6" fmla="*/ 991 w 1325"/>
                <a:gd name="T7" fmla="*/ 902 h 902"/>
                <a:gd name="T8" fmla="*/ 991 w 1325"/>
                <a:gd name="T9" fmla="*/ 902 h 902"/>
                <a:gd name="T10" fmla="*/ 0 w 1325"/>
                <a:gd name="T11" fmla="*/ 0 h 902"/>
                <a:gd name="T12" fmla="*/ 3 w 1325"/>
                <a:gd name="T13" fmla="*/ 0 h 902"/>
                <a:gd name="T14" fmla="*/ 1325 w 1325"/>
                <a:gd name="T15" fmla="*/ 396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5" h="902">
                  <a:moveTo>
                    <a:pt x="1325" y="396"/>
                  </a:moveTo>
                  <a:lnTo>
                    <a:pt x="1325" y="400"/>
                  </a:lnTo>
                  <a:lnTo>
                    <a:pt x="3" y="4"/>
                  </a:lnTo>
                  <a:lnTo>
                    <a:pt x="991" y="902"/>
                  </a:lnTo>
                  <a:lnTo>
                    <a:pt x="991" y="902"/>
                  </a:lnTo>
                  <a:lnTo>
                    <a:pt x="0" y="0"/>
                  </a:lnTo>
                  <a:lnTo>
                    <a:pt x="3" y="0"/>
                  </a:lnTo>
                  <a:lnTo>
                    <a:pt x="1325" y="396"/>
                  </a:lnTo>
                  <a:close/>
                </a:path>
              </a:pathLst>
            </a:custGeom>
            <a:solidFill>
              <a:srgbClr val="36597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" name="Freeform 24"/>
            <p:cNvSpPr/>
            <p:nvPr/>
          </p:nvSpPr>
          <p:spPr bwMode="auto">
            <a:xfrm>
              <a:off x="-50725" y="595313"/>
              <a:ext cx="49213" cy="53975"/>
            </a:xfrm>
            <a:custGeom>
              <a:avLst/>
              <a:gdLst>
                <a:gd name="T0" fmla="*/ 5 w 8"/>
                <a:gd name="T1" fmla="*/ 8 h 9"/>
                <a:gd name="T2" fmla="*/ 8 w 8"/>
                <a:gd name="T3" fmla="*/ 4 h 9"/>
                <a:gd name="T4" fmla="*/ 4 w 8"/>
                <a:gd name="T5" fmla="*/ 1 h 9"/>
                <a:gd name="T6" fmla="*/ 0 w 8"/>
                <a:gd name="T7" fmla="*/ 5 h 9"/>
                <a:gd name="T8" fmla="*/ 5 w 8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5" y="8"/>
                  </a:moveTo>
                  <a:cubicBezTo>
                    <a:pt x="7" y="8"/>
                    <a:pt x="8" y="6"/>
                    <a:pt x="8" y="4"/>
                  </a:cubicBezTo>
                  <a:cubicBezTo>
                    <a:pt x="8" y="2"/>
                    <a:pt x="6" y="0"/>
                    <a:pt x="4" y="1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1" y="7"/>
                    <a:pt x="3" y="9"/>
                    <a:pt x="5" y="8"/>
                  </a:cubicBezTo>
                  <a:close/>
                </a:path>
              </a:pathLst>
            </a:custGeom>
            <a:solidFill>
              <a:srgbClr val="36597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Freeform 25"/>
            <p:cNvSpPr/>
            <p:nvPr/>
          </p:nvSpPr>
          <p:spPr bwMode="auto">
            <a:xfrm>
              <a:off x="2755900" y="3481388"/>
              <a:ext cx="3478213" cy="874713"/>
            </a:xfrm>
            <a:custGeom>
              <a:avLst/>
              <a:gdLst>
                <a:gd name="T0" fmla="*/ 2191 w 2191"/>
                <a:gd name="T1" fmla="*/ 551 h 551"/>
                <a:gd name="T2" fmla="*/ 2191 w 2191"/>
                <a:gd name="T3" fmla="*/ 551 h 551"/>
                <a:gd name="T4" fmla="*/ 0 w 2191"/>
                <a:gd name="T5" fmla="*/ 175 h 551"/>
                <a:gd name="T6" fmla="*/ 0 w 2191"/>
                <a:gd name="T7" fmla="*/ 175 h 551"/>
                <a:gd name="T8" fmla="*/ 2172 w 2191"/>
                <a:gd name="T9" fmla="*/ 548 h 551"/>
                <a:gd name="T10" fmla="*/ 11 w 2191"/>
                <a:gd name="T11" fmla="*/ 0 h 551"/>
                <a:gd name="T12" fmla="*/ 11 w 2191"/>
                <a:gd name="T13" fmla="*/ 0 h 551"/>
                <a:gd name="T14" fmla="*/ 2191 w 2191"/>
                <a:gd name="T15" fmla="*/ 551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91" h="551">
                  <a:moveTo>
                    <a:pt x="2191" y="551"/>
                  </a:moveTo>
                  <a:lnTo>
                    <a:pt x="2191" y="551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2172" y="548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2191" y="551"/>
                  </a:lnTo>
                  <a:close/>
                </a:path>
              </a:pathLst>
            </a:custGeom>
            <a:solidFill>
              <a:srgbClr val="CE263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" name="Freeform 26"/>
            <p:cNvSpPr/>
            <p:nvPr/>
          </p:nvSpPr>
          <p:spPr bwMode="auto">
            <a:xfrm>
              <a:off x="3486150" y="2232025"/>
              <a:ext cx="2747963" cy="2124075"/>
            </a:xfrm>
            <a:custGeom>
              <a:avLst/>
              <a:gdLst>
                <a:gd name="T0" fmla="*/ 0 w 1731"/>
                <a:gd name="T1" fmla="*/ 0 h 1338"/>
                <a:gd name="T2" fmla="*/ 1180 w 1731"/>
                <a:gd name="T3" fmla="*/ 928 h 1338"/>
                <a:gd name="T4" fmla="*/ 1731 w 1731"/>
                <a:gd name="T5" fmla="*/ 1338 h 1338"/>
                <a:gd name="T6" fmla="*/ 1727 w 1731"/>
                <a:gd name="T7" fmla="*/ 1338 h 1338"/>
                <a:gd name="T8" fmla="*/ 1180 w 1731"/>
                <a:gd name="T9" fmla="*/ 928 h 1338"/>
                <a:gd name="T10" fmla="*/ 0 w 1731"/>
                <a:gd name="T11" fmla="*/ 0 h 1338"/>
                <a:gd name="T12" fmla="*/ 0 w 1731"/>
                <a:gd name="T13" fmla="*/ 0 h 1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31" h="1338">
                  <a:moveTo>
                    <a:pt x="0" y="0"/>
                  </a:moveTo>
                  <a:lnTo>
                    <a:pt x="1180" y="928"/>
                  </a:lnTo>
                  <a:lnTo>
                    <a:pt x="1731" y="1338"/>
                  </a:lnTo>
                  <a:lnTo>
                    <a:pt x="1727" y="1338"/>
                  </a:lnTo>
                  <a:lnTo>
                    <a:pt x="1180" y="92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263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" name="Freeform 27"/>
            <p:cNvSpPr>
              <a:spLocks noEditPoints="1"/>
            </p:cNvSpPr>
            <p:nvPr/>
          </p:nvSpPr>
          <p:spPr bwMode="auto">
            <a:xfrm>
              <a:off x="2517850" y="2720975"/>
              <a:ext cx="2097088" cy="1296988"/>
            </a:xfrm>
            <a:custGeom>
              <a:avLst/>
              <a:gdLst>
                <a:gd name="T0" fmla="*/ 136 w 1321"/>
                <a:gd name="T1" fmla="*/ 0 h 817"/>
                <a:gd name="T2" fmla="*/ 136 w 1321"/>
                <a:gd name="T3" fmla="*/ 0 h 817"/>
                <a:gd name="T4" fmla="*/ 1321 w 1321"/>
                <a:gd name="T5" fmla="*/ 817 h 817"/>
                <a:gd name="T6" fmla="*/ 1321 w 1321"/>
                <a:gd name="T7" fmla="*/ 817 h 817"/>
                <a:gd name="T8" fmla="*/ 0 w 1321"/>
                <a:gd name="T9" fmla="*/ 201 h 817"/>
                <a:gd name="T10" fmla="*/ 136 w 1321"/>
                <a:gd name="T11" fmla="*/ 0 h 817"/>
                <a:gd name="T12" fmla="*/ 1313 w 1321"/>
                <a:gd name="T13" fmla="*/ 814 h 817"/>
                <a:gd name="T14" fmla="*/ 136 w 1321"/>
                <a:gd name="T15" fmla="*/ 0 h 817"/>
                <a:gd name="T16" fmla="*/ 3 w 1321"/>
                <a:gd name="T17" fmla="*/ 197 h 817"/>
                <a:gd name="T18" fmla="*/ 1313 w 1321"/>
                <a:gd name="T19" fmla="*/ 814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1" h="817">
                  <a:moveTo>
                    <a:pt x="136" y="0"/>
                  </a:moveTo>
                  <a:lnTo>
                    <a:pt x="136" y="0"/>
                  </a:lnTo>
                  <a:lnTo>
                    <a:pt x="1321" y="817"/>
                  </a:lnTo>
                  <a:lnTo>
                    <a:pt x="1321" y="817"/>
                  </a:lnTo>
                  <a:lnTo>
                    <a:pt x="0" y="201"/>
                  </a:lnTo>
                  <a:lnTo>
                    <a:pt x="136" y="0"/>
                  </a:lnTo>
                  <a:close/>
                  <a:moveTo>
                    <a:pt x="1313" y="814"/>
                  </a:moveTo>
                  <a:lnTo>
                    <a:pt x="136" y="0"/>
                  </a:lnTo>
                  <a:lnTo>
                    <a:pt x="3" y="197"/>
                  </a:lnTo>
                  <a:lnTo>
                    <a:pt x="1313" y="814"/>
                  </a:lnTo>
                  <a:close/>
                </a:path>
              </a:pathLst>
            </a:custGeom>
            <a:solidFill>
              <a:srgbClr val="CE263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" name="Freeform 28"/>
            <p:cNvSpPr/>
            <p:nvPr/>
          </p:nvSpPr>
          <p:spPr bwMode="auto">
            <a:xfrm>
              <a:off x="6203950" y="4325938"/>
              <a:ext cx="53975" cy="55563"/>
            </a:xfrm>
            <a:custGeom>
              <a:avLst/>
              <a:gdLst>
                <a:gd name="T0" fmla="*/ 8 w 9"/>
                <a:gd name="T1" fmla="*/ 7 h 9"/>
                <a:gd name="T2" fmla="*/ 6 w 9"/>
                <a:gd name="T3" fmla="*/ 1 h 9"/>
                <a:gd name="T4" fmla="*/ 1 w 9"/>
                <a:gd name="T5" fmla="*/ 3 h 9"/>
                <a:gd name="T6" fmla="*/ 3 w 9"/>
                <a:gd name="T7" fmla="*/ 9 h 9"/>
                <a:gd name="T8" fmla="*/ 8 w 9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8" y="7"/>
                  </a:moveTo>
                  <a:cubicBezTo>
                    <a:pt x="9" y="5"/>
                    <a:pt x="8" y="2"/>
                    <a:pt x="6" y="1"/>
                  </a:cubicBezTo>
                  <a:cubicBezTo>
                    <a:pt x="4" y="0"/>
                    <a:pt x="2" y="1"/>
                    <a:pt x="1" y="3"/>
                  </a:cubicBezTo>
                  <a:cubicBezTo>
                    <a:pt x="0" y="5"/>
                    <a:pt x="1" y="8"/>
                    <a:pt x="3" y="9"/>
                  </a:cubicBezTo>
                  <a:cubicBezTo>
                    <a:pt x="5" y="9"/>
                    <a:pt x="7" y="9"/>
                    <a:pt x="8" y="7"/>
                  </a:cubicBezTo>
                  <a:close/>
                </a:path>
              </a:pathLst>
            </a:custGeom>
            <a:solidFill>
              <a:srgbClr val="CE263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0" name="Freeform 31"/>
            <p:cNvSpPr/>
            <p:nvPr/>
          </p:nvSpPr>
          <p:spPr bwMode="auto">
            <a:xfrm>
              <a:off x="2468638" y="2159000"/>
              <a:ext cx="2146300" cy="1858963"/>
            </a:xfrm>
            <a:custGeom>
              <a:avLst/>
              <a:gdLst>
                <a:gd name="T0" fmla="*/ 0 w 1352"/>
                <a:gd name="T1" fmla="*/ 0 h 1171"/>
                <a:gd name="T2" fmla="*/ 1352 w 1352"/>
                <a:gd name="T3" fmla="*/ 1171 h 1171"/>
                <a:gd name="T4" fmla="*/ 1352 w 1352"/>
                <a:gd name="T5" fmla="*/ 1171 h 1171"/>
                <a:gd name="T6" fmla="*/ 0 w 1352"/>
                <a:gd name="T7" fmla="*/ 0 h 1171"/>
                <a:gd name="T8" fmla="*/ 0 w 1352"/>
                <a:gd name="T9" fmla="*/ 0 h 1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2" h="1171">
                  <a:moveTo>
                    <a:pt x="0" y="0"/>
                  </a:moveTo>
                  <a:lnTo>
                    <a:pt x="1352" y="1171"/>
                  </a:lnTo>
                  <a:lnTo>
                    <a:pt x="1352" y="117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263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9" name="Freeform 99"/>
            <p:cNvSpPr/>
            <p:nvPr/>
          </p:nvSpPr>
          <p:spPr bwMode="auto">
            <a:xfrm>
              <a:off x="117550" y="3016250"/>
              <a:ext cx="1508125" cy="1365250"/>
            </a:xfrm>
            <a:custGeom>
              <a:avLst/>
              <a:gdLst>
                <a:gd name="T0" fmla="*/ 0 w 950"/>
                <a:gd name="T1" fmla="*/ 860 h 860"/>
                <a:gd name="T2" fmla="*/ 4 w 950"/>
                <a:gd name="T3" fmla="*/ 856 h 860"/>
                <a:gd name="T4" fmla="*/ 840 w 950"/>
                <a:gd name="T5" fmla="*/ 0 h 860"/>
                <a:gd name="T6" fmla="*/ 840 w 950"/>
                <a:gd name="T7" fmla="*/ 0 h 860"/>
                <a:gd name="T8" fmla="*/ 8 w 950"/>
                <a:gd name="T9" fmla="*/ 852 h 860"/>
                <a:gd name="T10" fmla="*/ 950 w 950"/>
                <a:gd name="T11" fmla="*/ 278 h 860"/>
                <a:gd name="T12" fmla="*/ 950 w 950"/>
                <a:gd name="T13" fmla="*/ 278 h 860"/>
                <a:gd name="T14" fmla="*/ 0 w 950"/>
                <a:gd name="T15" fmla="*/ 860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50" h="860">
                  <a:moveTo>
                    <a:pt x="0" y="860"/>
                  </a:moveTo>
                  <a:lnTo>
                    <a:pt x="4" y="856"/>
                  </a:lnTo>
                  <a:lnTo>
                    <a:pt x="840" y="0"/>
                  </a:lnTo>
                  <a:lnTo>
                    <a:pt x="840" y="0"/>
                  </a:lnTo>
                  <a:lnTo>
                    <a:pt x="8" y="852"/>
                  </a:lnTo>
                  <a:lnTo>
                    <a:pt x="950" y="278"/>
                  </a:lnTo>
                  <a:lnTo>
                    <a:pt x="950" y="278"/>
                  </a:lnTo>
                  <a:lnTo>
                    <a:pt x="0" y="860"/>
                  </a:lnTo>
                  <a:close/>
                </a:path>
              </a:pathLst>
            </a:custGeom>
            <a:solidFill>
              <a:srgbClr val="36597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0" name="Freeform 100"/>
            <p:cNvSpPr/>
            <p:nvPr/>
          </p:nvSpPr>
          <p:spPr bwMode="auto">
            <a:xfrm>
              <a:off x="123900" y="1646238"/>
              <a:ext cx="1308100" cy="2735263"/>
            </a:xfrm>
            <a:custGeom>
              <a:avLst/>
              <a:gdLst>
                <a:gd name="T0" fmla="*/ 0 w 824"/>
                <a:gd name="T1" fmla="*/ 1723 h 1723"/>
                <a:gd name="T2" fmla="*/ 0 w 824"/>
                <a:gd name="T3" fmla="*/ 1719 h 1723"/>
                <a:gd name="T4" fmla="*/ 517 w 824"/>
                <a:gd name="T5" fmla="*/ 0 h 1723"/>
                <a:gd name="T6" fmla="*/ 517 w 824"/>
                <a:gd name="T7" fmla="*/ 0 h 1723"/>
                <a:gd name="T8" fmla="*/ 0 w 824"/>
                <a:gd name="T9" fmla="*/ 1719 h 1723"/>
                <a:gd name="T10" fmla="*/ 824 w 824"/>
                <a:gd name="T11" fmla="*/ 749 h 1723"/>
                <a:gd name="T12" fmla="*/ 824 w 824"/>
                <a:gd name="T13" fmla="*/ 753 h 1723"/>
                <a:gd name="T14" fmla="*/ 0 w 824"/>
                <a:gd name="T15" fmla="*/ 1723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4" h="1723">
                  <a:moveTo>
                    <a:pt x="0" y="1723"/>
                  </a:moveTo>
                  <a:lnTo>
                    <a:pt x="0" y="1719"/>
                  </a:lnTo>
                  <a:lnTo>
                    <a:pt x="517" y="0"/>
                  </a:lnTo>
                  <a:lnTo>
                    <a:pt x="517" y="0"/>
                  </a:lnTo>
                  <a:lnTo>
                    <a:pt x="0" y="1719"/>
                  </a:lnTo>
                  <a:lnTo>
                    <a:pt x="824" y="749"/>
                  </a:lnTo>
                  <a:lnTo>
                    <a:pt x="824" y="753"/>
                  </a:lnTo>
                  <a:lnTo>
                    <a:pt x="0" y="1723"/>
                  </a:lnTo>
                  <a:close/>
                </a:path>
              </a:pathLst>
            </a:custGeom>
            <a:solidFill>
              <a:srgbClr val="36597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1" name="Freeform 101"/>
            <p:cNvSpPr/>
            <p:nvPr/>
          </p:nvSpPr>
          <p:spPr bwMode="auto">
            <a:xfrm>
              <a:off x="100088" y="4351338"/>
              <a:ext cx="47625" cy="47625"/>
            </a:xfrm>
            <a:custGeom>
              <a:avLst/>
              <a:gdLst>
                <a:gd name="T0" fmla="*/ 8 w 8"/>
                <a:gd name="T1" fmla="*/ 3 h 8"/>
                <a:gd name="T2" fmla="*/ 3 w 8"/>
                <a:gd name="T3" fmla="*/ 0 h 8"/>
                <a:gd name="T4" fmla="*/ 0 w 8"/>
                <a:gd name="T5" fmla="*/ 4 h 8"/>
                <a:gd name="T6" fmla="*/ 4 w 8"/>
                <a:gd name="T7" fmla="*/ 7 h 8"/>
                <a:gd name="T8" fmla="*/ 8 w 8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8" y="3"/>
                  </a:moveTo>
                  <a:cubicBezTo>
                    <a:pt x="7" y="1"/>
                    <a:pt x="5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6"/>
                    <a:pt x="2" y="8"/>
                    <a:pt x="4" y="7"/>
                  </a:cubicBezTo>
                  <a:cubicBezTo>
                    <a:pt x="7" y="7"/>
                    <a:pt x="8" y="5"/>
                    <a:pt x="8" y="3"/>
                  </a:cubicBezTo>
                  <a:close/>
                </a:path>
              </a:pathLst>
            </a:custGeom>
            <a:solidFill>
              <a:srgbClr val="36597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2" name="Freeform 102"/>
            <p:cNvSpPr>
              <a:spLocks noEditPoints="1"/>
            </p:cNvSpPr>
            <p:nvPr/>
          </p:nvSpPr>
          <p:spPr bwMode="auto">
            <a:xfrm>
              <a:off x="123900" y="2424113"/>
              <a:ext cx="1169988" cy="1951038"/>
            </a:xfrm>
            <a:custGeom>
              <a:avLst/>
              <a:gdLst>
                <a:gd name="T0" fmla="*/ 0 w 737"/>
                <a:gd name="T1" fmla="*/ 1229 h 1229"/>
                <a:gd name="T2" fmla="*/ 0 w 737"/>
                <a:gd name="T3" fmla="*/ 1229 h 1229"/>
                <a:gd name="T4" fmla="*/ 509 w 737"/>
                <a:gd name="T5" fmla="*/ 0 h 1229"/>
                <a:gd name="T6" fmla="*/ 509 w 737"/>
                <a:gd name="T7" fmla="*/ 0 h 1229"/>
                <a:gd name="T8" fmla="*/ 737 w 737"/>
                <a:gd name="T9" fmla="*/ 80 h 1229"/>
                <a:gd name="T10" fmla="*/ 733 w 737"/>
                <a:gd name="T11" fmla="*/ 80 h 1229"/>
                <a:gd name="T12" fmla="*/ 0 w 737"/>
                <a:gd name="T13" fmla="*/ 1229 h 1229"/>
                <a:gd name="T14" fmla="*/ 509 w 737"/>
                <a:gd name="T15" fmla="*/ 0 h 1229"/>
                <a:gd name="T16" fmla="*/ 4 w 737"/>
                <a:gd name="T17" fmla="*/ 1221 h 1229"/>
                <a:gd name="T18" fmla="*/ 733 w 737"/>
                <a:gd name="T19" fmla="*/ 80 h 1229"/>
                <a:gd name="T20" fmla="*/ 509 w 737"/>
                <a:gd name="T21" fmla="*/ 0 h 1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7" h="1229">
                  <a:moveTo>
                    <a:pt x="0" y="1229"/>
                  </a:moveTo>
                  <a:lnTo>
                    <a:pt x="0" y="1229"/>
                  </a:lnTo>
                  <a:lnTo>
                    <a:pt x="509" y="0"/>
                  </a:lnTo>
                  <a:lnTo>
                    <a:pt x="509" y="0"/>
                  </a:lnTo>
                  <a:lnTo>
                    <a:pt x="737" y="80"/>
                  </a:lnTo>
                  <a:lnTo>
                    <a:pt x="733" y="80"/>
                  </a:lnTo>
                  <a:lnTo>
                    <a:pt x="0" y="1229"/>
                  </a:lnTo>
                  <a:close/>
                  <a:moveTo>
                    <a:pt x="509" y="0"/>
                  </a:moveTo>
                  <a:lnTo>
                    <a:pt x="4" y="1221"/>
                  </a:lnTo>
                  <a:lnTo>
                    <a:pt x="733" y="80"/>
                  </a:lnTo>
                  <a:lnTo>
                    <a:pt x="509" y="0"/>
                  </a:lnTo>
                  <a:close/>
                </a:path>
              </a:pathLst>
            </a:custGeom>
            <a:solidFill>
              <a:srgbClr val="36597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19" name="组合 118"/>
          <p:cNvGrpSpPr/>
          <p:nvPr/>
        </p:nvGrpSpPr>
        <p:grpSpPr>
          <a:xfrm>
            <a:off x="1998738" y="3644900"/>
            <a:ext cx="1012825" cy="1019175"/>
            <a:chOff x="2279650" y="3644900"/>
            <a:chExt cx="1012825" cy="1019175"/>
          </a:xfrm>
          <a:solidFill>
            <a:srgbClr val="CE263D"/>
          </a:solidFill>
        </p:grpSpPr>
        <p:sp>
          <p:nvSpPr>
            <p:cNvPr id="49" name="Freeform 39"/>
            <p:cNvSpPr/>
            <p:nvPr/>
          </p:nvSpPr>
          <p:spPr bwMode="auto">
            <a:xfrm>
              <a:off x="2298700" y="3933825"/>
              <a:ext cx="957263" cy="404813"/>
            </a:xfrm>
            <a:custGeom>
              <a:avLst/>
              <a:gdLst>
                <a:gd name="T0" fmla="*/ 30 w 159"/>
                <a:gd name="T1" fmla="*/ 56 h 67"/>
                <a:gd name="T2" fmla="*/ 30 w 159"/>
                <a:gd name="T3" fmla="*/ 56 h 67"/>
                <a:gd name="T4" fmla="*/ 154 w 159"/>
                <a:gd name="T5" fmla="*/ 7 h 67"/>
                <a:gd name="T6" fmla="*/ 154 w 159"/>
                <a:gd name="T7" fmla="*/ 7 h 67"/>
                <a:gd name="T8" fmla="*/ 155 w 159"/>
                <a:gd name="T9" fmla="*/ 7 h 67"/>
                <a:gd name="T10" fmla="*/ 159 w 159"/>
                <a:gd name="T11" fmla="*/ 5 h 67"/>
                <a:gd name="T12" fmla="*/ 157 w 159"/>
                <a:gd name="T13" fmla="*/ 0 h 67"/>
                <a:gd name="T14" fmla="*/ 153 w 159"/>
                <a:gd name="T15" fmla="*/ 2 h 67"/>
                <a:gd name="T16" fmla="*/ 153 w 159"/>
                <a:gd name="T17" fmla="*/ 2 h 67"/>
                <a:gd name="T18" fmla="*/ 152 w 159"/>
                <a:gd name="T19" fmla="*/ 2 h 67"/>
                <a:gd name="T20" fmla="*/ 28 w 159"/>
                <a:gd name="T21" fmla="*/ 51 h 67"/>
                <a:gd name="T22" fmla="*/ 28 w 159"/>
                <a:gd name="T23" fmla="*/ 51 h 67"/>
                <a:gd name="T24" fmla="*/ 27 w 159"/>
                <a:gd name="T25" fmla="*/ 51 h 67"/>
                <a:gd name="T26" fmla="*/ 0 w 159"/>
                <a:gd name="T27" fmla="*/ 62 h 67"/>
                <a:gd name="T28" fmla="*/ 2 w 159"/>
                <a:gd name="T29" fmla="*/ 67 h 67"/>
                <a:gd name="T30" fmla="*/ 29 w 159"/>
                <a:gd name="T31" fmla="*/ 56 h 67"/>
                <a:gd name="T32" fmla="*/ 30 w 159"/>
                <a:gd name="T33" fmla="*/ 5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9" h="67">
                  <a:moveTo>
                    <a:pt x="30" y="56"/>
                  </a:moveTo>
                  <a:cubicBezTo>
                    <a:pt x="30" y="56"/>
                    <a:pt x="30" y="56"/>
                    <a:pt x="30" y="56"/>
                  </a:cubicBezTo>
                  <a:cubicBezTo>
                    <a:pt x="154" y="7"/>
                    <a:pt x="154" y="7"/>
                    <a:pt x="154" y="7"/>
                  </a:cubicBezTo>
                  <a:cubicBezTo>
                    <a:pt x="154" y="7"/>
                    <a:pt x="154" y="7"/>
                    <a:pt x="154" y="7"/>
                  </a:cubicBezTo>
                  <a:cubicBezTo>
                    <a:pt x="155" y="7"/>
                    <a:pt x="155" y="7"/>
                    <a:pt x="155" y="7"/>
                  </a:cubicBezTo>
                  <a:cubicBezTo>
                    <a:pt x="159" y="5"/>
                    <a:pt x="159" y="5"/>
                    <a:pt x="159" y="5"/>
                  </a:cubicBezTo>
                  <a:cubicBezTo>
                    <a:pt x="159" y="3"/>
                    <a:pt x="158" y="2"/>
                    <a:pt x="157" y="0"/>
                  </a:cubicBezTo>
                  <a:cubicBezTo>
                    <a:pt x="153" y="2"/>
                    <a:pt x="153" y="2"/>
                    <a:pt x="153" y="2"/>
                  </a:cubicBezTo>
                  <a:cubicBezTo>
                    <a:pt x="153" y="2"/>
                    <a:pt x="153" y="2"/>
                    <a:pt x="153" y="2"/>
                  </a:cubicBezTo>
                  <a:cubicBezTo>
                    <a:pt x="152" y="2"/>
                    <a:pt x="152" y="2"/>
                    <a:pt x="152" y="2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1" y="64"/>
                    <a:pt x="1" y="65"/>
                    <a:pt x="2" y="67"/>
                  </a:cubicBezTo>
                  <a:cubicBezTo>
                    <a:pt x="29" y="56"/>
                    <a:pt x="29" y="56"/>
                    <a:pt x="29" y="56"/>
                  </a:cubicBezTo>
                  <a:lnTo>
                    <a:pt x="3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0" name="Freeform 40"/>
            <p:cNvSpPr/>
            <p:nvPr/>
          </p:nvSpPr>
          <p:spPr bwMode="auto">
            <a:xfrm>
              <a:off x="2279650" y="3806825"/>
              <a:ext cx="898525" cy="381000"/>
            </a:xfrm>
            <a:custGeom>
              <a:avLst/>
              <a:gdLst>
                <a:gd name="T0" fmla="*/ 24 w 149"/>
                <a:gd name="T1" fmla="*/ 54 h 63"/>
                <a:gd name="T2" fmla="*/ 24 w 149"/>
                <a:gd name="T3" fmla="*/ 53 h 63"/>
                <a:gd name="T4" fmla="*/ 148 w 149"/>
                <a:gd name="T5" fmla="*/ 5 h 63"/>
                <a:gd name="T6" fmla="*/ 148 w 149"/>
                <a:gd name="T7" fmla="*/ 5 h 63"/>
                <a:gd name="T8" fmla="*/ 149 w 149"/>
                <a:gd name="T9" fmla="*/ 4 h 63"/>
                <a:gd name="T10" fmla="*/ 149 w 149"/>
                <a:gd name="T11" fmla="*/ 4 h 63"/>
                <a:gd name="T12" fmla="*/ 146 w 149"/>
                <a:gd name="T13" fmla="*/ 0 h 63"/>
                <a:gd name="T14" fmla="*/ 22 w 149"/>
                <a:gd name="T15" fmla="*/ 49 h 63"/>
                <a:gd name="T16" fmla="*/ 22 w 149"/>
                <a:gd name="T17" fmla="*/ 49 h 63"/>
                <a:gd name="T18" fmla="*/ 21 w 149"/>
                <a:gd name="T19" fmla="*/ 49 h 63"/>
                <a:gd name="T20" fmla="*/ 0 w 149"/>
                <a:gd name="T21" fmla="*/ 58 h 63"/>
                <a:gd name="T22" fmla="*/ 0 w 149"/>
                <a:gd name="T23" fmla="*/ 63 h 63"/>
                <a:gd name="T24" fmla="*/ 23 w 149"/>
                <a:gd name="T25" fmla="*/ 54 h 63"/>
                <a:gd name="T26" fmla="*/ 24 w 149"/>
                <a:gd name="T27" fmla="*/ 5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9" h="63">
                  <a:moveTo>
                    <a:pt x="24" y="54"/>
                  </a:moveTo>
                  <a:cubicBezTo>
                    <a:pt x="24" y="53"/>
                    <a:pt x="24" y="53"/>
                    <a:pt x="24" y="53"/>
                  </a:cubicBezTo>
                  <a:cubicBezTo>
                    <a:pt x="148" y="5"/>
                    <a:pt x="148" y="5"/>
                    <a:pt x="148" y="5"/>
                  </a:cubicBezTo>
                  <a:cubicBezTo>
                    <a:pt x="148" y="5"/>
                    <a:pt x="148" y="5"/>
                    <a:pt x="148" y="5"/>
                  </a:cubicBezTo>
                  <a:cubicBezTo>
                    <a:pt x="149" y="4"/>
                    <a:pt x="149" y="4"/>
                    <a:pt x="149" y="4"/>
                  </a:cubicBezTo>
                  <a:cubicBezTo>
                    <a:pt x="149" y="4"/>
                    <a:pt x="149" y="4"/>
                    <a:pt x="149" y="4"/>
                  </a:cubicBezTo>
                  <a:cubicBezTo>
                    <a:pt x="148" y="3"/>
                    <a:pt x="147" y="2"/>
                    <a:pt x="146" y="0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9"/>
                    <a:pt x="0" y="61"/>
                    <a:pt x="0" y="63"/>
                  </a:cubicBezTo>
                  <a:cubicBezTo>
                    <a:pt x="23" y="54"/>
                    <a:pt x="23" y="54"/>
                    <a:pt x="23" y="54"/>
                  </a:cubicBezTo>
                  <a:lnTo>
                    <a:pt x="24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1" name="Freeform 41"/>
            <p:cNvSpPr/>
            <p:nvPr/>
          </p:nvSpPr>
          <p:spPr bwMode="auto">
            <a:xfrm>
              <a:off x="2298700" y="3705225"/>
              <a:ext cx="752475" cy="312738"/>
            </a:xfrm>
            <a:custGeom>
              <a:avLst/>
              <a:gdLst>
                <a:gd name="T0" fmla="*/ 11 w 125"/>
                <a:gd name="T1" fmla="*/ 47 h 52"/>
                <a:gd name="T2" fmla="*/ 12 w 125"/>
                <a:gd name="T3" fmla="*/ 47 h 52"/>
                <a:gd name="T4" fmla="*/ 125 w 125"/>
                <a:gd name="T5" fmla="*/ 3 h 52"/>
                <a:gd name="T6" fmla="*/ 119 w 125"/>
                <a:gd name="T7" fmla="*/ 0 h 52"/>
                <a:gd name="T8" fmla="*/ 10 w 125"/>
                <a:gd name="T9" fmla="*/ 43 h 52"/>
                <a:gd name="T10" fmla="*/ 10 w 125"/>
                <a:gd name="T11" fmla="*/ 43 h 52"/>
                <a:gd name="T12" fmla="*/ 9 w 125"/>
                <a:gd name="T13" fmla="*/ 43 h 52"/>
                <a:gd name="T14" fmla="*/ 2 w 125"/>
                <a:gd name="T15" fmla="*/ 46 h 52"/>
                <a:gd name="T16" fmla="*/ 0 w 125"/>
                <a:gd name="T17" fmla="*/ 52 h 52"/>
                <a:gd name="T18" fmla="*/ 11 w 125"/>
                <a:gd name="T19" fmla="*/ 48 h 52"/>
                <a:gd name="T20" fmla="*/ 11 w 125"/>
                <a:gd name="T21" fmla="*/ 4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" h="52">
                  <a:moveTo>
                    <a:pt x="11" y="47"/>
                  </a:moveTo>
                  <a:cubicBezTo>
                    <a:pt x="12" y="47"/>
                    <a:pt x="12" y="47"/>
                    <a:pt x="12" y="47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3" y="2"/>
                    <a:pt x="121" y="1"/>
                    <a:pt x="119" y="0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1" y="48"/>
                    <a:pt x="0" y="50"/>
                    <a:pt x="0" y="52"/>
                  </a:cubicBezTo>
                  <a:cubicBezTo>
                    <a:pt x="11" y="48"/>
                    <a:pt x="11" y="48"/>
                    <a:pt x="11" y="48"/>
                  </a:cubicBezTo>
                  <a:lnTo>
                    <a:pt x="11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2" name="Freeform 42"/>
            <p:cNvSpPr/>
            <p:nvPr/>
          </p:nvSpPr>
          <p:spPr bwMode="auto">
            <a:xfrm>
              <a:off x="2413000" y="3644900"/>
              <a:ext cx="409575" cy="168275"/>
            </a:xfrm>
            <a:custGeom>
              <a:avLst/>
              <a:gdLst>
                <a:gd name="T0" fmla="*/ 56 w 68"/>
                <a:gd name="T1" fmla="*/ 1 h 28"/>
                <a:gd name="T2" fmla="*/ 55 w 68"/>
                <a:gd name="T3" fmla="*/ 1 h 28"/>
                <a:gd name="T4" fmla="*/ 10 w 68"/>
                <a:gd name="T5" fmla="*/ 18 h 28"/>
                <a:gd name="T6" fmla="*/ 0 w 68"/>
                <a:gd name="T7" fmla="*/ 28 h 28"/>
                <a:gd name="T8" fmla="*/ 68 w 68"/>
                <a:gd name="T9" fmla="*/ 1 h 28"/>
                <a:gd name="T10" fmla="*/ 56 w 68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28">
                  <a:moveTo>
                    <a:pt x="56" y="1"/>
                  </a:moveTo>
                  <a:cubicBezTo>
                    <a:pt x="56" y="1"/>
                    <a:pt x="55" y="1"/>
                    <a:pt x="55" y="1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7" y="21"/>
                    <a:pt x="3" y="24"/>
                    <a:pt x="0" y="28"/>
                  </a:cubicBezTo>
                  <a:cubicBezTo>
                    <a:pt x="68" y="1"/>
                    <a:pt x="68" y="1"/>
                    <a:pt x="68" y="1"/>
                  </a:cubicBezTo>
                  <a:cubicBezTo>
                    <a:pt x="64" y="0"/>
                    <a:pt x="60" y="0"/>
                    <a:pt x="5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3" name="Freeform 43"/>
            <p:cNvSpPr/>
            <p:nvPr/>
          </p:nvSpPr>
          <p:spPr bwMode="auto">
            <a:xfrm>
              <a:off x="2286000" y="3867150"/>
              <a:ext cx="939800" cy="398463"/>
            </a:xfrm>
            <a:custGeom>
              <a:avLst/>
              <a:gdLst>
                <a:gd name="T0" fmla="*/ 27 w 156"/>
                <a:gd name="T1" fmla="*/ 55 h 66"/>
                <a:gd name="T2" fmla="*/ 28 w 156"/>
                <a:gd name="T3" fmla="*/ 55 h 66"/>
                <a:gd name="T4" fmla="*/ 151 w 156"/>
                <a:gd name="T5" fmla="*/ 6 h 66"/>
                <a:gd name="T6" fmla="*/ 152 w 156"/>
                <a:gd name="T7" fmla="*/ 6 h 66"/>
                <a:gd name="T8" fmla="*/ 152 w 156"/>
                <a:gd name="T9" fmla="*/ 6 h 66"/>
                <a:gd name="T10" fmla="*/ 156 w 156"/>
                <a:gd name="T11" fmla="*/ 5 h 66"/>
                <a:gd name="T12" fmla="*/ 153 w 156"/>
                <a:gd name="T13" fmla="*/ 0 h 66"/>
                <a:gd name="T14" fmla="*/ 150 w 156"/>
                <a:gd name="T15" fmla="*/ 1 h 66"/>
                <a:gd name="T16" fmla="*/ 150 w 156"/>
                <a:gd name="T17" fmla="*/ 2 h 66"/>
                <a:gd name="T18" fmla="*/ 150 w 156"/>
                <a:gd name="T19" fmla="*/ 2 h 66"/>
                <a:gd name="T20" fmla="*/ 26 w 156"/>
                <a:gd name="T21" fmla="*/ 50 h 66"/>
                <a:gd name="T22" fmla="*/ 25 w 156"/>
                <a:gd name="T23" fmla="*/ 51 h 66"/>
                <a:gd name="T24" fmla="*/ 25 w 156"/>
                <a:gd name="T25" fmla="*/ 51 h 66"/>
                <a:gd name="T26" fmla="*/ 0 w 156"/>
                <a:gd name="T27" fmla="*/ 61 h 66"/>
                <a:gd name="T28" fmla="*/ 0 w 156"/>
                <a:gd name="T29" fmla="*/ 66 h 66"/>
                <a:gd name="T30" fmla="*/ 27 w 156"/>
                <a:gd name="T31" fmla="*/ 5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6" h="66">
                  <a:moveTo>
                    <a:pt x="27" y="55"/>
                  </a:moveTo>
                  <a:cubicBezTo>
                    <a:pt x="28" y="55"/>
                    <a:pt x="28" y="55"/>
                    <a:pt x="28" y="55"/>
                  </a:cubicBezTo>
                  <a:cubicBezTo>
                    <a:pt x="151" y="6"/>
                    <a:pt x="151" y="6"/>
                    <a:pt x="151" y="6"/>
                  </a:cubicBezTo>
                  <a:cubicBezTo>
                    <a:pt x="152" y="6"/>
                    <a:pt x="152" y="6"/>
                    <a:pt x="152" y="6"/>
                  </a:cubicBezTo>
                  <a:cubicBezTo>
                    <a:pt x="152" y="6"/>
                    <a:pt x="152" y="6"/>
                    <a:pt x="152" y="6"/>
                  </a:cubicBezTo>
                  <a:cubicBezTo>
                    <a:pt x="156" y="5"/>
                    <a:pt x="156" y="5"/>
                    <a:pt x="156" y="5"/>
                  </a:cubicBezTo>
                  <a:cubicBezTo>
                    <a:pt x="155" y="3"/>
                    <a:pt x="154" y="2"/>
                    <a:pt x="153" y="0"/>
                  </a:cubicBezTo>
                  <a:cubicBezTo>
                    <a:pt x="150" y="1"/>
                    <a:pt x="150" y="1"/>
                    <a:pt x="150" y="1"/>
                  </a:cubicBezTo>
                  <a:cubicBezTo>
                    <a:pt x="150" y="2"/>
                    <a:pt x="150" y="2"/>
                    <a:pt x="150" y="2"/>
                  </a:cubicBezTo>
                  <a:cubicBezTo>
                    <a:pt x="150" y="2"/>
                    <a:pt x="150" y="2"/>
                    <a:pt x="150" y="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2"/>
                    <a:pt x="0" y="64"/>
                    <a:pt x="0" y="66"/>
                  </a:cubicBezTo>
                  <a:cubicBezTo>
                    <a:pt x="27" y="55"/>
                    <a:pt x="27" y="55"/>
                    <a:pt x="2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4" name="Freeform 44"/>
            <p:cNvSpPr/>
            <p:nvPr/>
          </p:nvSpPr>
          <p:spPr bwMode="auto">
            <a:xfrm>
              <a:off x="2279650" y="3752850"/>
              <a:ext cx="844550" cy="350838"/>
            </a:xfrm>
            <a:custGeom>
              <a:avLst/>
              <a:gdLst>
                <a:gd name="T0" fmla="*/ 19 w 140"/>
                <a:gd name="T1" fmla="*/ 51 h 58"/>
                <a:gd name="T2" fmla="*/ 19 w 140"/>
                <a:gd name="T3" fmla="*/ 51 h 58"/>
                <a:gd name="T4" fmla="*/ 140 w 140"/>
                <a:gd name="T5" fmla="*/ 4 h 58"/>
                <a:gd name="T6" fmla="*/ 135 w 140"/>
                <a:gd name="T7" fmla="*/ 0 h 58"/>
                <a:gd name="T8" fmla="*/ 18 w 140"/>
                <a:gd name="T9" fmla="*/ 46 h 58"/>
                <a:gd name="T10" fmla="*/ 17 w 140"/>
                <a:gd name="T11" fmla="*/ 46 h 58"/>
                <a:gd name="T12" fmla="*/ 17 w 140"/>
                <a:gd name="T13" fmla="*/ 47 h 58"/>
                <a:gd name="T14" fmla="*/ 1 w 140"/>
                <a:gd name="T15" fmla="*/ 53 h 58"/>
                <a:gd name="T16" fmla="*/ 0 w 140"/>
                <a:gd name="T17" fmla="*/ 58 h 58"/>
                <a:gd name="T18" fmla="*/ 19 w 140"/>
                <a:gd name="T19" fmla="*/ 5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58">
                  <a:moveTo>
                    <a:pt x="19" y="51"/>
                  </a:moveTo>
                  <a:cubicBezTo>
                    <a:pt x="19" y="51"/>
                    <a:pt x="19" y="51"/>
                    <a:pt x="19" y="51"/>
                  </a:cubicBezTo>
                  <a:cubicBezTo>
                    <a:pt x="140" y="4"/>
                    <a:pt x="140" y="4"/>
                    <a:pt x="140" y="4"/>
                  </a:cubicBezTo>
                  <a:cubicBezTo>
                    <a:pt x="138" y="2"/>
                    <a:pt x="137" y="1"/>
                    <a:pt x="135" y="0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55"/>
                    <a:pt x="0" y="57"/>
                    <a:pt x="0" y="58"/>
                  </a:cubicBezTo>
                  <a:cubicBezTo>
                    <a:pt x="19" y="51"/>
                    <a:pt x="19" y="51"/>
                    <a:pt x="19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5" name="Freeform 45"/>
            <p:cNvSpPr/>
            <p:nvPr/>
          </p:nvSpPr>
          <p:spPr bwMode="auto">
            <a:xfrm>
              <a:off x="2333625" y="3662363"/>
              <a:ext cx="627063" cy="260350"/>
            </a:xfrm>
            <a:custGeom>
              <a:avLst/>
              <a:gdLst>
                <a:gd name="T0" fmla="*/ 1 w 104"/>
                <a:gd name="T1" fmla="*/ 43 h 43"/>
                <a:gd name="T2" fmla="*/ 1 w 104"/>
                <a:gd name="T3" fmla="*/ 43 h 43"/>
                <a:gd name="T4" fmla="*/ 104 w 104"/>
                <a:gd name="T5" fmla="*/ 2 h 43"/>
                <a:gd name="T6" fmla="*/ 96 w 104"/>
                <a:gd name="T7" fmla="*/ 0 h 43"/>
                <a:gd name="T8" fmla="*/ 4 w 104"/>
                <a:gd name="T9" fmla="*/ 36 h 43"/>
                <a:gd name="T10" fmla="*/ 0 w 104"/>
                <a:gd name="T11" fmla="*/ 43 h 43"/>
                <a:gd name="T12" fmla="*/ 1 w 104"/>
                <a:gd name="T1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43">
                  <a:moveTo>
                    <a:pt x="1" y="43"/>
                  </a:moveTo>
                  <a:cubicBezTo>
                    <a:pt x="1" y="43"/>
                    <a:pt x="1" y="43"/>
                    <a:pt x="1" y="43"/>
                  </a:cubicBezTo>
                  <a:cubicBezTo>
                    <a:pt x="104" y="2"/>
                    <a:pt x="104" y="2"/>
                    <a:pt x="104" y="2"/>
                  </a:cubicBezTo>
                  <a:cubicBezTo>
                    <a:pt x="101" y="2"/>
                    <a:pt x="99" y="1"/>
                    <a:pt x="96" y="0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3" y="38"/>
                    <a:pt x="1" y="41"/>
                    <a:pt x="0" y="43"/>
                  </a:cubicBezTo>
                  <a:cubicBezTo>
                    <a:pt x="1" y="43"/>
                    <a:pt x="1" y="43"/>
                    <a:pt x="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6" name="Freeform 46"/>
            <p:cNvSpPr/>
            <p:nvPr/>
          </p:nvSpPr>
          <p:spPr bwMode="auto">
            <a:xfrm>
              <a:off x="2659062" y="4435475"/>
              <a:ext cx="555625" cy="228600"/>
            </a:xfrm>
            <a:custGeom>
              <a:avLst/>
              <a:gdLst>
                <a:gd name="T0" fmla="*/ 9 w 92"/>
                <a:gd name="T1" fmla="*/ 38 h 38"/>
                <a:gd name="T2" fmla="*/ 87 w 92"/>
                <a:gd name="T3" fmla="*/ 7 h 38"/>
                <a:gd name="T4" fmla="*/ 92 w 92"/>
                <a:gd name="T5" fmla="*/ 0 h 38"/>
                <a:gd name="T6" fmla="*/ 0 w 92"/>
                <a:gd name="T7" fmla="*/ 36 h 38"/>
                <a:gd name="T8" fmla="*/ 9 w 92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38">
                  <a:moveTo>
                    <a:pt x="9" y="38"/>
                  </a:move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90" y="2"/>
                    <a:pt x="92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" y="37"/>
                    <a:pt x="6" y="37"/>
                    <a:pt x="9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7" name="Freeform 47"/>
            <p:cNvSpPr/>
            <p:nvPr/>
          </p:nvSpPr>
          <p:spPr bwMode="auto">
            <a:xfrm>
              <a:off x="2478087" y="4241800"/>
              <a:ext cx="808038" cy="338138"/>
            </a:xfrm>
            <a:custGeom>
              <a:avLst/>
              <a:gdLst>
                <a:gd name="T0" fmla="*/ 18 w 134"/>
                <a:gd name="T1" fmla="*/ 51 h 56"/>
                <a:gd name="T2" fmla="*/ 18 w 134"/>
                <a:gd name="T3" fmla="*/ 51 h 56"/>
                <a:gd name="T4" fmla="*/ 133 w 134"/>
                <a:gd name="T5" fmla="*/ 6 h 56"/>
                <a:gd name="T6" fmla="*/ 134 w 134"/>
                <a:gd name="T7" fmla="*/ 0 h 56"/>
                <a:gd name="T8" fmla="*/ 17 w 134"/>
                <a:gd name="T9" fmla="*/ 46 h 56"/>
                <a:gd name="T10" fmla="*/ 16 w 134"/>
                <a:gd name="T11" fmla="*/ 47 h 56"/>
                <a:gd name="T12" fmla="*/ 16 w 134"/>
                <a:gd name="T13" fmla="*/ 47 h 56"/>
                <a:gd name="T14" fmla="*/ 0 w 134"/>
                <a:gd name="T15" fmla="*/ 53 h 56"/>
                <a:gd name="T16" fmla="*/ 5 w 134"/>
                <a:gd name="T17" fmla="*/ 56 h 56"/>
                <a:gd name="T18" fmla="*/ 18 w 134"/>
                <a:gd name="T19" fmla="*/ 5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4" h="56">
                  <a:moveTo>
                    <a:pt x="18" y="51"/>
                  </a:moveTo>
                  <a:cubicBezTo>
                    <a:pt x="18" y="51"/>
                    <a:pt x="18" y="51"/>
                    <a:pt x="18" y="51"/>
                  </a:cubicBezTo>
                  <a:cubicBezTo>
                    <a:pt x="133" y="6"/>
                    <a:pt x="133" y="6"/>
                    <a:pt x="133" y="6"/>
                  </a:cubicBezTo>
                  <a:cubicBezTo>
                    <a:pt x="134" y="4"/>
                    <a:pt x="134" y="2"/>
                    <a:pt x="134" y="0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" y="54"/>
                    <a:pt x="3" y="55"/>
                    <a:pt x="5" y="56"/>
                  </a:cubicBezTo>
                  <a:cubicBezTo>
                    <a:pt x="18" y="51"/>
                    <a:pt x="18" y="51"/>
                    <a:pt x="18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8" name="Freeform 48"/>
            <p:cNvSpPr/>
            <p:nvPr/>
          </p:nvSpPr>
          <p:spPr bwMode="auto">
            <a:xfrm>
              <a:off x="2363787" y="4078288"/>
              <a:ext cx="928688" cy="393700"/>
            </a:xfrm>
            <a:custGeom>
              <a:avLst/>
              <a:gdLst>
                <a:gd name="T0" fmla="*/ 28 w 154"/>
                <a:gd name="T1" fmla="*/ 55 h 65"/>
                <a:gd name="T2" fmla="*/ 28 w 154"/>
                <a:gd name="T3" fmla="*/ 55 h 65"/>
                <a:gd name="T4" fmla="*/ 152 w 154"/>
                <a:gd name="T5" fmla="*/ 6 h 65"/>
                <a:gd name="T6" fmla="*/ 152 w 154"/>
                <a:gd name="T7" fmla="*/ 6 h 65"/>
                <a:gd name="T8" fmla="*/ 153 w 154"/>
                <a:gd name="T9" fmla="*/ 6 h 65"/>
                <a:gd name="T10" fmla="*/ 154 w 154"/>
                <a:gd name="T11" fmla="*/ 5 h 65"/>
                <a:gd name="T12" fmla="*/ 154 w 154"/>
                <a:gd name="T13" fmla="*/ 0 h 65"/>
                <a:gd name="T14" fmla="*/ 151 w 154"/>
                <a:gd name="T15" fmla="*/ 1 h 65"/>
                <a:gd name="T16" fmla="*/ 151 w 154"/>
                <a:gd name="T17" fmla="*/ 1 h 65"/>
                <a:gd name="T18" fmla="*/ 150 w 154"/>
                <a:gd name="T19" fmla="*/ 2 h 65"/>
                <a:gd name="T20" fmla="*/ 26 w 154"/>
                <a:gd name="T21" fmla="*/ 50 h 65"/>
                <a:gd name="T22" fmla="*/ 26 w 154"/>
                <a:gd name="T23" fmla="*/ 50 h 65"/>
                <a:gd name="T24" fmla="*/ 26 w 154"/>
                <a:gd name="T25" fmla="*/ 51 h 65"/>
                <a:gd name="T26" fmla="*/ 0 w 154"/>
                <a:gd name="T27" fmla="*/ 60 h 65"/>
                <a:gd name="T28" fmla="*/ 3 w 154"/>
                <a:gd name="T29" fmla="*/ 65 h 65"/>
                <a:gd name="T30" fmla="*/ 27 w 154"/>
                <a:gd name="T31" fmla="*/ 55 h 65"/>
                <a:gd name="T32" fmla="*/ 28 w 154"/>
                <a:gd name="T33" fmla="*/ 5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65">
                  <a:moveTo>
                    <a:pt x="28" y="55"/>
                  </a:moveTo>
                  <a:cubicBezTo>
                    <a:pt x="28" y="55"/>
                    <a:pt x="28" y="55"/>
                    <a:pt x="28" y="55"/>
                  </a:cubicBezTo>
                  <a:cubicBezTo>
                    <a:pt x="152" y="6"/>
                    <a:pt x="152" y="6"/>
                    <a:pt x="152" y="6"/>
                  </a:cubicBezTo>
                  <a:cubicBezTo>
                    <a:pt x="152" y="6"/>
                    <a:pt x="152" y="6"/>
                    <a:pt x="152" y="6"/>
                  </a:cubicBezTo>
                  <a:cubicBezTo>
                    <a:pt x="153" y="6"/>
                    <a:pt x="153" y="6"/>
                    <a:pt x="153" y="6"/>
                  </a:cubicBezTo>
                  <a:cubicBezTo>
                    <a:pt x="154" y="5"/>
                    <a:pt x="154" y="5"/>
                    <a:pt x="154" y="5"/>
                  </a:cubicBezTo>
                  <a:cubicBezTo>
                    <a:pt x="154" y="4"/>
                    <a:pt x="154" y="2"/>
                    <a:pt x="154" y="0"/>
                  </a:cubicBezTo>
                  <a:cubicBezTo>
                    <a:pt x="151" y="1"/>
                    <a:pt x="151" y="1"/>
                    <a:pt x="151" y="1"/>
                  </a:cubicBezTo>
                  <a:cubicBezTo>
                    <a:pt x="151" y="1"/>
                    <a:pt x="151" y="1"/>
                    <a:pt x="151" y="1"/>
                  </a:cubicBezTo>
                  <a:cubicBezTo>
                    <a:pt x="150" y="2"/>
                    <a:pt x="150" y="2"/>
                    <a:pt x="150" y="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1" y="62"/>
                    <a:pt x="2" y="63"/>
                    <a:pt x="3" y="65"/>
                  </a:cubicBezTo>
                  <a:cubicBezTo>
                    <a:pt x="27" y="55"/>
                    <a:pt x="27" y="55"/>
                    <a:pt x="27" y="55"/>
                  </a:cubicBezTo>
                  <a:lnTo>
                    <a:pt x="28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9" name="Freeform 49"/>
            <p:cNvSpPr/>
            <p:nvPr/>
          </p:nvSpPr>
          <p:spPr bwMode="auto">
            <a:xfrm>
              <a:off x="2833687" y="4562475"/>
              <a:ext cx="266700" cy="101600"/>
            </a:xfrm>
            <a:custGeom>
              <a:avLst/>
              <a:gdLst>
                <a:gd name="T0" fmla="*/ 44 w 44"/>
                <a:gd name="T1" fmla="*/ 0 h 17"/>
                <a:gd name="T2" fmla="*/ 0 w 44"/>
                <a:gd name="T3" fmla="*/ 17 h 17"/>
                <a:gd name="T4" fmla="*/ 44 w 44"/>
                <a:gd name="T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17">
                  <a:moveTo>
                    <a:pt x="44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16" y="16"/>
                    <a:pt x="31" y="9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0" name="Freeform 50"/>
            <p:cNvSpPr/>
            <p:nvPr/>
          </p:nvSpPr>
          <p:spPr bwMode="auto">
            <a:xfrm>
              <a:off x="2557462" y="4332288"/>
              <a:ext cx="704850" cy="296863"/>
            </a:xfrm>
            <a:custGeom>
              <a:avLst/>
              <a:gdLst>
                <a:gd name="T0" fmla="*/ 10 w 117"/>
                <a:gd name="T1" fmla="*/ 48 h 49"/>
                <a:gd name="T2" fmla="*/ 10 w 117"/>
                <a:gd name="T3" fmla="*/ 48 h 49"/>
                <a:gd name="T4" fmla="*/ 115 w 117"/>
                <a:gd name="T5" fmla="*/ 7 h 49"/>
                <a:gd name="T6" fmla="*/ 117 w 117"/>
                <a:gd name="T7" fmla="*/ 0 h 49"/>
                <a:gd name="T8" fmla="*/ 8 w 117"/>
                <a:gd name="T9" fmla="*/ 43 h 49"/>
                <a:gd name="T10" fmla="*/ 8 w 117"/>
                <a:gd name="T11" fmla="*/ 43 h 49"/>
                <a:gd name="T12" fmla="*/ 7 w 117"/>
                <a:gd name="T13" fmla="*/ 43 h 49"/>
                <a:gd name="T14" fmla="*/ 0 w 117"/>
                <a:gd name="T15" fmla="*/ 46 h 49"/>
                <a:gd name="T16" fmla="*/ 6 w 117"/>
                <a:gd name="T17" fmla="*/ 49 h 49"/>
                <a:gd name="T18" fmla="*/ 9 w 117"/>
                <a:gd name="T19" fmla="*/ 48 h 49"/>
                <a:gd name="T20" fmla="*/ 10 w 117"/>
                <a:gd name="T21" fmla="*/ 4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49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15" y="7"/>
                    <a:pt x="115" y="7"/>
                    <a:pt x="115" y="7"/>
                  </a:cubicBezTo>
                  <a:cubicBezTo>
                    <a:pt x="116" y="4"/>
                    <a:pt x="117" y="2"/>
                    <a:pt x="117" y="0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2" y="47"/>
                    <a:pt x="4" y="48"/>
                    <a:pt x="6" y="49"/>
                  </a:cubicBezTo>
                  <a:cubicBezTo>
                    <a:pt x="9" y="48"/>
                    <a:pt x="9" y="48"/>
                    <a:pt x="9" y="48"/>
                  </a:cubicBezTo>
                  <a:lnTo>
                    <a:pt x="10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" name="Freeform 51"/>
            <p:cNvSpPr/>
            <p:nvPr/>
          </p:nvSpPr>
          <p:spPr bwMode="auto">
            <a:xfrm>
              <a:off x="2413000" y="4157663"/>
              <a:ext cx="879475" cy="374650"/>
            </a:xfrm>
            <a:custGeom>
              <a:avLst/>
              <a:gdLst>
                <a:gd name="T0" fmla="*/ 24 w 146"/>
                <a:gd name="T1" fmla="*/ 54 h 62"/>
                <a:gd name="T2" fmla="*/ 25 w 146"/>
                <a:gd name="T3" fmla="*/ 53 h 62"/>
                <a:gd name="T4" fmla="*/ 146 w 146"/>
                <a:gd name="T5" fmla="*/ 6 h 62"/>
                <a:gd name="T6" fmla="*/ 146 w 146"/>
                <a:gd name="T7" fmla="*/ 0 h 62"/>
                <a:gd name="T8" fmla="*/ 23 w 146"/>
                <a:gd name="T9" fmla="*/ 49 h 62"/>
                <a:gd name="T10" fmla="*/ 23 w 146"/>
                <a:gd name="T11" fmla="*/ 49 h 62"/>
                <a:gd name="T12" fmla="*/ 22 w 146"/>
                <a:gd name="T13" fmla="*/ 49 h 62"/>
                <a:gd name="T14" fmla="*/ 0 w 146"/>
                <a:gd name="T15" fmla="*/ 58 h 62"/>
                <a:gd name="T16" fmla="*/ 4 w 146"/>
                <a:gd name="T17" fmla="*/ 62 h 62"/>
                <a:gd name="T18" fmla="*/ 24 w 146"/>
                <a:gd name="T1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" h="62">
                  <a:moveTo>
                    <a:pt x="24" y="54"/>
                  </a:moveTo>
                  <a:cubicBezTo>
                    <a:pt x="25" y="53"/>
                    <a:pt x="25" y="53"/>
                    <a:pt x="25" y="53"/>
                  </a:cubicBezTo>
                  <a:cubicBezTo>
                    <a:pt x="146" y="6"/>
                    <a:pt x="146" y="6"/>
                    <a:pt x="146" y="6"/>
                  </a:cubicBezTo>
                  <a:cubicBezTo>
                    <a:pt x="146" y="4"/>
                    <a:pt x="146" y="2"/>
                    <a:pt x="146" y="0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2" y="59"/>
                    <a:pt x="3" y="60"/>
                    <a:pt x="4" y="62"/>
                  </a:cubicBezTo>
                  <a:cubicBezTo>
                    <a:pt x="24" y="54"/>
                    <a:pt x="24" y="54"/>
                    <a:pt x="24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2" name="Freeform 52"/>
            <p:cNvSpPr/>
            <p:nvPr/>
          </p:nvSpPr>
          <p:spPr bwMode="auto">
            <a:xfrm>
              <a:off x="2328862" y="4006850"/>
              <a:ext cx="950913" cy="398463"/>
            </a:xfrm>
            <a:custGeom>
              <a:avLst/>
              <a:gdLst>
                <a:gd name="T0" fmla="*/ 29 w 158"/>
                <a:gd name="T1" fmla="*/ 55 h 66"/>
                <a:gd name="T2" fmla="*/ 30 w 158"/>
                <a:gd name="T3" fmla="*/ 55 h 66"/>
                <a:gd name="T4" fmla="*/ 153 w 158"/>
                <a:gd name="T5" fmla="*/ 7 h 66"/>
                <a:gd name="T6" fmla="*/ 154 w 158"/>
                <a:gd name="T7" fmla="*/ 6 h 66"/>
                <a:gd name="T8" fmla="*/ 154 w 158"/>
                <a:gd name="T9" fmla="*/ 6 h 66"/>
                <a:gd name="T10" fmla="*/ 158 w 158"/>
                <a:gd name="T11" fmla="*/ 5 h 66"/>
                <a:gd name="T12" fmla="*/ 157 w 158"/>
                <a:gd name="T13" fmla="*/ 0 h 66"/>
                <a:gd name="T14" fmla="*/ 152 w 158"/>
                <a:gd name="T15" fmla="*/ 2 h 66"/>
                <a:gd name="T16" fmla="*/ 152 w 158"/>
                <a:gd name="T17" fmla="*/ 2 h 66"/>
                <a:gd name="T18" fmla="*/ 152 w 158"/>
                <a:gd name="T19" fmla="*/ 2 h 66"/>
                <a:gd name="T20" fmla="*/ 28 w 158"/>
                <a:gd name="T21" fmla="*/ 51 h 66"/>
                <a:gd name="T22" fmla="*/ 27 w 158"/>
                <a:gd name="T23" fmla="*/ 51 h 66"/>
                <a:gd name="T24" fmla="*/ 27 w 158"/>
                <a:gd name="T25" fmla="*/ 51 h 66"/>
                <a:gd name="T26" fmla="*/ 0 w 158"/>
                <a:gd name="T27" fmla="*/ 62 h 66"/>
                <a:gd name="T28" fmla="*/ 2 w 158"/>
                <a:gd name="T29" fmla="*/ 66 h 66"/>
                <a:gd name="T30" fmla="*/ 29 w 158"/>
                <a:gd name="T31" fmla="*/ 56 h 66"/>
                <a:gd name="T32" fmla="*/ 29 w 158"/>
                <a:gd name="T33" fmla="*/ 5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8" h="66">
                  <a:moveTo>
                    <a:pt x="29" y="55"/>
                  </a:moveTo>
                  <a:cubicBezTo>
                    <a:pt x="30" y="55"/>
                    <a:pt x="30" y="55"/>
                    <a:pt x="30" y="55"/>
                  </a:cubicBezTo>
                  <a:cubicBezTo>
                    <a:pt x="153" y="7"/>
                    <a:pt x="153" y="7"/>
                    <a:pt x="153" y="7"/>
                  </a:cubicBezTo>
                  <a:cubicBezTo>
                    <a:pt x="154" y="6"/>
                    <a:pt x="154" y="6"/>
                    <a:pt x="154" y="6"/>
                  </a:cubicBezTo>
                  <a:cubicBezTo>
                    <a:pt x="154" y="6"/>
                    <a:pt x="154" y="6"/>
                    <a:pt x="154" y="6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8" y="3"/>
                    <a:pt x="157" y="2"/>
                    <a:pt x="157" y="0"/>
                  </a:cubicBezTo>
                  <a:cubicBezTo>
                    <a:pt x="152" y="2"/>
                    <a:pt x="152" y="2"/>
                    <a:pt x="152" y="2"/>
                  </a:cubicBezTo>
                  <a:cubicBezTo>
                    <a:pt x="152" y="2"/>
                    <a:pt x="152" y="2"/>
                    <a:pt x="152" y="2"/>
                  </a:cubicBezTo>
                  <a:cubicBezTo>
                    <a:pt x="152" y="2"/>
                    <a:pt x="152" y="2"/>
                    <a:pt x="152" y="2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1" y="63"/>
                    <a:pt x="1" y="65"/>
                    <a:pt x="2" y="66"/>
                  </a:cubicBezTo>
                  <a:cubicBezTo>
                    <a:pt x="29" y="56"/>
                    <a:pt x="29" y="56"/>
                    <a:pt x="29" y="56"/>
                  </a:cubicBezTo>
                  <a:lnTo>
                    <a:pt x="29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22" name="组合 121"/>
          <p:cNvGrpSpPr/>
          <p:nvPr/>
        </p:nvGrpSpPr>
        <p:grpSpPr>
          <a:xfrm>
            <a:off x="2360688" y="287338"/>
            <a:ext cx="493713" cy="495300"/>
            <a:chOff x="2641600" y="287338"/>
            <a:chExt cx="493713" cy="495300"/>
          </a:xfrm>
          <a:solidFill>
            <a:srgbClr val="CE263D"/>
          </a:solidFill>
        </p:grpSpPr>
        <p:sp>
          <p:nvSpPr>
            <p:cNvPr id="63" name="Freeform 53"/>
            <p:cNvSpPr/>
            <p:nvPr/>
          </p:nvSpPr>
          <p:spPr bwMode="auto">
            <a:xfrm>
              <a:off x="2654300" y="431800"/>
              <a:ext cx="463550" cy="193675"/>
            </a:xfrm>
            <a:custGeom>
              <a:avLst/>
              <a:gdLst>
                <a:gd name="T0" fmla="*/ 14 w 77"/>
                <a:gd name="T1" fmla="*/ 26 h 32"/>
                <a:gd name="T2" fmla="*/ 14 w 77"/>
                <a:gd name="T3" fmla="*/ 26 h 32"/>
                <a:gd name="T4" fmla="*/ 74 w 77"/>
                <a:gd name="T5" fmla="*/ 3 h 32"/>
                <a:gd name="T6" fmla="*/ 74 w 77"/>
                <a:gd name="T7" fmla="*/ 3 h 32"/>
                <a:gd name="T8" fmla="*/ 75 w 77"/>
                <a:gd name="T9" fmla="*/ 3 h 32"/>
                <a:gd name="T10" fmla="*/ 77 w 77"/>
                <a:gd name="T11" fmla="*/ 2 h 32"/>
                <a:gd name="T12" fmla="*/ 76 w 77"/>
                <a:gd name="T13" fmla="*/ 0 h 32"/>
                <a:gd name="T14" fmla="*/ 74 w 77"/>
                <a:gd name="T15" fmla="*/ 0 h 32"/>
                <a:gd name="T16" fmla="*/ 73 w 77"/>
                <a:gd name="T17" fmla="*/ 0 h 32"/>
                <a:gd name="T18" fmla="*/ 73 w 77"/>
                <a:gd name="T19" fmla="*/ 1 h 32"/>
                <a:gd name="T20" fmla="*/ 13 w 77"/>
                <a:gd name="T21" fmla="*/ 24 h 32"/>
                <a:gd name="T22" fmla="*/ 13 w 77"/>
                <a:gd name="T23" fmla="*/ 24 h 32"/>
                <a:gd name="T24" fmla="*/ 13 w 77"/>
                <a:gd name="T25" fmla="*/ 24 h 32"/>
                <a:gd name="T26" fmla="*/ 0 w 77"/>
                <a:gd name="T27" fmla="*/ 29 h 32"/>
                <a:gd name="T28" fmla="*/ 1 w 77"/>
                <a:gd name="T29" fmla="*/ 32 h 32"/>
                <a:gd name="T30" fmla="*/ 14 w 77"/>
                <a:gd name="T31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7" h="32">
                  <a:moveTo>
                    <a:pt x="14" y="26"/>
                  </a:moveTo>
                  <a:cubicBezTo>
                    <a:pt x="14" y="26"/>
                    <a:pt x="14" y="26"/>
                    <a:pt x="14" y="26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7" y="2"/>
                    <a:pt x="77" y="2"/>
                    <a:pt x="77" y="2"/>
                  </a:cubicBezTo>
                  <a:cubicBezTo>
                    <a:pt x="76" y="1"/>
                    <a:pt x="76" y="0"/>
                    <a:pt x="76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0"/>
                    <a:pt x="0" y="31"/>
                    <a:pt x="1" y="32"/>
                  </a:cubicBezTo>
                  <a:cubicBezTo>
                    <a:pt x="14" y="26"/>
                    <a:pt x="14" y="26"/>
                    <a:pt x="14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4" name="Freeform 54"/>
            <p:cNvSpPr/>
            <p:nvPr/>
          </p:nvSpPr>
          <p:spPr bwMode="auto">
            <a:xfrm>
              <a:off x="2641600" y="365125"/>
              <a:ext cx="433388" cy="187325"/>
            </a:xfrm>
            <a:custGeom>
              <a:avLst/>
              <a:gdLst>
                <a:gd name="T0" fmla="*/ 12 w 72"/>
                <a:gd name="T1" fmla="*/ 26 h 31"/>
                <a:gd name="T2" fmla="*/ 12 w 72"/>
                <a:gd name="T3" fmla="*/ 26 h 31"/>
                <a:gd name="T4" fmla="*/ 72 w 72"/>
                <a:gd name="T5" fmla="*/ 3 h 31"/>
                <a:gd name="T6" fmla="*/ 72 w 72"/>
                <a:gd name="T7" fmla="*/ 2 h 31"/>
                <a:gd name="T8" fmla="*/ 72 w 72"/>
                <a:gd name="T9" fmla="*/ 2 h 31"/>
                <a:gd name="T10" fmla="*/ 72 w 72"/>
                <a:gd name="T11" fmla="*/ 2 h 31"/>
                <a:gd name="T12" fmla="*/ 71 w 72"/>
                <a:gd name="T13" fmla="*/ 0 h 31"/>
                <a:gd name="T14" fmla="*/ 11 w 72"/>
                <a:gd name="T15" fmla="*/ 24 h 31"/>
                <a:gd name="T16" fmla="*/ 11 w 72"/>
                <a:gd name="T17" fmla="*/ 24 h 31"/>
                <a:gd name="T18" fmla="*/ 10 w 72"/>
                <a:gd name="T19" fmla="*/ 24 h 31"/>
                <a:gd name="T20" fmla="*/ 0 w 72"/>
                <a:gd name="T21" fmla="*/ 28 h 31"/>
                <a:gd name="T22" fmla="*/ 0 w 72"/>
                <a:gd name="T23" fmla="*/ 31 h 31"/>
                <a:gd name="T24" fmla="*/ 11 w 72"/>
                <a:gd name="T25" fmla="*/ 26 h 31"/>
                <a:gd name="T26" fmla="*/ 12 w 72"/>
                <a:gd name="T27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31">
                  <a:moveTo>
                    <a:pt x="12" y="26"/>
                  </a:moveTo>
                  <a:cubicBezTo>
                    <a:pt x="12" y="26"/>
                    <a:pt x="12" y="26"/>
                    <a:pt x="12" y="26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72" y="2"/>
                    <a:pt x="71" y="1"/>
                    <a:pt x="71" y="0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9"/>
                    <a:pt x="0" y="30"/>
                    <a:pt x="0" y="31"/>
                  </a:cubicBezTo>
                  <a:cubicBezTo>
                    <a:pt x="11" y="26"/>
                    <a:pt x="11" y="26"/>
                    <a:pt x="11" y="26"/>
                  </a:cubicBezTo>
                  <a:lnTo>
                    <a:pt x="12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5" name="Freeform 55"/>
            <p:cNvSpPr/>
            <p:nvPr/>
          </p:nvSpPr>
          <p:spPr bwMode="auto">
            <a:xfrm>
              <a:off x="2647950" y="317500"/>
              <a:ext cx="366713" cy="150813"/>
            </a:xfrm>
            <a:custGeom>
              <a:avLst/>
              <a:gdLst>
                <a:gd name="T0" fmla="*/ 6 w 61"/>
                <a:gd name="T1" fmla="*/ 23 h 25"/>
                <a:gd name="T2" fmla="*/ 6 w 61"/>
                <a:gd name="T3" fmla="*/ 23 h 25"/>
                <a:gd name="T4" fmla="*/ 61 w 61"/>
                <a:gd name="T5" fmla="*/ 1 h 25"/>
                <a:gd name="T6" fmla="*/ 58 w 61"/>
                <a:gd name="T7" fmla="*/ 0 h 25"/>
                <a:gd name="T8" fmla="*/ 5 w 61"/>
                <a:gd name="T9" fmla="*/ 21 h 25"/>
                <a:gd name="T10" fmla="*/ 5 w 61"/>
                <a:gd name="T11" fmla="*/ 21 h 25"/>
                <a:gd name="T12" fmla="*/ 5 w 61"/>
                <a:gd name="T13" fmla="*/ 21 h 25"/>
                <a:gd name="T14" fmla="*/ 1 w 61"/>
                <a:gd name="T15" fmla="*/ 22 h 25"/>
                <a:gd name="T16" fmla="*/ 0 w 61"/>
                <a:gd name="T17" fmla="*/ 25 h 25"/>
                <a:gd name="T18" fmla="*/ 6 w 61"/>
                <a:gd name="T19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25">
                  <a:moveTo>
                    <a:pt x="6" y="23"/>
                  </a:moveTo>
                  <a:cubicBezTo>
                    <a:pt x="6" y="23"/>
                    <a:pt x="6" y="23"/>
                    <a:pt x="6" y="23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60" y="1"/>
                    <a:pt x="59" y="0"/>
                    <a:pt x="58" y="0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3"/>
                    <a:pt x="1" y="24"/>
                    <a:pt x="0" y="25"/>
                  </a:cubicBezTo>
                  <a:cubicBezTo>
                    <a:pt x="6" y="23"/>
                    <a:pt x="6" y="23"/>
                    <a:pt x="6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6" name="Freeform 56"/>
            <p:cNvSpPr/>
            <p:nvPr/>
          </p:nvSpPr>
          <p:spPr bwMode="auto">
            <a:xfrm>
              <a:off x="2708275" y="287338"/>
              <a:ext cx="198438" cy="77788"/>
            </a:xfrm>
            <a:custGeom>
              <a:avLst/>
              <a:gdLst>
                <a:gd name="T0" fmla="*/ 27 w 33"/>
                <a:gd name="T1" fmla="*/ 0 h 13"/>
                <a:gd name="T2" fmla="*/ 26 w 33"/>
                <a:gd name="T3" fmla="*/ 1 h 13"/>
                <a:gd name="T4" fmla="*/ 5 w 33"/>
                <a:gd name="T5" fmla="*/ 9 h 13"/>
                <a:gd name="T6" fmla="*/ 0 w 33"/>
                <a:gd name="T7" fmla="*/ 13 h 13"/>
                <a:gd name="T8" fmla="*/ 33 w 33"/>
                <a:gd name="T9" fmla="*/ 0 h 13"/>
                <a:gd name="T10" fmla="*/ 27 w 33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13">
                  <a:moveTo>
                    <a:pt x="27" y="0"/>
                  </a:moveTo>
                  <a:cubicBezTo>
                    <a:pt x="27" y="0"/>
                    <a:pt x="26" y="0"/>
                    <a:pt x="26" y="1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3" y="10"/>
                    <a:pt x="1" y="12"/>
                    <a:pt x="0" y="13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1" y="0"/>
                    <a:pt x="29" y="0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7" name="Freeform 57"/>
            <p:cNvSpPr/>
            <p:nvPr/>
          </p:nvSpPr>
          <p:spPr bwMode="auto">
            <a:xfrm>
              <a:off x="2641600" y="395288"/>
              <a:ext cx="458788" cy="193675"/>
            </a:xfrm>
            <a:custGeom>
              <a:avLst/>
              <a:gdLst>
                <a:gd name="T0" fmla="*/ 14 w 76"/>
                <a:gd name="T1" fmla="*/ 27 h 32"/>
                <a:gd name="T2" fmla="*/ 14 w 76"/>
                <a:gd name="T3" fmla="*/ 27 h 32"/>
                <a:gd name="T4" fmla="*/ 74 w 76"/>
                <a:gd name="T5" fmla="*/ 3 h 32"/>
                <a:gd name="T6" fmla="*/ 74 w 76"/>
                <a:gd name="T7" fmla="*/ 3 h 32"/>
                <a:gd name="T8" fmla="*/ 74 w 76"/>
                <a:gd name="T9" fmla="*/ 3 h 32"/>
                <a:gd name="T10" fmla="*/ 76 w 76"/>
                <a:gd name="T11" fmla="*/ 2 h 32"/>
                <a:gd name="T12" fmla="*/ 75 w 76"/>
                <a:gd name="T13" fmla="*/ 0 h 32"/>
                <a:gd name="T14" fmla="*/ 73 w 76"/>
                <a:gd name="T15" fmla="*/ 1 h 32"/>
                <a:gd name="T16" fmla="*/ 73 w 76"/>
                <a:gd name="T17" fmla="*/ 1 h 32"/>
                <a:gd name="T18" fmla="*/ 73 w 76"/>
                <a:gd name="T19" fmla="*/ 1 h 32"/>
                <a:gd name="T20" fmla="*/ 13 w 76"/>
                <a:gd name="T21" fmla="*/ 24 h 32"/>
                <a:gd name="T22" fmla="*/ 13 w 76"/>
                <a:gd name="T23" fmla="*/ 25 h 32"/>
                <a:gd name="T24" fmla="*/ 13 w 76"/>
                <a:gd name="T25" fmla="*/ 25 h 32"/>
                <a:gd name="T26" fmla="*/ 0 w 76"/>
                <a:gd name="T27" fmla="*/ 29 h 32"/>
                <a:gd name="T28" fmla="*/ 1 w 76"/>
                <a:gd name="T29" fmla="*/ 32 h 32"/>
                <a:gd name="T30" fmla="*/ 14 w 76"/>
                <a:gd name="T31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6" h="32">
                  <a:moveTo>
                    <a:pt x="14" y="27"/>
                  </a:moveTo>
                  <a:cubicBezTo>
                    <a:pt x="14" y="27"/>
                    <a:pt x="14" y="27"/>
                    <a:pt x="14" y="27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6" y="2"/>
                    <a:pt x="75" y="1"/>
                    <a:pt x="75" y="0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" y="30"/>
                    <a:pt x="1" y="31"/>
                    <a:pt x="1" y="32"/>
                  </a:cubicBezTo>
                  <a:cubicBezTo>
                    <a:pt x="14" y="27"/>
                    <a:pt x="14" y="27"/>
                    <a:pt x="14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8" name="Freeform 58"/>
            <p:cNvSpPr/>
            <p:nvPr/>
          </p:nvSpPr>
          <p:spPr bwMode="auto">
            <a:xfrm>
              <a:off x="2641600" y="341313"/>
              <a:ext cx="409575" cy="169863"/>
            </a:xfrm>
            <a:custGeom>
              <a:avLst/>
              <a:gdLst>
                <a:gd name="T0" fmla="*/ 9 w 68"/>
                <a:gd name="T1" fmla="*/ 25 h 28"/>
                <a:gd name="T2" fmla="*/ 10 w 68"/>
                <a:gd name="T3" fmla="*/ 24 h 28"/>
                <a:gd name="T4" fmla="*/ 68 w 68"/>
                <a:gd name="T5" fmla="*/ 2 h 28"/>
                <a:gd name="T6" fmla="*/ 66 w 68"/>
                <a:gd name="T7" fmla="*/ 0 h 28"/>
                <a:gd name="T8" fmla="*/ 9 w 68"/>
                <a:gd name="T9" fmla="*/ 22 h 28"/>
                <a:gd name="T10" fmla="*/ 8 w 68"/>
                <a:gd name="T11" fmla="*/ 22 h 28"/>
                <a:gd name="T12" fmla="*/ 8 w 68"/>
                <a:gd name="T13" fmla="*/ 22 h 28"/>
                <a:gd name="T14" fmla="*/ 0 w 68"/>
                <a:gd name="T15" fmla="*/ 25 h 28"/>
                <a:gd name="T16" fmla="*/ 0 w 68"/>
                <a:gd name="T17" fmla="*/ 28 h 28"/>
                <a:gd name="T18" fmla="*/ 9 w 68"/>
                <a:gd name="T1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28">
                  <a:moveTo>
                    <a:pt x="9" y="25"/>
                  </a:moveTo>
                  <a:cubicBezTo>
                    <a:pt x="10" y="24"/>
                    <a:pt x="10" y="24"/>
                    <a:pt x="10" y="24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7" y="1"/>
                    <a:pt x="66" y="0"/>
                    <a:pt x="66" y="0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6"/>
                    <a:pt x="0" y="27"/>
                    <a:pt x="0" y="28"/>
                  </a:cubicBezTo>
                  <a:cubicBezTo>
                    <a:pt x="9" y="25"/>
                    <a:pt x="9" y="25"/>
                    <a:pt x="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9" name="Freeform 59"/>
            <p:cNvSpPr/>
            <p:nvPr/>
          </p:nvSpPr>
          <p:spPr bwMode="auto">
            <a:xfrm>
              <a:off x="2665412" y="300038"/>
              <a:ext cx="307975" cy="120650"/>
            </a:xfrm>
            <a:custGeom>
              <a:avLst/>
              <a:gdLst>
                <a:gd name="T0" fmla="*/ 1 w 51"/>
                <a:gd name="T1" fmla="*/ 20 h 20"/>
                <a:gd name="T2" fmla="*/ 1 w 51"/>
                <a:gd name="T3" fmla="*/ 20 h 20"/>
                <a:gd name="T4" fmla="*/ 51 w 51"/>
                <a:gd name="T5" fmla="*/ 1 h 20"/>
                <a:gd name="T6" fmla="*/ 47 w 51"/>
                <a:gd name="T7" fmla="*/ 0 h 20"/>
                <a:gd name="T8" fmla="*/ 2 w 51"/>
                <a:gd name="T9" fmla="*/ 17 h 20"/>
                <a:gd name="T10" fmla="*/ 0 w 51"/>
                <a:gd name="T11" fmla="*/ 20 h 20"/>
                <a:gd name="T12" fmla="*/ 1 w 51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20"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49" y="0"/>
                    <a:pt x="48" y="0"/>
                    <a:pt x="47" y="0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8"/>
                    <a:pt x="1" y="19"/>
                    <a:pt x="0" y="20"/>
                  </a:cubicBezTo>
                  <a:cubicBezTo>
                    <a:pt x="1" y="20"/>
                    <a:pt x="1" y="20"/>
                    <a:pt x="1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0" name="Freeform 60"/>
            <p:cNvSpPr/>
            <p:nvPr/>
          </p:nvSpPr>
          <p:spPr bwMode="auto">
            <a:xfrm>
              <a:off x="2828925" y="668338"/>
              <a:ext cx="265113" cy="114300"/>
            </a:xfrm>
            <a:custGeom>
              <a:avLst/>
              <a:gdLst>
                <a:gd name="T0" fmla="*/ 4 w 44"/>
                <a:gd name="T1" fmla="*/ 19 h 19"/>
                <a:gd name="T2" fmla="*/ 42 w 44"/>
                <a:gd name="T3" fmla="*/ 4 h 19"/>
                <a:gd name="T4" fmla="*/ 44 w 44"/>
                <a:gd name="T5" fmla="*/ 0 h 19"/>
                <a:gd name="T6" fmla="*/ 0 w 44"/>
                <a:gd name="T7" fmla="*/ 18 h 19"/>
                <a:gd name="T8" fmla="*/ 4 w 4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9">
                  <a:moveTo>
                    <a:pt x="4" y="19"/>
                  </a:moveTo>
                  <a:cubicBezTo>
                    <a:pt x="42" y="4"/>
                    <a:pt x="42" y="4"/>
                    <a:pt x="42" y="4"/>
                  </a:cubicBezTo>
                  <a:cubicBezTo>
                    <a:pt x="43" y="3"/>
                    <a:pt x="43" y="2"/>
                    <a:pt x="44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8"/>
                    <a:pt x="3" y="19"/>
                    <a:pt x="4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1" name="Freeform 61"/>
            <p:cNvSpPr/>
            <p:nvPr/>
          </p:nvSpPr>
          <p:spPr bwMode="auto">
            <a:xfrm>
              <a:off x="2738437" y="577850"/>
              <a:ext cx="392113" cy="161925"/>
            </a:xfrm>
            <a:custGeom>
              <a:avLst/>
              <a:gdLst>
                <a:gd name="T0" fmla="*/ 9 w 65"/>
                <a:gd name="T1" fmla="*/ 25 h 27"/>
                <a:gd name="T2" fmla="*/ 9 w 65"/>
                <a:gd name="T3" fmla="*/ 25 h 27"/>
                <a:gd name="T4" fmla="*/ 65 w 65"/>
                <a:gd name="T5" fmla="*/ 3 h 27"/>
                <a:gd name="T6" fmla="*/ 65 w 65"/>
                <a:gd name="T7" fmla="*/ 0 h 27"/>
                <a:gd name="T8" fmla="*/ 8 w 65"/>
                <a:gd name="T9" fmla="*/ 23 h 27"/>
                <a:gd name="T10" fmla="*/ 8 w 65"/>
                <a:gd name="T11" fmla="*/ 23 h 27"/>
                <a:gd name="T12" fmla="*/ 8 w 65"/>
                <a:gd name="T13" fmla="*/ 23 h 27"/>
                <a:gd name="T14" fmla="*/ 0 w 65"/>
                <a:gd name="T15" fmla="*/ 26 h 27"/>
                <a:gd name="T16" fmla="*/ 2 w 65"/>
                <a:gd name="T17" fmla="*/ 27 h 27"/>
                <a:gd name="T18" fmla="*/ 9 w 65"/>
                <a:gd name="T19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27">
                  <a:moveTo>
                    <a:pt x="9" y="25"/>
                  </a:moveTo>
                  <a:cubicBezTo>
                    <a:pt x="9" y="25"/>
                    <a:pt x="9" y="25"/>
                    <a:pt x="9" y="25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5" y="2"/>
                    <a:pt x="65" y="1"/>
                    <a:pt x="65" y="0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" y="26"/>
                    <a:pt x="2" y="27"/>
                    <a:pt x="2" y="27"/>
                  </a:cubicBezTo>
                  <a:cubicBezTo>
                    <a:pt x="9" y="25"/>
                    <a:pt x="9" y="25"/>
                    <a:pt x="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2" name="Freeform 62"/>
            <p:cNvSpPr/>
            <p:nvPr/>
          </p:nvSpPr>
          <p:spPr bwMode="auto">
            <a:xfrm>
              <a:off x="2684462" y="498475"/>
              <a:ext cx="450850" cy="187325"/>
            </a:xfrm>
            <a:custGeom>
              <a:avLst/>
              <a:gdLst>
                <a:gd name="T0" fmla="*/ 13 w 75"/>
                <a:gd name="T1" fmla="*/ 27 h 31"/>
                <a:gd name="T2" fmla="*/ 14 w 75"/>
                <a:gd name="T3" fmla="*/ 27 h 31"/>
                <a:gd name="T4" fmla="*/ 74 w 75"/>
                <a:gd name="T5" fmla="*/ 3 h 31"/>
                <a:gd name="T6" fmla="*/ 74 w 75"/>
                <a:gd name="T7" fmla="*/ 3 h 31"/>
                <a:gd name="T8" fmla="*/ 74 w 75"/>
                <a:gd name="T9" fmla="*/ 3 h 31"/>
                <a:gd name="T10" fmla="*/ 75 w 75"/>
                <a:gd name="T11" fmla="*/ 3 h 31"/>
                <a:gd name="T12" fmla="*/ 74 w 75"/>
                <a:gd name="T13" fmla="*/ 0 h 31"/>
                <a:gd name="T14" fmla="*/ 73 w 75"/>
                <a:gd name="T15" fmla="*/ 1 h 31"/>
                <a:gd name="T16" fmla="*/ 73 w 75"/>
                <a:gd name="T17" fmla="*/ 1 h 31"/>
                <a:gd name="T18" fmla="*/ 73 w 75"/>
                <a:gd name="T19" fmla="*/ 1 h 31"/>
                <a:gd name="T20" fmla="*/ 13 w 75"/>
                <a:gd name="T21" fmla="*/ 24 h 31"/>
                <a:gd name="T22" fmla="*/ 12 w 75"/>
                <a:gd name="T23" fmla="*/ 24 h 31"/>
                <a:gd name="T24" fmla="*/ 12 w 75"/>
                <a:gd name="T25" fmla="*/ 24 h 31"/>
                <a:gd name="T26" fmla="*/ 0 w 75"/>
                <a:gd name="T27" fmla="*/ 29 h 31"/>
                <a:gd name="T28" fmla="*/ 1 w 75"/>
                <a:gd name="T29" fmla="*/ 31 h 31"/>
                <a:gd name="T30" fmla="*/ 13 w 75"/>
                <a:gd name="T31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5" h="31">
                  <a:moveTo>
                    <a:pt x="13" y="27"/>
                  </a:moveTo>
                  <a:cubicBezTo>
                    <a:pt x="14" y="27"/>
                    <a:pt x="14" y="27"/>
                    <a:pt x="14" y="27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5" y="2"/>
                    <a:pt x="74" y="1"/>
                    <a:pt x="74" y="0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0"/>
                    <a:pt x="1" y="31"/>
                    <a:pt x="1" y="31"/>
                  </a:cubicBezTo>
                  <a:cubicBezTo>
                    <a:pt x="13" y="27"/>
                    <a:pt x="13" y="27"/>
                    <a:pt x="13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3" name="Freeform 63"/>
            <p:cNvSpPr/>
            <p:nvPr/>
          </p:nvSpPr>
          <p:spPr bwMode="auto">
            <a:xfrm>
              <a:off x="2913062" y="733425"/>
              <a:ext cx="127000" cy="49213"/>
            </a:xfrm>
            <a:custGeom>
              <a:avLst/>
              <a:gdLst>
                <a:gd name="T0" fmla="*/ 21 w 21"/>
                <a:gd name="T1" fmla="*/ 0 h 8"/>
                <a:gd name="T2" fmla="*/ 0 w 21"/>
                <a:gd name="T3" fmla="*/ 8 h 8"/>
                <a:gd name="T4" fmla="*/ 21 w 21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8">
                  <a:moveTo>
                    <a:pt x="21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8" y="7"/>
                    <a:pt x="15" y="4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4" name="Freeform 64"/>
            <p:cNvSpPr/>
            <p:nvPr/>
          </p:nvSpPr>
          <p:spPr bwMode="auto">
            <a:xfrm>
              <a:off x="2773362" y="619125"/>
              <a:ext cx="344488" cy="144463"/>
            </a:xfrm>
            <a:custGeom>
              <a:avLst/>
              <a:gdLst>
                <a:gd name="T0" fmla="*/ 5 w 57"/>
                <a:gd name="T1" fmla="*/ 24 h 24"/>
                <a:gd name="T2" fmla="*/ 5 w 57"/>
                <a:gd name="T3" fmla="*/ 23 h 24"/>
                <a:gd name="T4" fmla="*/ 56 w 57"/>
                <a:gd name="T5" fmla="*/ 3 h 24"/>
                <a:gd name="T6" fmla="*/ 57 w 57"/>
                <a:gd name="T7" fmla="*/ 0 h 24"/>
                <a:gd name="T8" fmla="*/ 4 w 57"/>
                <a:gd name="T9" fmla="*/ 21 h 24"/>
                <a:gd name="T10" fmla="*/ 4 w 57"/>
                <a:gd name="T11" fmla="*/ 21 h 24"/>
                <a:gd name="T12" fmla="*/ 4 w 57"/>
                <a:gd name="T13" fmla="*/ 21 h 24"/>
                <a:gd name="T14" fmla="*/ 0 w 57"/>
                <a:gd name="T15" fmla="*/ 23 h 24"/>
                <a:gd name="T16" fmla="*/ 3 w 57"/>
                <a:gd name="T17" fmla="*/ 24 h 24"/>
                <a:gd name="T18" fmla="*/ 5 w 57"/>
                <a:gd name="T1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24">
                  <a:moveTo>
                    <a:pt x="5" y="24"/>
                  </a:moveTo>
                  <a:cubicBezTo>
                    <a:pt x="5" y="23"/>
                    <a:pt x="5" y="23"/>
                    <a:pt x="5" y="2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2"/>
                    <a:pt x="57" y="1"/>
                    <a:pt x="57" y="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3"/>
                    <a:pt x="2" y="24"/>
                    <a:pt x="3" y="24"/>
                  </a:cubicBezTo>
                  <a:cubicBezTo>
                    <a:pt x="5" y="24"/>
                    <a:pt x="5" y="24"/>
                    <a:pt x="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5" name="Freeform 65"/>
            <p:cNvSpPr/>
            <p:nvPr/>
          </p:nvSpPr>
          <p:spPr bwMode="auto">
            <a:xfrm>
              <a:off x="2708275" y="534988"/>
              <a:ext cx="427038" cy="180975"/>
            </a:xfrm>
            <a:custGeom>
              <a:avLst/>
              <a:gdLst>
                <a:gd name="T0" fmla="*/ 12 w 71"/>
                <a:gd name="T1" fmla="*/ 26 h 30"/>
                <a:gd name="T2" fmla="*/ 12 w 71"/>
                <a:gd name="T3" fmla="*/ 26 h 30"/>
                <a:gd name="T4" fmla="*/ 71 w 71"/>
                <a:gd name="T5" fmla="*/ 3 h 30"/>
                <a:gd name="T6" fmla="*/ 71 w 71"/>
                <a:gd name="T7" fmla="*/ 0 h 30"/>
                <a:gd name="T8" fmla="*/ 11 w 71"/>
                <a:gd name="T9" fmla="*/ 24 h 30"/>
                <a:gd name="T10" fmla="*/ 11 w 71"/>
                <a:gd name="T11" fmla="*/ 24 h 30"/>
                <a:gd name="T12" fmla="*/ 10 w 71"/>
                <a:gd name="T13" fmla="*/ 24 h 30"/>
                <a:gd name="T14" fmla="*/ 0 w 71"/>
                <a:gd name="T15" fmla="*/ 28 h 30"/>
                <a:gd name="T16" fmla="*/ 2 w 71"/>
                <a:gd name="T17" fmla="*/ 30 h 30"/>
                <a:gd name="T18" fmla="*/ 11 w 71"/>
                <a:gd name="T19" fmla="*/ 26 h 30"/>
                <a:gd name="T20" fmla="*/ 12 w 71"/>
                <a:gd name="T21" fmla="*/ 2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1" h="30">
                  <a:moveTo>
                    <a:pt x="12" y="26"/>
                  </a:moveTo>
                  <a:cubicBezTo>
                    <a:pt x="12" y="26"/>
                    <a:pt x="12" y="26"/>
                    <a:pt x="12" y="26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71" y="2"/>
                    <a:pt x="71" y="1"/>
                    <a:pt x="71" y="0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" y="29"/>
                    <a:pt x="1" y="30"/>
                    <a:pt x="2" y="30"/>
                  </a:cubicBezTo>
                  <a:cubicBezTo>
                    <a:pt x="11" y="26"/>
                    <a:pt x="11" y="26"/>
                    <a:pt x="11" y="26"/>
                  </a:cubicBezTo>
                  <a:lnTo>
                    <a:pt x="12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6" name="Freeform 66"/>
            <p:cNvSpPr/>
            <p:nvPr/>
          </p:nvSpPr>
          <p:spPr bwMode="auto">
            <a:xfrm>
              <a:off x="2665412" y="461963"/>
              <a:ext cx="465138" cy="193675"/>
            </a:xfrm>
            <a:custGeom>
              <a:avLst/>
              <a:gdLst>
                <a:gd name="T0" fmla="*/ 14 w 77"/>
                <a:gd name="T1" fmla="*/ 27 h 32"/>
                <a:gd name="T2" fmla="*/ 14 w 77"/>
                <a:gd name="T3" fmla="*/ 27 h 32"/>
                <a:gd name="T4" fmla="*/ 74 w 77"/>
                <a:gd name="T5" fmla="*/ 3 h 32"/>
                <a:gd name="T6" fmla="*/ 75 w 77"/>
                <a:gd name="T7" fmla="*/ 3 h 32"/>
                <a:gd name="T8" fmla="*/ 75 w 77"/>
                <a:gd name="T9" fmla="*/ 3 h 32"/>
                <a:gd name="T10" fmla="*/ 77 w 77"/>
                <a:gd name="T11" fmla="*/ 3 h 32"/>
                <a:gd name="T12" fmla="*/ 76 w 77"/>
                <a:gd name="T13" fmla="*/ 0 h 32"/>
                <a:gd name="T14" fmla="*/ 74 w 77"/>
                <a:gd name="T15" fmla="*/ 1 h 32"/>
                <a:gd name="T16" fmla="*/ 74 w 77"/>
                <a:gd name="T17" fmla="*/ 1 h 32"/>
                <a:gd name="T18" fmla="*/ 73 w 77"/>
                <a:gd name="T19" fmla="*/ 1 h 32"/>
                <a:gd name="T20" fmla="*/ 13 w 77"/>
                <a:gd name="T21" fmla="*/ 25 h 32"/>
                <a:gd name="T22" fmla="*/ 13 w 77"/>
                <a:gd name="T23" fmla="*/ 25 h 32"/>
                <a:gd name="T24" fmla="*/ 13 w 77"/>
                <a:gd name="T25" fmla="*/ 25 h 32"/>
                <a:gd name="T26" fmla="*/ 0 w 77"/>
                <a:gd name="T27" fmla="*/ 30 h 32"/>
                <a:gd name="T28" fmla="*/ 1 w 77"/>
                <a:gd name="T29" fmla="*/ 32 h 32"/>
                <a:gd name="T30" fmla="*/ 14 w 77"/>
                <a:gd name="T31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7" h="32">
                  <a:moveTo>
                    <a:pt x="14" y="27"/>
                  </a:moveTo>
                  <a:cubicBezTo>
                    <a:pt x="14" y="27"/>
                    <a:pt x="14" y="27"/>
                    <a:pt x="14" y="27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6" y="2"/>
                    <a:pt x="76" y="1"/>
                    <a:pt x="76" y="0"/>
                  </a:cubicBezTo>
                  <a:cubicBezTo>
                    <a:pt x="74" y="1"/>
                    <a:pt x="74" y="1"/>
                    <a:pt x="74" y="1"/>
                  </a:cubicBezTo>
                  <a:cubicBezTo>
                    <a:pt x="74" y="1"/>
                    <a:pt x="74" y="1"/>
                    <a:pt x="74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1"/>
                    <a:pt x="1" y="31"/>
                    <a:pt x="1" y="32"/>
                  </a:cubicBezTo>
                  <a:cubicBezTo>
                    <a:pt x="14" y="27"/>
                    <a:pt x="14" y="27"/>
                    <a:pt x="14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20" name="组合 119"/>
          <p:cNvGrpSpPr/>
          <p:nvPr/>
        </p:nvGrpSpPr>
        <p:grpSpPr>
          <a:xfrm>
            <a:off x="3078238" y="2557463"/>
            <a:ext cx="687388" cy="688975"/>
            <a:chOff x="3359150" y="2557463"/>
            <a:chExt cx="687388" cy="688975"/>
          </a:xfrm>
          <a:solidFill>
            <a:srgbClr val="365974"/>
          </a:solidFill>
        </p:grpSpPr>
        <p:sp>
          <p:nvSpPr>
            <p:cNvPr id="77" name="Freeform 67"/>
            <p:cNvSpPr/>
            <p:nvPr/>
          </p:nvSpPr>
          <p:spPr bwMode="auto">
            <a:xfrm>
              <a:off x="3370262" y="2751138"/>
              <a:ext cx="650875" cy="271463"/>
            </a:xfrm>
            <a:custGeom>
              <a:avLst/>
              <a:gdLst>
                <a:gd name="T0" fmla="*/ 20 w 108"/>
                <a:gd name="T1" fmla="*/ 38 h 45"/>
                <a:gd name="T2" fmla="*/ 20 w 108"/>
                <a:gd name="T3" fmla="*/ 38 h 45"/>
                <a:gd name="T4" fmla="*/ 104 w 108"/>
                <a:gd name="T5" fmla="*/ 5 h 45"/>
                <a:gd name="T6" fmla="*/ 105 w 108"/>
                <a:gd name="T7" fmla="*/ 5 h 45"/>
                <a:gd name="T8" fmla="*/ 105 w 108"/>
                <a:gd name="T9" fmla="*/ 5 h 45"/>
                <a:gd name="T10" fmla="*/ 108 w 108"/>
                <a:gd name="T11" fmla="*/ 3 h 45"/>
                <a:gd name="T12" fmla="*/ 106 w 108"/>
                <a:gd name="T13" fmla="*/ 0 h 45"/>
                <a:gd name="T14" fmla="*/ 104 w 108"/>
                <a:gd name="T15" fmla="*/ 2 h 45"/>
                <a:gd name="T16" fmla="*/ 103 w 108"/>
                <a:gd name="T17" fmla="*/ 2 h 45"/>
                <a:gd name="T18" fmla="*/ 103 w 108"/>
                <a:gd name="T19" fmla="*/ 2 h 45"/>
                <a:gd name="T20" fmla="*/ 19 w 108"/>
                <a:gd name="T21" fmla="*/ 35 h 45"/>
                <a:gd name="T22" fmla="*/ 19 w 108"/>
                <a:gd name="T23" fmla="*/ 35 h 45"/>
                <a:gd name="T24" fmla="*/ 19 w 108"/>
                <a:gd name="T25" fmla="*/ 35 h 45"/>
                <a:gd name="T26" fmla="*/ 0 w 108"/>
                <a:gd name="T27" fmla="*/ 42 h 45"/>
                <a:gd name="T28" fmla="*/ 1 w 108"/>
                <a:gd name="T29" fmla="*/ 45 h 45"/>
                <a:gd name="T30" fmla="*/ 20 w 108"/>
                <a:gd name="T31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8" h="45">
                  <a:moveTo>
                    <a:pt x="20" y="38"/>
                  </a:moveTo>
                  <a:cubicBezTo>
                    <a:pt x="20" y="38"/>
                    <a:pt x="20" y="38"/>
                    <a:pt x="20" y="38"/>
                  </a:cubicBezTo>
                  <a:cubicBezTo>
                    <a:pt x="104" y="5"/>
                    <a:pt x="104" y="5"/>
                    <a:pt x="104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7" y="2"/>
                    <a:pt x="107" y="1"/>
                    <a:pt x="106" y="0"/>
                  </a:cubicBezTo>
                  <a:cubicBezTo>
                    <a:pt x="104" y="2"/>
                    <a:pt x="104" y="2"/>
                    <a:pt x="104" y="2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" y="43"/>
                    <a:pt x="1" y="44"/>
                    <a:pt x="1" y="45"/>
                  </a:cubicBezTo>
                  <a:cubicBezTo>
                    <a:pt x="20" y="38"/>
                    <a:pt x="20" y="38"/>
                    <a:pt x="20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8" name="Freeform 68"/>
            <p:cNvSpPr/>
            <p:nvPr/>
          </p:nvSpPr>
          <p:spPr bwMode="auto">
            <a:xfrm>
              <a:off x="3359150" y="2665413"/>
              <a:ext cx="608013" cy="260350"/>
            </a:xfrm>
            <a:custGeom>
              <a:avLst/>
              <a:gdLst>
                <a:gd name="T0" fmla="*/ 16 w 101"/>
                <a:gd name="T1" fmla="*/ 36 h 43"/>
                <a:gd name="T2" fmla="*/ 16 w 101"/>
                <a:gd name="T3" fmla="*/ 36 h 43"/>
                <a:gd name="T4" fmla="*/ 100 w 101"/>
                <a:gd name="T5" fmla="*/ 3 h 43"/>
                <a:gd name="T6" fmla="*/ 100 w 101"/>
                <a:gd name="T7" fmla="*/ 3 h 43"/>
                <a:gd name="T8" fmla="*/ 101 w 101"/>
                <a:gd name="T9" fmla="*/ 3 h 43"/>
                <a:gd name="T10" fmla="*/ 101 w 101"/>
                <a:gd name="T11" fmla="*/ 3 h 43"/>
                <a:gd name="T12" fmla="*/ 99 w 101"/>
                <a:gd name="T13" fmla="*/ 0 h 43"/>
                <a:gd name="T14" fmla="*/ 15 w 101"/>
                <a:gd name="T15" fmla="*/ 33 h 43"/>
                <a:gd name="T16" fmla="*/ 15 w 101"/>
                <a:gd name="T17" fmla="*/ 33 h 43"/>
                <a:gd name="T18" fmla="*/ 14 w 101"/>
                <a:gd name="T19" fmla="*/ 33 h 43"/>
                <a:gd name="T20" fmla="*/ 0 w 101"/>
                <a:gd name="T21" fmla="*/ 39 h 43"/>
                <a:gd name="T22" fmla="*/ 0 w 101"/>
                <a:gd name="T23" fmla="*/ 43 h 43"/>
                <a:gd name="T24" fmla="*/ 16 w 101"/>
                <a:gd name="T25" fmla="*/ 3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1" h="43">
                  <a:moveTo>
                    <a:pt x="16" y="36"/>
                  </a:moveTo>
                  <a:cubicBezTo>
                    <a:pt x="16" y="36"/>
                    <a:pt x="16" y="36"/>
                    <a:pt x="16" y="36"/>
                  </a:cubicBezTo>
                  <a:cubicBezTo>
                    <a:pt x="100" y="3"/>
                    <a:pt x="100" y="3"/>
                    <a:pt x="100" y="3"/>
                  </a:cubicBezTo>
                  <a:cubicBezTo>
                    <a:pt x="100" y="3"/>
                    <a:pt x="100" y="3"/>
                    <a:pt x="100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0" y="2"/>
                    <a:pt x="99" y="1"/>
                    <a:pt x="99" y="0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0"/>
                    <a:pt x="0" y="41"/>
                    <a:pt x="0" y="43"/>
                  </a:cubicBezTo>
                  <a:cubicBezTo>
                    <a:pt x="16" y="36"/>
                    <a:pt x="16" y="36"/>
                    <a:pt x="16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9" name="Freeform 69"/>
            <p:cNvSpPr/>
            <p:nvPr/>
          </p:nvSpPr>
          <p:spPr bwMode="auto">
            <a:xfrm>
              <a:off x="3370262" y="2593975"/>
              <a:ext cx="512763" cy="217488"/>
            </a:xfrm>
            <a:custGeom>
              <a:avLst/>
              <a:gdLst>
                <a:gd name="T0" fmla="*/ 8 w 85"/>
                <a:gd name="T1" fmla="*/ 32 h 36"/>
                <a:gd name="T2" fmla="*/ 8 w 85"/>
                <a:gd name="T3" fmla="*/ 32 h 36"/>
                <a:gd name="T4" fmla="*/ 85 w 85"/>
                <a:gd name="T5" fmla="*/ 2 h 36"/>
                <a:gd name="T6" fmla="*/ 81 w 85"/>
                <a:gd name="T7" fmla="*/ 0 h 36"/>
                <a:gd name="T8" fmla="*/ 7 w 85"/>
                <a:gd name="T9" fmla="*/ 29 h 36"/>
                <a:gd name="T10" fmla="*/ 6 w 85"/>
                <a:gd name="T11" fmla="*/ 29 h 36"/>
                <a:gd name="T12" fmla="*/ 6 w 85"/>
                <a:gd name="T13" fmla="*/ 29 h 36"/>
                <a:gd name="T14" fmla="*/ 1 w 85"/>
                <a:gd name="T15" fmla="*/ 31 h 36"/>
                <a:gd name="T16" fmla="*/ 0 w 85"/>
                <a:gd name="T17" fmla="*/ 36 h 36"/>
                <a:gd name="T18" fmla="*/ 7 w 85"/>
                <a:gd name="T19" fmla="*/ 33 h 36"/>
                <a:gd name="T20" fmla="*/ 8 w 85"/>
                <a:gd name="T21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36">
                  <a:moveTo>
                    <a:pt x="8" y="32"/>
                  </a:moveTo>
                  <a:cubicBezTo>
                    <a:pt x="8" y="32"/>
                    <a:pt x="8" y="32"/>
                    <a:pt x="8" y="32"/>
                  </a:cubicBezTo>
                  <a:cubicBezTo>
                    <a:pt x="85" y="2"/>
                    <a:pt x="85" y="2"/>
                    <a:pt x="85" y="2"/>
                  </a:cubicBezTo>
                  <a:cubicBezTo>
                    <a:pt x="83" y="2"/>
                    <a:pt x="82" y="1"/>
                    <a:pt x="81" y="0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7" y="33"/>
                    <a:pt x="7" y="33"/>
                    <a:pt x="7" y="33"/>
                  </a:cubicBezTo>
                  <a:lnTo>
                    <a:pt x="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0" name="Freeform 70"/>
            <p:cNvSpPr/>
            <p:nvPr/>
          </p:nvSpPr>
          <p:spPr bwMode="auto">
            <a:xfrm>
              <a:off x="3449637" y="2557463"/>
              <a:ext cx="276225" cy="107950"/>
            </a:xfrm>
            <a:custGeom>
              <a:avLst/>
              <a:gdLst>
                <a:gd name="T0" fmla="*/ 38 w 46"/>
                <a:gd name="T1" fmla="*/ 0 h 18"/>
                <a:gd name="T2" fmla="*/ 37 w 46"/>
                <a:gd name="T3" fmla="*/ 0 h 18"/>
                <a:gd name="T4" fmla="*/ 7 w 46"/>
                <a:gd name="T5" fmla="*/ 12 h 18"/>
                <a:gd name="T6" fmla="*/ 0 w 46"/>
                <a:gd name="T7" fmla="*/ 18 h 18"/>
                <a:gd name="T8" fmla="*/ 46 w 46"/>
                <a:gd name="T9" fmla="*/ 0 h 18"/>
                <a:gd name="T10" fmla="*/ 38 w 4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18">
                  <a:moveTo>
                    <a:pt x="38" y="0"/>
                  </a:moveTo>
                  <a:cubicBezTo>
                    <a:pt x="38" y="0"/>
                    <a:pt x="37" y="0"/>
                    <a:pt x="37" y="0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4" y="14"/>
                    <a:pt x="2" y="16"/>
                    <a:pt x="0" y="18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4" y="0"/>
                    <a:pt x="41" y="0"/>
                    <a:pt x="3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1" name="Freeform 71"/>
            <p:cNvSpPr/>
            <p:nvPr/>
          </p:nvSpPr>
          <p:spPr bwMode="auto">
            <a:xfrm>
              <a:off x="3359150" y="2708275"/>
              <a:ext cx="638175" cy="265113"/>
            </a:xfrm>
            <a:custGeom>
              <a:avLst/>
              <a:gdLst>
                <a:gd name="T0" fmla="*/ 19 w 106"/>
                <a:gd name="T1" fmla="*/ 37 h 44"/>
                <a:gd name="T2" fmla="*/ 19 w 106"/>
                <a:gd name="T3" fmla="*/ 37 h 44"/>
                <a:gd name="T4" fmla="*/ 103 w 106"/>
                <a:gd name="T5" fmla="*/ 4 h 44"/>
                <a:gd name="T6" fmla="*/ 103 w 106"/>
                <a:gd name="T7" fmla="*/ 4 h 44"/>
                <a:gd name="T8" fmla="*/ 104 w 106"/>
                <a:gd name="T9" fmla="*/ 4 h 44"/>
                <a:gd name="T10" fmla="*/ 106 w 106"/>
                <a:gd name="T11" fmla="*/ 3 h 44"/>
                <a:gd name="T12" fmla="*/ 104 w 106"/>
                <a:gd name="T13" fmla="*/ 0 h 44"/>
                <a:gd name="T14" fmla="*/ 103 w 106"/>
                <a:gd name="T15" fmla="*/ 1 h 44"/>
                <a:gd name="T16" fmla="*/ 102 w 106"/>
                <a:gd name="T17" fmla="*/ 1 h 44"/>
                <a:gd name="T18" fmla="*/ 102 w 106"/>
                <a:gd name="T19" fmla="*/ 1 h 44"/>
                <a:gd name="T20" fmla="*/ 18 w 106"/>
                <a:gd name="T21" fmla="*/ 34 h 44"/>
                <a:gd name="T22" fmla="*/ 18 w 106"/>
                <a:gd name="T23" fmla="*/ 34 h 44"/>
                <a:gd name="T24" fmla="*/ 17 w 106"/>
                <a:gd name="T25" fmla="*/ 34 h 44"/>
                <a:gd name="T26" fmla="*/ 0 w 106"/>
                <a:gd name="T27" fmla="*/ 41 h 44"/>
                <a:gd name="T28" fmla="*/ 1 w 106"/>
                <a:gd name="T29" fmla="*/ 44 h 44"/>
                <a:gd name="T30" fmla="*/ 19 w 106"/>
                <a:gd name="T31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6" h="44">
                  <a:moveTo>
                    <a:pt x="19" y="37"/>
                  </a:moveTo>
                  <a:cubicBezTo>
                    <a:pt x="19" y="37"/>
                    <a:pt x="19" y="37"/>
                    <a:pt x="19" y="37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4" y="4"/>
                    <a:pt x="104" y="4"/>
                    <a:pt x="104" y="4"/>
                  </a:cubicBezTo>
                  <a:cubicBezTo>
                    <a:pt x="106" y="3"/>
                    <a:pt x="106" y="3"/>
                    <a:pt x="106" y="3"/>
                  </a:cubicBezTo>
                  <a:cubicBezTo>
                    <a:pt x="105" y="2"/>
                    <a:pt x="105" y="1"/>
                    <a:pt x="104" y="0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2"/>
                    <a:pt x="1" y="43"/>
                    <a:pt x="1" y="44"/>
                  </a:cubicBezTo>
                  <a:cubicBezTo>
                    <a:pt x="19" y="37"/>
                    <a:pt x="19" y="37"/>
                    <a:pt x="19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2" name="Freeform 72"/>
            <p:cNvSpPr/>
            <p:nvPr/>
          </p:nvSpPr>
          <p:spPr bwMode="auto">
            <a:xfrm>
              <a:off x="3359150" y="2630488"/>
              <a:ext cx="573088" cy="234950"/>
            </a:xfrm>
            <a:custGeom>
              <a:avLst/>
              <a:gdLst>
                <a:gd name="T0" fmla="*/ 13 w 95"/>
                <a:gd name="T1" fmla="*/ 34 h 39"/>
                <a:gd name="T2" fmla="*/ 13 w 95"/>
                <a:gd name="T3" fmla="*/ 34 h 39"/>
                <a:gd name="T4" fmla="*/ 95 w 95"/>
                <a:gd name="T5" fmla="*/ 2 h 39"/>
                <a:gd name="T6" fmla="*/ 92 w 95"/>
                <a:gd name="T7" fmla="*/ 0 h 39"/>
                <a:gd name="T8" fmla="*/ 12 w 95"/>
                <a:gd name="T9" fmla="*/ 31 h 39"/>
                <a:gd name="T10" fmla="*/ 12 w 95"/>
                <a:gd name="T11" fmla="*/ 31 h 39"/>
                <a:gd name="T12" fmla="*/ 11 w 95"/>
                <a:gd name="T13" fmla="*/ 31 h 39"/>
                <a:gd name="T14" fmla="*/ 0 w 95"/>
                <a:gd name="T15" fmla="*/ 36 h 39"/>
                <a:gd name="T16" fmla="*/ 0 w 95"/>
                <a:gd name="T17" fmla="*/ 39 h 39"/>
                <a:gd name="T18" fmla="*/ 13 w 95"/>
                <a:gd name="T19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39">
                  <a:moveTo>
                    <a:pt x="13" y="34"/>
                  </a:moveTo>
                  <a:cubicBezTo>
                    <a:pt x="13" y="34"/>
                    <a:pt x="13" y="34"/>
                    <a:pt x="13" y="34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4" y="1"/>
                    <a:pt x="93" y="1"/>
                    <a:pt x="92" y="0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7"/>
                    <a:pt x="0" y="38"/>
                    <a:pt x="0" y="39"/>
                  </a:cubicBezTo>
                  <a:cubicBezTo>
                    <a:pt x="13" y="34"/>
                    <a:pt x="13" y="34"/>
                    <a:pt x="13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3" name="Freeform 73"/>
            <p:cNvSpPr/>
            <p:nvPr/>
          </p:nvSpPr>
          <p:spPr bwMode="auto">
            <a:xfrm>
              <a:off x="3395662" y="2570163"/>
              <a:ext cx="420688" cy="174625"/>
            </a:xfrm>
            <a:custGeom>
              <a:avLst/>
              <a:gdLst>
                <a:gd name="T0" fmla="*/ 1 w 70"/>
                <a:gd name="T1" fmla="*/ 29 h 29"/>
                <a:gd name="T2" fmla="*/ 1 w 70"/>
                <a:gd name="T3" fmla="*/ 29 h 29"/>
                <a:gd name="T4" fmla="*/ 70 w 70"/>
                <a:gd name="T5" fmla="*/ 1 h 29"/>
                <a:gd name="T6" fmla="*/ 65 w 70"/>
                <a:gd name="T7" fmla="*/ 0 h 29"/>
                <a:gd name="T8" fmla="*/ 3 w 70"/>
                <a:gd name="T9" fmla="*/ 24 h 29"/>
                <a:gd name="T10" fmla="*/ 0 w 70"/>
                <a:gd name="T11" fmla="*/ 29 h 29"/>
                <a:gd name="T12" fmla="*/ 0 w 70"/>
                <a:gd name="T13" fmla="*/ 29 h 29"/>
                <a:gd name="T14" fmla="*/ 1 w 70"/>
                <a:gd name="T1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29">
                  <a:moveTo>
                    <a:pt x="1" y="29"/>
                  </a:moveTo>
                  <a:cubicBezTo>
                    <a:pt x="1" y="29"/>
                    <a:pt x="1" y="29"/>
                    <a:pt x="1" y="29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69" y="1"/>
                    <a:pt x="67" y="0"/>
                    <a:pt x="65" y="0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2" y="26"/>
                    <a:pt x="1" y="27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lnTo>
                    <a:pt x="1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4" name="Freeform 74"/>
            <p:cNvSpPr/>
            <p:nvPr/>
          </p:nvSpPr>
          <p:spPr bwMode="auto">
            <a:xfrm>
              <a:off x="3617912" y="3089275"/>
              <a:ext cx="373063" cy="157163"/>
            </a:xfrm>
            <a:custGeom>
              <a:avLst/>
              <a:gdLst>
                <a:gd name="T0" fmla="*/ 6 w 62"/>
                <a:gd name="T1" fmla="*/ 26 h 26"/>
                <a:gd name="T2" fmla="*/ 58 w 62"/>
                <a:gd name="T3" fmla="*/ 5 h 26"/>
                <a:gd name="T4" fmla="*/ 62 w 62"/>
                <a:gd name="T5" fmla="*/ 0 h 26"/>
                <a:gd name="T6" fmla="*/ 0 w 62"/>
                <a:gd name="T7" fmla="*/ 25 h 26"/>
                <a:gd name="T8" fmla="*/ 6 w 62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6">
                  <a:moveTo>
                    <a:pt x="6" y="26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60" y="4"/>
                    <a:pt x="61" y="2"/>
                    <a:pt x="62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" y="25"/>
                    <a:pt x="4" y="26"/>
                    <a:pt x="6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5" name="Freeform 75"/>
            <p:cNvSpPr/>
            <p:nvPr/>
          </p:nvSpPr>
          <p:spPr bwMode="auto">
            <a:xfrm>
              <a:off x="3490912" y="2962275"/>
              <a:ext cx="549275" cy="228600"/>
            </a:xfrm>
            <a:custGeom>
              <a:avLst/>
              <a:gdLst>
                <a:gd name="T0" fmla="*/ 12 w 91"/>
                <a:gd name="T1" fmla="*/ 34 h 38"/>
                <a:gd name="T2" fmla="*/ 13 w 91"/>
                <a:gd name="T3" fmla="*/ 34 h 38"/>
                <a:gd name="T4" fmla="*/ 90 w 91"/>
                <a:gd name="T5" fmla="*/ 4 h 38"/>
                <a:gd name="T6" fmla="*/ 91 w 91"/>
                <a:gd name="T7" fmla="*/ 0 h 38"/>
                <a:gd name="T8" fmla="*/ 11 w 91"/>
                <a:gd name="T9" fmla="*/ 31 h 38"/>
                <a:gd name="T10" fmla="*/ 11 w 91"/>
                <a:gd name="T11" fmla="*/ 31 h 38"/>
                <a:gd name="T12" fmla="*/ 11 w 91"/>
                <a:gd name="T13" fmla="*/ 31 h 38"/>
                <a:gd name="T14" fmla="*/ 0 w 91"/>
                <a:gd name="T15" fmla="*/ 36 h 38"/>
                <a:gd name="T16" fmla="*/ 3 w 91"/>
                <a:gd name="T17" fmla="*/ 38 h 38"/>
                <a:gd name="T18" fmla="*/ 12 w 91"/>
                <a:gd name="T19" fmla="*/ 35 h 38"/>
                <a:gd name="T20" fmla="*/ 12 w 91"/>
                <a:gd name="T21" fmla="*/ 3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38">
                  <a:moveTo>
                    <a:pt x="12" y="34"/>
                  </a:moveTo>
                  <a:cubicBezTo>
                    <a:pt x="13" y="34"/>
                    <a:pt x="13" y="34"/>
                    <a:pt x="13" y="34"/>
                  </a:cubicBezTo>
                  <a:cubicBezTo>
                    <a:pt x="90" y="4"/>
                    <a:pt x="90" y="4"/>
                    <a:pt x="90" y="4"/>
                  </a:cubicBezTo>
                  <a:cubicBezTo>
                    <a:pt x="91" y="2"/>
                    <a:pt x="91" y="1"/>
                    <a:pt x="91" y="0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36"/>
                    <a:pt x="2" y="37"/>
                    <a:pt x="3" y="38"/>
                  </a:cubicBezTo>
                  <a:cubicBezTo>
                    <a:pt x="12" y="35"/>
                    <a:pt x="12" y="35"/>
                    <a:pt x="12" y="35"/>
                  </a:cubicBezTo>
                  <a:lnTo>
                    <a:pt x="12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6" name="Freeform 76"/>
            <p:cNvSpPr/>
            <p:nvPr/>
          </p:nvSpPr>
          <p:spPr bwMode="auto">
            <a:xfrm>
              <a:off x="3419475" y="2852738"/>
              <a:ext cx="627063" cy="260350"/>
            </a:xfrm>
            <a:custGeom>
              <a:avLst/>
              <a:gdLst>
                <a:gd name="T0" fmla="*/ 18 w 104"/>
                <a:gd name="T1" fmla="*/ 37 h 43"/>
                <a:gd name="T2" fmla="*/ 19 w 104"/>
                <a:gd name="T3" fmla="*/ 37 h 43"/>
                <a:gd name="T4" fmla="*/ 102 w 104"/>
                <a:gd name="T5" fmla="*/ 4 h 43"/>
                <a:gd name="T6" fmla="*/ 103 w 104"/>
                <a:gd name="T7" fmla="*/ 3 h 43"/>
                <a:gd name="T8" fmla="*/ 103 w 104"/>
                <a:gd name="T9" fmla="*/ 3 h 43"/>
                <a:gd name="T10" fmla="*/ 104 w 104"/>
                <a:gd name="T11" fmla="*/ 3 h 43"/>
                <a:gd name="T12" fmla="*/ 103 w 104"/>
                <a:gd name="T13" fmla="*/ 0 h 43"/>
                <a:gd name="T14" fmla="*/ 102 w 104"/>
                <a:gd name="T15" fmla="*/ 0 h 43"/>
                <a:gd name="T16" fmla="*/ 101 w 104"/>
                <a:gd name="T17" fmla="*/ 0 h 43"/>
                <a:gd name="T18" fmla="*/ 101 w 104"/>
                <a:gd name="T19" fmla="*/ 0 h 43"/>
                <a:gd name="T20" fmla="*/ 17 w 104"/>
                <a:gd name="T21" fmla="*/ 33 h 43"/>
                <a:gd name="T22" fmla="*/ 17 w 104"/>
                <a:gd name="T23" fmla="*/ 34 h 43"/>
                <a:gd name="T24" fmla="*/ 17 w 104"/>
                <a:gd name="T25" fmla="*/ 34 h 43"/>
                <a:gd name="T26" fmla="*/ 0 w 104"/>
                <a:gd name="T27" fmla="*/ 40 h 43"/>
                <a:gd name="T28" fmla="*/ 2 w 104"/>
                <a:gd name="T29" fmla="*/ 43 h 43"/>
                <a:gd name="T30" fmla="*/ 18 w 104"/>
                <a:gd name="T31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" h="43">
                  <a:moveTo>
                    <a:pt x="18" y="37"/>
                  </a:moveTo>
                  <a:cubicBezTo>
                    <a:pt x="19" y="37"/>
                    <a:pt x="19" y="37"/>
                    <a:pt x="19" y="37"/>
                  </a:cubicBezTo>
                  <a:cubicBezTo>
                    <a:pt x="102" y="4"/>
                    <a:pt x="102" y="4"/>
                    <a:pt x="102" y="4"/>
                  </a:cubicBezTo>
                  <a:cubicBezTo>
                    <a:pt x="103" y="3"/>
                    <a:pt x="103" y="3"/>
                    <a:pt x="103" y="3"/>
                  </a:cubicBezTo>
                  <a:cubicBezTo>
                    <a:pt x="103" y="3"/>
                    <a:pt x="103" y="3"/>
                    <a:pt x="103" y="3"/>
                  </a:cubicBezTo>
                  <a:cubicBezTo>
                    <a:pt x="104" y="3"/>
                    <a:pt x="104" y="3"/>
                    <a:pt x="104" y="3"/>
                  </a:cubicBezTo>
                  <a:cubicBezTo>
                    <a:pt x="104" y="2"/>
                    <a:pt x="104" y="1"/>
                    <a:pt x="103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1"/>
                    <a:pt x="1" y="42"/>
                    <a:pt x="2" y="43"/>
                  </a:cubicBezTo>
                  <a:cubicBezTo>
                    <a:pt x="18" y="37"/>
                    <a:pt x="18" y="37"/>
                    <a:pt x="18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7" name="Freeform 77"/>
            <p:cNvSpPr/>
            <p:nvPr/>
          </p:nvSpPr>
          <p:spPr bwMode="auto">
            <a:xfrm>
              <a:off x="3732212" y="3173413"/>
              <a:ext cx="180975" cy="73025"/>
            </a:xfrm>
            <a:custGeom>
              <a:avLst/>
              <a:gdLst>
                <a:gd name="T0" fmla="*/ 30 w 30"/>
                <a:gd name="T1" fmla="*/ 0 h 12"/>
                <a:gd name="T2" fmla="*/ 0 w 30"/>
                <a:gd name="T3" fmla="*/ 12 h 12"/>
                <a:gd name="T4" fmla="*/ 30 w 30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12">
                  <a:moveTo>
                    <a:pt x="30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11" y="11"/>
                    <a:pt x="22" y="7"/>
                    <a:pt x="3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8" name="Freeform 78"/>
            <p:cNvSpPr/>
            <p:nvPr/>
          </p:nvSpPr>
          <p:spPr bwMode="auto">
            <a:xfrm>
              <a:off x="3546475" y="3022600"/>
              <a:ext cx="481013" cy="198438"/>
            </a:xfrm>
            <a:custGeom>
              <a:avLst/>
              <a:gdLst>
                <a:gd name="T0" fmla="*/ 7 w 80"/>
                <a:gd name="T1" fmla="*/ 32 h 33"/>
                <a:gd name="T2" fmla="*/ 7 w 80"/>
                <a:gd name="T3" fmla="*/ 32 h 33"/>
                <a:gd name="T4" fmla="*/ 78 w 80"/>
                <a:gd name="T5" fmla="*/ 4 h 33"/>
                <a:gd name="T6" fmla="*/ 80 w 80"/>
                <a:gd name="T7" fmla="*/ 0 h 33"/>
                <a:gd name="T8" fmla="*/ 6 w 80"/>
                <a:gd name="T9" fmla="*/ 29 h 33"/>
                <a:gd name="T10" fmla="*/ 5 w 80"/>
                <a:gd name="T11" fmla="*/ 29 h 33"/>
                <a:gd name="T12" fmla="*/ 5 w 80"/>
                <a:gd name="T13" fmla="*/ 29 h 33"/>
                <a:gd name="T14" fmla="*/ 0 w 80"/>
                <a:gd name="T15" fmla="*/ 31 h 33"/>
                <a:gd name="T16" fmla="*/ 4 w 80"/>
                <a:gd name="T17" fmla="*/ 33 h 33"/>
                <a:gd name="T18" fmla="*/ 6 w 80"/>
                <a:gd name="T19" fmla="*/ 32 h 33"/>
                <a:gd name="T20" fmla="*/ 7 w 80"/>
                <a:gd name="T21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33">
                  <a:moveTo>
                    <a:pt x="7" y="32"/>
                  </a:moveTo>
                  <a:cubicBezTo>
                    <a:pt x="7" y="32"/>
                    <a:pt x="7" y="32"/>
                    <a:pt x="7" y="32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8" y="3"/>
                    <a:pt x="79" y="1"/>
                    <a:pt x="80" y="0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" y="32"/>
                    <a:pt x="3" y="33"/>
                    <a:pt x="4" y="33"/>
                  </a:cubicBezTo>
                  <a:cubicBezTo>
                    <a:pt x="6" y="32"/>
                    <a:pt x="6" y="32"/>
                    <a:pt x="6" y="32"/>
                  </a:cubicBezTo>
                  <a:lnTo>
                    <a:pt x="7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9" name="Freeform 79"/>
            <p:cNvSpPr/>
            <p:nvPr/>
          </p:nvSpPr>
          <p:spPr bwMode="auto">
            <a:xfrm>
              <a:off x="3449637" y="2901950"/>
              <a:ext cx="596900" cy="254000"/>
            </a:xfrm>
            <a:custGeom>
              <a:avLst/>
              <a:gdLst>
                <a:gd name="T0" fmla="*/ 16 w 99"/>
                <a:gd name="T1" fmla="*/ 37 h 42"/>
                <a:gd name="T2" fmla="*/ 17 w 99"/>
                <a:gd name="T3" fmla="*/ 36 h 42"/>
                <a:gd name="T4" fmla="*/ 99 w 99"/>
                <a:gd name="T5" fmla="*/ 4 h 42"/>
                <a:gd name="T6" fmla="*/ 99 w 99"/>
                <a:gd name="T7" fmla="*/ 0 h 42"/>
                <a:gd name="T8" fmla="*/ 15 w 99"/>
                <a:gd name="T9" fmla="*/ 33 h 42"/>
                <a:gd name="T10" fmla="*/ 15 w 99"/>
                <a:gd name="T11" fmla="*/ 33 h 42"/>
                <a:gd name="T12" fmla="*/ 15 w 99"/>
                <a:gd name="T13" fmla="*/ 34 h 42"/>
                <a:gd name="T14" fmla="*/ 0 w 99"/>
                <a:gd name="T15" fmla="*/ 39 h 42"/>
                <a:gd name="T16" fmla="*/ 3 w 99"/>
                <a:gd name="T17" fmla="*/ 42 h 42"/>
                <a:gd name="T18" fmla="*/ 16 w 99"/>
                <a:gd name="T19" fmla="*/ 3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42">
                  <a:moveTo>
                    <a:pt x="16" y="37"/>
                  </a:moveTo>
                  <a:cubicBezTo>
                    <a:pt x="17" y="36"/>
                    <a:pt x="17" y="36"/>
                    <a:pt x="17" y="36"/>
                  </a:cubicBezTo>
                  <a:cubicBezTo>
                    <a:pt x="99" y="4"/>
                    <a:pt x="99" y="4"/>
                    <a:pt x="99" y="4"/>
                  </a:cubicBezTo>
                  <a:cubicBezTo>
                    <a:pt x="99" y="3"/>
                    <a:pt x="99" y="2"/>
                    <a:pt x="99" y="0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" y="40"/>
                    <a:pt x="2" y="41"/>
                    <a:pt x="3" y="42"/>
                  </a:cubicBezTo>
                  <a:cubicBezTo>
                    <a:pt x="16" y="37"/>
                    <a:pt x="16" y="37"/>
                    <a:pt x="16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0" name="Freeform 80"/>
            <p:cNvSpPr/>
            <p:nvPr/>
          </p:nvSpPr>
          <p:spPr bwMode="auto">
            <a:xfrm>
              <a:off x="3389312" y="2798763"/>
              <a:ext cx="644525" cy="271463"/>
            </a:xfrm>
            <a:custGeom>
              <a:avLst/>
              <a:gdLst>
                <a:gd name="T0" fmla="*/ 20 w 107"/>
                <a:gd name="T1" fmla="*/ 38 h 45"/>
                <a:gd name="T2" fmla="*/ 20 w 107"/>
                <a:gd name="T3" fmla="*/ 38 h 45"/>
                <a:gd name="T4" fmla="*/ 104 w 107"/>
                <a:gd name="T5" fmla="*/ 5 h 45"/>
                <a:gd name="T6" fmla="*/ 105 w 107"/>
                <a:gd name="T7" fmla="*/ 5 h 45"/>
                <a:gd name="T8" fmla="*/ 105 w 107"/>
                <a:gd name="T9" fmla="*/ 5 h 45"/>
                <a:gd name="T10" fmla="*/ 107 w 107"/>
                <a:gd name="T11" fmla="*/ 4 h 45"/>
                <a:gd name="T12" fmla="*/ 107 w 107"/>
                <a:gd name="T13" fmla="*/ 0 h 45"/>
                <a:gd name="T14" fmla="*/ 104 w 107"/>
                <a:gd name="T15" fmla="*/ 1 h 45"/>
                <a:gd name="T16" fmla="*/ 103 w 107"/>
                <a:gd name="T17" fmla="*/ 1 h 45"/>
                <a:gd name="T18" fmla="*/ 103 w 107"/>
                <a:gd name="T19" fmla="*/ 2 h 45"/>
                <a:gd name="T20" fmla="*/ 19 w 107"/>
                <a:gd name="T21" fmla="*/ 35 h 45"/>
                <a:gd name="T22" fmla="*/ 19 w 107"/>
                <a:gd name="T23" fmla="*/ 35 h 45"/>
                <a:gd name="T24" fmla="*/ 19 w 107"/>
                <a:gd name="T25" fmla="*/ 35 h 45"/>
                <a:gd name="T26" fmla="*/ 0 w 107"/>
                <a:gd name="T27" fmla="*/ 42 h 45"/>
                <a:gd name="T28" fmla="*/ 2 w 107"/>
                <a:gd name="T29" fmla="*/ 45 h 45"/>
                <a:gd name="T30" fmla="*/ 20 w 107"/>
                <a:gd name="T31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7" h="45">
                  <a:moveTo>
                    <a:pt x="20" y="38"/>
                  </a:moveTo>
                  <a:cubicBezTo>
                    <a:pt x="20" y="38"/>
                    <a:pt x="20" y="38"/>
                    <a:pt x="20" y="38"/>
                  </a:cubicBezTo>
                  <a:cubicBezTo>
                    <a:pt x="104" y="5"/>
                    <a:pt x="104" y="5"/>
                    <a:pt x="104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7" y="4"/>
                    <a:pt x="107" y="4"/>
                    <a:pt x="107" y="4"/>
                  </a:cubicBezTo>
                  <a:cubicBezTo>
                    <a:pt x="107" y="2"/>
                    <a:pt x="107" y="1"/>
                    <a:pt x="107" y="0"/>
                  </a:cubicBezTo>
                  <a:cubicBezTo>
                    <a:pt x="104" y="1"/>
                    <a:pt x="104" y="1"/>
                    <a:pt x="104" y="1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" y="43"/>
                    <a:pt x="1" y="44"/>
                    <a:pt x="2" y="45"/>
                  </a:cubicBezTo>
                  <a:cubicBezTo>
                    <a:pt x="20" y="38"/>
                    <a:pt x="20" y="38"/>
                    <a:pt x="20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21" name="组合 120"/>
          <p:cNvGrpSpPr/>
          <p:nvPr/>
        </p:nvGrpSpPr>
        <p:grpSpPr>
          <a:xfrm>
            <a:off x="166763" y="2901950"/>
            <a:ext cx="596900" cy="596901"/>
            <a:chOff x="447675" y="2901950"/>
            <a:chExt cx="596900" cy="596901"/>
          </a:xfrm>
          <a:solidFill>
            <a:srgbClr val="365974"/>
          </a:solidFill>
        </p:grpSpPr>
        <p:sp>
          <p:nvSpPr>
            <p:cNvPr id="91" name="Freeform 81"/>
            <p:cNvSpPr/>
            <p:nvPr/>
          </p:nvSpPr>
          <p:spPr bwMode="auto">
            <a:xfrm>
              <a:off x="465137" y="3070225"/>
              <a:ext cx="555625" cy="236538"/>
            </a:xfrm>
            <a:custGeom>
              <a:avLst/>
              <a:gdLst>
                <a:gd name="T0" fmla="*/ 17 w 92"/>
                <a:gd name="T1" fmla="*/ 32 h 39"/>
                <a:gd name="T2" fmla="*/ 17 w 92"/>
                <a:gd name="T3" fmla="*/ 32 h 39"/>
                <a:gd name="T4" fmla="*/ 89 w 92"/>
                <a:gd name="T5" fmla="*/ 4 h 39"/>
                <a:gd name="T6" fmla="*/ 90 w 92"/>
                <a:gd name="T7" fmla="*/ 4 h 39"/>
                <a:gd name="T8" fmla="*/ 90 w 92"/>
                <a:gd name="T9" fmla="*/ 4 h 39"/>
                <a:gd name="T10" fmla="*/ 92 w 92"/>
                <a:gd name="T11" fmla="*/ 3 h 39"/>
                <a:gd name="T12" fmla="*/ 91 w 92"/>
                <a:gd name="T13" fmla="*/ 0 h 39"/>
                <a:gd name="T14" fmla="*/ 89 w 92"/>
                <a:gd name="T15" fmla="*/ 1 h 39"/>
                <a:gd name="T16" fmla="*/ 89 w 92"/>
                <a:gd name="T17" fmla="*/ 1 h 39"/>
                <a:gd name="T18" fmla="*/ 88 w 92"/>
                <a:gd name="T19" fmla="*/ 1 h 39"/>
                <a:gd name="T20" fmla="*/ 16 w 92"/>
                <a:gd name="T21" fmla="*/ 30 h 39"/>
                <a:gd name="T22" fmla="*/ 16 w 92"/>
                <a:gd name="T23" fmla="*/ 30 h 39"/>
                <a:gd name="T24" fmla="*/ 15 w 92"/>
                <a:gd name="T25" fmla="*/ 30 h 39"/>
                <a:gd name="T26" fmla="*/ 0 w 92"/>
                <a:gd name="T27" fmla="*/ 36 h 39"/>
                <a:gd name="T28" fmla="*/ 1 w 92"/>
                <a:gd name="T29" fmla="*/ 39 h 39"/>
                <a:gd name="T30" fmla="*/ 17 w 92"/>
                <a:gd name="T31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" h="39">
                  <a:moveTo>
                    <a:pt x="17" y="32"/>
                  </a:moveTo>
                  <a:cubicBezTo>
                    <a:pt x="17" y="32"/>
                    <a:pt x="17" y="32"/>
                    <a:pt x="17" y="32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90" y="4"/>
                    <a:pt x="90" y="4"/>
                    <a:pt x="90" y="4"/>
                  </a:cubicBezTo>
                  <a:cubicBezTo>
                    <a:pt x="90" y="4"/>
                    <a:pt x="90" y="4"/>
                    <a:pt x="90" y="4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92" y="2"/>
                    <a:pt x="92" y="1"/>
                    <a:pt x="91" y="0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8" y="1"/>
                    <a:pt x="88" y="1"/>
                    <a:pt x="88" y="1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7"/>
                    <a:pt x="0" y="38"/>
                    <a:pt x="1" y="39"/>
                  </a:cubicBezTo>
                  <a:cubicBezTo>
                    <a:pt x="17" y="32"/>
                    <a:pt x="17" y="32"/>
                    <a:pt x="17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2" name="Freeform 82"/>
            <p:cNvSpPr/>
            <p:nvPr/>
          </p:nvSpPr>
          <p:spPr bwMode="auto">
            <a:xfrm>
              <a:off x="447675" y="2998788"/>
              <a:ext cx="530225" cy="217488"/>
            </a:xfrm>
            <a:custGeom>
              <a:avLst/>
              <a:gdLst>
                <a:gd name="T0" fmla="*/ 14 w 88"/>
                <a:gd name="T1" fmla="*/ 31 h 36"/>
                <a:gd name="T2" fmla="*/ 15 w 88"/>
                <a:gd name="T3" fmla="*/ 31 h 36"/>
                <a:gd name="T4" fmla="*/ 87 w 88"/>
                <a:gd name="T5" fmla="*/ 2 h 36"/>
                <a:gd name="T6" fmla="*/ 87 w 88"/>
                <a:gd name="T7" fmla="*/ 2 h 36"/>
                <a:gd name="T8" fmla="*/ 88 w 88"/>
                <a:gd name="T9" fmla="*/ 2 h 36"/>
                <a:gd name="T10" fmla="*/ 88 w 88"/>
                <a:gd name="T11" fmla="*/ 2 h 36"/>
                <a:gd name="T12" fmla="*/ 86 w 88"/>
                <a:gd name="T13" fmla="*/ 0 h 36"/>
                <a:gd name="T14" fmla="*/ 14 w 88"/>
                <a:gd name="T15" fmla="*/ 28 h 36"/>
                <a:gd name="T16" fmla="*/ 13 w 88"/>
                <a:gd name="T17" fmla="*/ 28 h 36"/>
                <a:gd name="T18" fmla="*/ 13 w 88"/>
                <a:gd name="T19" fmla="*/ 28 h 36"/>
                <a:gd name="T20" fmla="*/ 0 w 88"/>
                <a:gd name="T21" fmla="*/ 33 h 36"/>
                <a:gd name="T22" fmla="*/ 1 w 88"/>
                <a:gd name="T23" fmla="*/ 36 h 36"/>
                <a:gd name="T24" fmla="*/ 14 w 88"/>
                <a:gd name="T25" fmla="*/ 3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36">
                  <a:moveTo>
                    <a:pt x="14" y="31"/>
                  </a:moveTo>
                  <a:cubicBezTo>
                    <a:pt x="15" y="31"/>
                    <a:pt x="15" y="31"/>
                    <a:pt x="15" y="31"/>
                  </a:cubicBezTo>
                  <a:cubicBezTo>
                    <a:pt x="87" y="2"/>
                    <a:pt x="87" y="2"/>
                    <a:pt x="87" y="2"/>
                  </a:cubicBezTo>
                  <a:cubicBezTo>
                    <a:pt x="87" y="2"/>
                    <a:pt x="87" y="2"/>
                    <a:pt x="87" y="2"/>
                  </a:cubicBezTo>
                  <a:cubicBezTo>
                    <a:pt x="88" y="2"/>
                    <a:pt x="88" y="2"/>
                    <a:pt x="88" y="2"/>
                  </a:cubicBezTo>
                  <a:cubicBezTo>
                    <a:pt x="88" y="2"/>
                    <a:pt x="88" y="2"/>
                    <a:pt x="88" y="2"/>
                  </a:cubicBezTo>
                  <a:cubicBezTo>
                    <a:pt x="87" y="1"/>
                    <a:pt x="87" y="0"/>
                    <a:pt x="86" y="0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4"/>
                    <a:pt x="0" y="35"/>
                    <a:pt x="1" y="36"/>
                  </a:cubicBezTo>
                  <a:cubicBezTo>
                    <a:pt x="14" y="31"/>
                    <a:pt x="14" y="31"/>
                    <a:pt x="14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3" name="Freeform 83"/>
            <p:cNvSpPr/>
            <p:nvPr/>
          </p:nvSpPr>
          <p:spPr bwMode="auto">
            <a:xfrm>
              <a:off x="458787" y="2932113"/>
              <a:ext cx="441325" cy="187325"/>
            </a:xfrm>
            <a:custGeom>
              <a:avLst/>
              <a:gdLst>
                <a:gd name="T0" fmla="*/ 7 w 73"/>
                <a:gd name="T1" fmla="*/ 28 h 31"/>
                <a:gd name="T2" fmla="*/ 7 w 73"/>
                <a:gd name="T3" fmla="*/ 28 h 31"/>
                <a:gd name="T4" fmla="*/ 73 w 73"/>
                <a:gd name="T5" fmla="*/ 2 h 31"/>
                <a:gd name="T6" fmla="*/ 70 w 73"/>
                <a:gd name="T7" fmla="*/ 0 h 31"/>
                <a:gd name="T8" fmla="*/ 6 w 73"/>
                <a:gd name="T9" fmla="*/ 25 h 31"/>
                <a:gd name="T10" fmla="*/ 6 w 73"/>
                <a:gd name="T11" fmla="*/ 26 h 31"/>
                <a:gd name="T12" fmla="*/ 6 w 73"/>
                <a:gd name="T13" fmla="*/ 26 h 31"/>
                <a:gd name="T14" fmla="*/ 1 w 73"/>
                <a:gd name="T15" fmla="*/ 27 h 31"/>
                <a:gd name="T16" fmla="*/ 0 w 73"/>
                <a:gd name="T17" fmla="*/ 31 h 31"/>
                <a:gd name="T18" fmla="*/ 7 w 73"/>
                <a:gd name="T19" fmla="*/ 2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31">
                  <a:moveTo>
                    <a:pt x="7" y="28"/>
                  </a:moveTo>
                  <a:cubicBezTo>
                    <a:pt x="7" y="28"/>
                    <a:pt x="7" y="28"/>
                    <a:pt x="7" y="28"/>
                  </a:cubicBezTo>
                  <a:cubicBezTo>
                    <a:pt x="73" y="2"/>
                    <a:pt x="73" y="2"/>
                    <a:pt x="73" y="2"/>
                  </a:cubicBezTo>
                  <a:cubicBezTo>
                    <a:pt x="72" y="2"/>
                    <a:pt x="71" y="1"/>
                    <a:pt x="70" y="0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9"/>
                    <a:pt x="1" y="30"/>
                    <a:pt x="0" y="31"/>
                  </a:cubicBezTo>
                  <a:cubicBezTo>
                    <a:pt x="7" y="28"/>
                    <a:pt x="7" y="28"/>
                    <a:pt x="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4" name="Freeform 84"/>
            <p:cNvSpPr/>
            <p:nvPr/>
          </p:nvSpPr>
          <p:spPr bwMode="auto">
            <a:xfrm>
              <a:off x="531812" y="2901950"/>
              <a:ext cx="241300" cy="96838"/>
            </a:xfrm>
            <a:custGeom>
              <a:avLst/>
              <a:gdLst>
                <a:gd name="T0" fmla="*/ 32 w 40"/>
                <a:gd name="T1" fmla="*/ 0 h 16"/>
                <a:gd name="T2" fmla="*/ 31 w 40"/>
                <a:gd name="T3" fmla="*/ 0 h 16"/>
                <a:gd name="T4" fmla="*/ 6 w 40"/>
                <a:gd name="T5" fmla="*/ 10 h 16"/>
                <a:gd name="T6" fmla="*/ 0 w 40"/>
                <a:gd name="T7" fmla="*/ 16 h 16"/>
                <a:gd name="T8" fmla="*/ 40 w 40"/>
                <a:gd name="T9" fmla="*/ 0 h 16"/>
                <a:gd name="T10" fmla="*/ 32 w 4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16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3" y="12"/>
                    <a:pt x="1" y="14"/>
                    <a:pt x="0" y="16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7" y="0"/>
                    <a:pt x="35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5" name="Freeform 85"/>
            <p:cNvSpPr/>
            <p:nvPr/>
          </p:nvSpPr>
          <p:spPr bwMode="auto">
            <a:xfrm>
              <a:off x="454025" y="3033713"/>
              <a:ext cx="547688" cy="230188"/>
            </a:xfrm>
            <a:custGeom>
              <a:avLst/>
              <a:gdLst>
                <a:gd name="T0" fmla="*/ 16 w 91"/>
                <a:gd name="T1" fmla="*/ 32 h 38"/>
                <a:gd name="T2" fmla="*/ 16 w 91"/>
                <a:gd name="T3" fmla="*/ 32 h 38"/>
                <a:gd name="T4" fmla="*/ 89 w 91"/>
                <a:gd name="T5" fmla="*/ 3 h 38"/>
                <a:gd name="T6" fmla="*/ 89 w 91"/>
                <a:gd name="T7" fmla="*/ 3 h 38"/>
                <a:gd name="T8" fmla="*/ 89 w 91"/>
                <a:gd name="T9" fmla="*/ 3 h 38"/>
                <a:gd name="T10" fmla="*/ 91 w 91"/>
                <a:gd name="T11" fmla="*/ 2 h 38"/>
                <a:gd name="T12" fmla="*/ 90 w 91"/>
                <a:gd name="T13" fmla="*/ 0 h 38"/>
                <a:gd name="T14" fmla="*/ 88 w 91"/>
                <a:gd name="T15" fmla="*/ 0 h 38"/>
                <a:gd name="T16" fmla="*/ 88 w 91"/>
                <a:gd name="T17" fmla="*/ 0 h 38"/>
                <a:gd name="T18" fmla="*/ 88 w 91"/>
                <a:gd name="T19" fmla="*/ 0 h 38"/>
                <a:gd name="T20" fmla="*/ 15 w 91"/>
                <a:gd name="T21" fmla="*/ 29 h 38"/>
                <a:gd name="T22" fmla="*/ 15 w 91"/>
                <a:gd name="T23" fmla="*/ 29 h 38"/>
                <a:gd name="T24" fmla="*/ 15 w 91"/>
                <a:gd name="T25" fmla="*/ 29 h 38"/>
                <a:gd name="T26" fmla="*/ 0 w 91"/>
                <a:gd name="T27" fmla="*/ 35 h 38"/>
                <a:gd name="T28" fmla="*/ 1 w 91"/>
                <a:gd name="T29" fmla="*/ 38 h 38"/>
                <a:gd name="T30" fmla="*/ 16 w 91"/>
                <a:gd name="T31" fmla="*/ 3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1" h="38">
                  <a:moveTo>
                    <a:pt x="16" y="32"/>
                  </a:moveTo>
                  <a:cubicBezTo>
                    <a:pt x="16" y="32"/>
                    <a:pt x="16" y="32"/>
                    <a:pt x="16" y="32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91" y="2"/>
                    <a:pt x="91" y="2"/>
                    <a:pt x="91" y="2"/>
                  </a:cubicBezTo>
                  <a:cubicBezTo>
                    <a:pt x="91" y="1"/>
                    <a:pt x="90" y="0"/>
                    <a:pt x="90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6"/>
                    <a:pt x="0" y="37"/>
                    <a:pt x="1" y="38"/>
                  </a:cubicBezTo>
                  <a:cubicBezTo>
                    <a:pt x="16" y="32"/>
                    <a:pt x="16" y="32"/>
                    <a:pt x="16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6" name="Freeform 86"/>
            <p:cNvSpPr/>
            <p:nvPr/>
          </p:nvSpPr>
          <p:spPr bwMode="auto">
            <a:xfrm>
              <a:off x="454025" y="2962275"/>
              <a:ext cx="487363" cy="204788"/>
            </a:xfrm>
            <a:custGeom>
              <a:avLst/>
              <a:gdLst>
                <a:gd name="T0" fmla="*/ 11 w 81"/>
                <a:gd name="T1" fmla="*/ 30 h 34"/>
                <a:gd name="T2" fmla="*/ 11 w 81"/>
                <a:gd name="T3" fmla="*/ 30 h 34"/>
                <a:gd name="T4" fmla="*/ 81 w 81"/>
                <a:gd name="T5" fmla="*/ 2 h 34"/>
                <a:gd name="T6" fmla="*/ 79 w 81"/>
                <a:gd name="T7" fmla="*/ 0 h 34"/>
                <a:gd name="T8" fmla="*/ 10 w 81"/>
                <a:gd name="T9" fmla="*/ 27 h 34"/>
                <a:gd name="T10" fmla="*/ 10 w 81"/>
                <a:gd name="T11" fmla="*/ 27 h 34"/>
                <a:gd name="T12" fmla="*/ 9 w 81"/>
                <a:gd name="T13" fmla="*/ 27 h 34"/>
                <a:gd name="T14" fmla="*/ 0 w 81"/>
                <a:gd name="T15" fmla="*/ 31 h 34"/>
                <a:gd name="T16" fmla="*/ 0 w 81"/>
                <a:gd name="T17" fmla="*/ 34 h 34"/>
                <a:gd name="T18" fmla="*/ 11 w 81"/>
                <a:gd name="T19" fmla="*/ 3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34">
                  <a:moveTo>
                    <a:pt x="11" y="30"/>
                  </a:moveTo>
                  <a:cubicBezTo>
                    <a:pt x="11" y="30"/>
                    <a:pt x="11" y="30"/>
                    <a:pt x="11" y="30"/>
                  </a:cubicBezTo>
                  <a:cubicBezTo>
                    <a:pt x="81" y="2"/>
                    <a:pt x="81" y="2"/>
                    <a:pt x="81" y="2"/>
                  </a:cubicBezTo>
                  <a:cubicBezTo>
                    <a:pt x="81" y="2"/>
                    <a:pt x="80" y="1"/>
                    <a:pt x="79" y="0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2"/>
                    <a:pt x="0" y="33"/>
                    <a:pt x="0" y="34"/>
                  </a:cubicBezTo>
                  <a:cubicBezTo>
                    <a:pt x="11" y="30"/>
                    <a:pt x="11" y="30"/>
                    <a:pt x="11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7" name="Freeform 87"/>
            <p:cNvSpPr/>
            <p:nvPr/>
          </p:nvSpPr>
          <p:spPr bwMode="auto">
            <a:xfrm>
              <a:off x="484187" y="2913063"/>
              <a:ext cx="360363" cy="152400"/>
            </a:xfrm>
            <a:custGeom>
              <a:avLst/>
              <a:gdLst>
                <a:gd name="T0" fmla="*/ 0 w 60"/>
                <a:gd name="T1" fmla="*/ 25 h 25"/>
                <a:gd name="T2" fmla="*/ 1 w 60"/>
                <a:gd name="T3" fmla="*/ 24 h 25"/>
                <a:gd name="T4" fmla="*/ 60 w 60"/>
                <a:gd name="T5" fmla="*/ 1 h 25"/>
                <a:gd name="T6" fmla="*/ 56 w 60"/>
                <a:gd name="T7" fmla="*/ 0 h 25"/>
                <a:gd name="T8" fmla="*/ 2 w 60"/>
                <a:gd name="T9" fmla="*/ 21 h 25"/>
                <a:gd name="T10" fmla="*/ 0 w 60"/>
                <a:gd name="T11" fmla="*/ 25 h 25"/>
                <a:gd name="T12" fmla="*/ 0 w 60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5">
                  <a:moveTo>
                    <a:pt x="0" y="25"/>
                  </a:moveTo>
                  <a:cubicBezTo>
                    <a:pt x="1" y="24"/>
                    <a:pt x="1" y="24"/>
                    <a:pt x="1" y="24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59" y="0"/>
                    <a:pt x="58" y="0"/>
                    <a:pt x="56" y="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2"/>
                    <a:pt x="1" y="23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8" name="Freeform 88"/>
            <p:cNvSpPr/>
            <p:nvPr/>
          </p:nvSpPr>
          <p:spPr bwMode="auto">
            <a:xfrm>
              <a:off x="676275" y="3360738"/>
              <a:ext cx="319088" cy="133350"/>
            </a:xfrm>
            <a:custGeom>
              <a:avLst/>
              <a:gdLst>
                <a:gd name="T0" fmla="*/ 5 w 53"/>
                <a:gd name="T1" fmla="*/ 22 h 22"/>
                <a:gd name="T2" fmla="*/ 50 w 53"/>
                <a:gd name="T3" fmla="*/ 5 h 22"/>
                <a:gd name="T4" fmla="*/ 53 w 53"/>
                <a:gd name="T5" fmla="*/ 0 h 22"/>
                <a:gd name="T6" fmla="*/ 0 w 53"/>
                <a:gd name="T7" fmla="*/ 21 h 22"/>
                <a:gd name="T8" fmla="*/ 5 w 53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2">
                  <a:moveTo>
                    <a:pt x="5" y="22"/>
                  </a:moveTo>
                  <a:cubicBezTo>
                    <a:pt x="50" y="5"/>
                    <a:pt x="50" y="5"/>
                    <a:pt x="50" y="5"/>
                  </a:cubicBezTo>
                  <a:cubicBezTo>
                    <a:pt x="51" y="3"/>
                    <a:pt x="52" y="2"/>
                    <a:pt x="53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2"/>
                    <a:pt x="3" y="22"/>
                    <a:pt x="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9" name="Freeform 89"/>
            <p:cNvSpPr/>
            <p:nvPr/>
          </p:nvSpPr>
          <p:spPr bwMode="auto">
            <a:xfrm>
              <a:off x="568325" y="3251200"/>
              <a:ext cx="469900" cy="200025"/>
            </a:xfrm>
            <a:custGeom>
              <a:avLst/>
              <a:gdLst>
                <a:gd name="T0" fmla="*/ 10 w 78"/>
                <a:gd name="T1" fmla="*/ 30 h 33"/>
                <a:gd name="T2" fmla="*/ 11 w 78"/>
                <a:gd name="T3" fmla="*/ 29 h 33"/>
                <a:gd name="T4" fmla="*/ 78 w 78"/>
                <a:gd name="T5" fmla="*/ 3 h 33"/>
                <a:gd name="T6" fmla="*/ 78 w 78"/>
                <a:gd name="T7" fmla="*/ 0 h 33"/>
                <a:gd name="T8" fmla="*/ 10 w 78"/>
                <a:gd name="T9" fmla="*/ 27 h 33"/>
                <a:gd name="T10" fmla="*/ 9 w 78"/>
                <a:gd name="T11" fmla="*/ 27 h 33"/>
                <a:gd name="T12" fmla="*/ 9 w 78"/>
                <a:gd name="T13" fmla="*/ 27 h 33"/>
                <a:gd name="T14" fmla="*/ 0 w 78"/>
                <a:gd name="T15" fmla="*/ 31 h 33"/>
                <a:gd name="T16" fmla="*/ 3 w 78"/>
                <a:gd name="T17" fmla="*/ 33 h 33"/>
                <a:gd name="T18" fmla="*/ 10 w 78"/>
                <a:gd name="T19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33">
                  <a:moveTo>
                    <a:pt x="10" y="30"/>
                  </a:moveTo>
                  <a:cubicBezTo>
                    <a:pt x="11" y="29"/>
                    <a:pt x="11" y="29"/>
                    <a:pt x="11" y="29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2"/>
                    <a:pt x="78" y="1"/>
                    <a:pt x="78" y="0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" y="31"/>
                    <a:pt x="2" y="32"/>
                    <a:pt x="3" y="33"/>
                  </a:cubicBezTo>
                  <a:cubicBezTo>
                    <a:pt x="10" y="30"/>
                    <a:pt x="10" y="30"/>
                    <a:pt x="10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0" name="Freeform 90"/>
            <p:cNvSpPr/>
            <p:nvPr/>
          </p:nvSpPr>
          <p:spPr bwMode="auto">
            <a:xfrm>
              <a:off x="501650" y="3155950"/>
              <a:ext cx="542925" cy="228600"/>
            </a:xfrm>
            <a:custGeom>
              <a:avLst/>
              <a:gdLst>
                <a:gd name="T0" fmla="*/ 16 w 90"/>
                <a:gd name="T1" fmla="*/ 32 h 38"/>
                <a:gd name="T2" fmla="*/ 16 w 90"/>
                <a:gd name="T3" fmla="*/ 32 h 38"/>
                <a:gd name="T4" fmla="*/ 89 w 90"/>
                <a:gd name="T5" fmla="*/ 3 h 38"/>
                <a:gd name="T6" fmla="*/ 89 w 90"/>
                <a:gd name="T7" fmla="*/ 3 h 38"/>
                <a:gd name="T8" fmla="*/ 89 w 90"/>
                <a:gd name="T9" fmla="*/ 3 h 38"/>
                <a:gd name="T10" fmla="*/ 90 w 90"/>
                <a:gd name="T11" fmla="*/ 3 h 38"/>
                <a:gd name="T12" fmla="*/ 90 w 90"/>
                <a:gd name="T13" fmla="*/ 0 h 38"/>
                <a:gd name="T14" fmla="*/ 88 w 90"/>
                <a:gd name="T15" fmla="*/ 1 h 38"/>
                <a:gd name="T16" fmla="*/ 88 w 90"/>
                <a:gd name="T17" fmla="*/ 1 h 38"/>
                <a:gd name="T18" fmla="*/ 88 w 90"/>
                <a:gd name="T19" fmla="*/ 1 h 38"/>
                <a:gd name="T20" fmla="*/ 15 w 90"/>
                <a:gd name="T21" fmla="*/ 29 h 38"/>
                <a:gd name="T22" fmla="*/ 15 w 90"/>
                <a:gd name="T23" fmla="*/ 29 h 38"/>
                <a:gd name="T24" fmla="*/ 15 w 90"/>
                <a:gd name="T25" fmla="*/ 29 h 38"/>
                <a:gd name="T26" fmla="*/ 0 w 90"/>
                <a:gd name="T27" fmla="*/ 35 h 38"/>
                <a:gd name="T28" fmla="*/ 2 w 90"/>
                <a:gd name="T29" fmla="*/ 38 h 38"/>
                <a:gd name="T30" fmla="*/ 16 w 90"/>
                <a:gd name="T31" fmla="*/ 3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0" h="38">
                  <a:moveTo>
                    <a:pt x="16" y="32"/>
                  </a:moveTo>
                  <a:cubicBezTo>
                    <a:pt x="16" y="32"/>
                    <a:pt x="16" y="32"/>
                    <a:pt x="16" y="32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2"/>
                    <a:pt x="90" y="1"/>
                    <a:pt x="90" y="0"/>
                  </a:cubicBezTo>
                  <a:cubicBezTo>
                    <a:pt x="88" y="1"/>
                    <a:pt x="88" y="1"/>
                    <a:pt x="88" y="1"/>
                  </a:cubicBezTo>
                  <a:cubicBezTo>
                    <a:pt x="88" y="1"/>
                    <a:pt x="88" y="1"/>
                    <a:pt x="88" y="1"/>
                  </a:cubicBezTo>
                  <a:cubicBezTo>
                    <a:pt x="88" y="1"/>
                    <a:pt x="88" y="1"/>
                    <a:pt x="88" y="1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6"/>
                    <a:pt x="1" y="37"/>
                    <a:pt x="2" y="38"/>
                  </a:cubicBezTo>
                  <a:cubicBezTo>
                    <a:pt x="16" y="32"/>
                    <a:pt x="16" y="32"/>
                    <a:pt x="16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1" name="Freeform 91"/>
            <p:cNvSpPr/>
            <p:nvPr/>
          </p:nvSpPr>
          <p:spPr bwMode="auto">
            <a:xfrm>
              <a:off x="773112" y="3433763"/>
              <a:ext cx="157163" cy="65088"/>
            </a:xfrm>
            <a:custGeom>
              <a:avLst/>
              <a:gdLst>
                <a:gd name="T0" fmla="*/ 26 w 26"/>
                <a:gd name="T1" fmla="*/ 0 h 11"/>
                <a:gd name="T2" fmla="*/ 0 w 26"/>
                <a:gd name="T3" fmla="*/ 11 h 11"/>
                <a:gd name="T4" fmla="*/ 26 w 26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11">
                  <a:moveTo>
                    <a:pt x="26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10" y="10"/>
                    <a:pt x="19" y="6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2" name="Freeform 92"/>
            <p:cNvSpPr/>
            <p:nvPr/>
          </p:nvSpPr>
          <p:spPr bwMode="auto">
            <a:xfrm>
              <a:off x="609600" y="3300413"/>
              <a:ext cx="415925" cy="174625"/>
            </a:xfrm>
            <a:custGeom>
              <a:avLst/>
              <a:gdLst>
                <a:gd name="T0" fmla="*/ 6 w 69"/>
                <a:gd name="T1" fmla="*/ 28 h 29"/>
                <a:gd name="T2" fmla="*/ 6 w 69"/>
                <a:gd name="T3" fmla="*/ 28 h 29"/>
                <a:gd name="T4" fmla="*/ 68 w 69"/>
                <a:gd name="T5" fmla="*/ 4 h 29"/>
                <a:gd name="T6" fmla="*/ 69 w 69"/>
                <a:gd name="T7" fmla="*/ 0 h 29"/>
                <a:gd name="T8" fmla="*/ 5 w 69"/>
                <a:gd name="T9" fmla="*/ 25 h 29"/>
                <a:gd name="T10" fmla="*/ 5 w 69"/>
                <a:gd name="T11" fmla="*/ 26 h 29"/>
                <a:gd name="T12" fmla="*/ 5 w 69"/>
                <a:gd name="T13" fmla="*/ 26 h 29"/>
                <a:gd name="T14" fmla="*/ 0 w 69"/>
                <a:gd name="T15" fmla="*/ 27 h 29"/>
                <a:gd name="T16" fmla="*/ 4 w 69"/>
                <a:gd name="T17" fmla="*/ 29 h 29"/>
                <a:gd name="T18" fmla="*/ 6 w 69"/>
                <a:gd name="T19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29">
                  <a:moveTo>
                    <a:pt x="6" y="28"/>
                  </a:moveTo>
                  <a:cubicBezTo>
                    <a:pt x="6" y="28"/>
                    <a:pt x="6" y="28"/>
                    <a:pt x="6" y="28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8" y="3"/>
                    <a:pt x="69" y="2"/>
                    <a:pt x="69" y="0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2" y="28"/>
                    <a:pt x="3" y="29"/>
                    <a:pt x="4" y="29"/>
                  </a:cubicBezTo>
                  <a:cubicBezTo>
                    <a:pt x="6" y="28"/>
                    <a:pt x="6" y="28"/>
                    <a:pt x="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3" name="Freeform 93"/>
            <p:cNvSpPr/>
            <p:nvPr/>
          </p:nvSpPr>
          <p:spPr bwMode="auto">
            <a:xfrm>
              <a:off x="531812" y="3203575"/>
              <a:ext cx="512763" cy="211138"/>
            </a:xfrm>
            <a:custGeom>
              <a:avLst/>
              <a:gdLst>
                <a:gd name="T0" fmla="*/ 14 w 85"/>
                <a:gd name="T1" fmla="*/ 31 h 35"/>
                <a:gd name="T2" fmla="*/ 14 w 85"/>
                <a:gd name="T3" fmla="*/ 31 h 35"/>
                <a:gd name="T4" fmla="*/ 85 w 85"/>
                <a:gd name="T5" fmla="*/ 3 h 35"/>
                <a:gd name="T6" fmla="*/ 85 w 85"/>
                <a:gd name="T7" fmla="*/ 0 h 35"/>
                <a:gd name="T8" fmla="*/ 13 w 85"/>
                <a:gd name="T9" fmla="*/ 28 h 35"/>
                <a:gd name="T10" fmla="*/ 13 w 85"/>
                <a:gd name="T11" fmla="*/ 28 h 35"/>
                <a:gd name="T12" fmla="*/ 12 w 85"/>
                <a:gd name="T13" fmla="*/ 28 h 35"/>
                <a:gd name="T14" fmla="*/ 0 w 85"/>
                <a:gd name="T15" fmla="*/ 33 h 35"/>
                <a:gd name="T16" fmla="*/ 2 w 85"/>
                <a:gd name="T17" fmla="*/ 35 h 35"/>
                <a:gd name="T18" fmla="*/ 14 w 85"/>
                <a:gd name="T19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35">
                  <a:moveTo>
                    <a:pt x="14" y="31"/>
                  </a:moveTo>
                  <a:cubicBezTo>
                    <a:pt x="14" y="31"/>
                    <a:pt x="14" y="31"/>
                    <a:pt x="14" y="31"/>
                  </a:cubicBezTo>
                  <a:cubicBezTo>
                    <a:pt x="85" y="3"/>
                    <a:pt x="85" y="3"/>
                    <a:pt x="85" y="3"/>
                  </a:cubicBezTo>
                  <a:cubicBezTo>
                    <a:pt x="85" y="2"/>
                    <a:pt x="85" y="1"/>
                    <a:pt x="85" y="0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" y="34"/>
                    <a:pt x="1" y="35"/>
                    <a:pt x="2" y="35"/>
                  </a:cubicBezTo>
                  <a:cubicBezTo>
                    <a:pt x="14" y="31"/>
                    <a:pt x="14" y="31"/>
                    <a:pt x="14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4" name="Freeform 94"/>
            <p:cNvSpPr/>
            <p:nvPr/>
          </p:nvSpPr>
          <p:spPr bwMode="auto">
            <a:xfrm>
              <a:off x="477837" y="3113088"/>
              <a:ext cx="560388" cy="228600"/>
            </a:xfrm>
            <a:custGeom>
              <a:avLst/>
              <a:gdLst>
                <a:gd name="T0" fmla="*/ 17 w 93"/>
                <a:gd name="T1" fmla="*/ 32 h 38"/>
                <a:gd name="T2" fmla="*/ 18 w 93"/>
                <a:gd name="T3" fmla="*/ 32 h 38"/>
                <a:gd name="T4" fmla="*/ 90 w 93"/>
                <a:gd name="T5" fmla="*/ 4 h 38"/>
                <a:gd name="T6" fmla="*/ 90 w 93"/>
                <a:gd name="T7" fmla="*/ 4 h 38"/>
                <a:gd name="T8" fmla="*/ 91 w 93"/>
                <a:gd name="T9" fmla="*/ 3 h 38"/>
                <a:gd name="T10" fmla="*/ 93 w 93"/>
                <a:gd name="T11" fmla="*/ 3 h 38"/>
                <a:gd name="T12" fmla="*/ 92 w 93"/>
                <a:gd name="T13" fmla="*/ 0 h 38"/>
                <a:gd name="T14" fmla="*/ 89 w 93"/>
                <a:gd name="T15" fmla="*/ 1 h 38"/>
                <a:gd name="T16" fmla="*/ 89 w 93"/>
                <a:gd name="T17" fmla="*/ 1 h 38"/>
                <a:gd name="T18" fmla="*/ 89 w 93"/>
                <a:gd name="T19" fmla="*/ 1 h 38"/>
                <a:gd name="T20" fmla="*/ 17 w 93"/>
                <a:gd name="T21" fmla="*/ 29 h 38"/>
                <a:gd name="T22" fmla="*/ 16 w 93"/>
                <a:gd name="T23" fmla="*/ 29 h 38"/>
                <a:gd name="T24" fmla="*/ 16 w 93"/>
                <a:gd name="T25" fmla="*/ 30 h 38"/>
                <a:gd name="T26" fmla="*/ 0 w 93"/>
                <a:gd name="T27" fmla="*/ 36 h 38"/>
                <a:gd name="T28" fmla="*/ 2 w 93"/>
                <a:gd name="T29" fmla="*/ 38 h 38"/>
                <a:gd name="T30" fmla="*/ 17 w 93"/>
                <a:gd name="T31" fmla="*/ 3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3" h="38">
                  <a:moveTo>
                    <a:pt x="17" y="32"/>
                  </a:moveTo>
                  <a:cubicBezTo>
                    <a:pt x="18" y="32"/>
                    <a:pt x="18" y="32"/>
                    <a:pt x="18" y="32"/>
                  </a:cubicBezTo>
                  <a:cubicBezTo>
                    <a:pt x="90" y="4"/>
                    <a:pt x="90" y="4"/>
                    <a:pt x="90" y="4"/>
                  </a:cubicBezTo>
                  <a:cubicBezTo>
                    <a:pt x="90" y="4"/>
                    <a:pt x="90" y="4"/>
                    <a:pt x="90" y="4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93" y="3"/>
                    <a:pt x="93" y="3"/>
                    <a:pt x="93" y="3"/>
                  </a:cubicBezTo>
                  <a:cubicBezTo>
                    <a:pt x="92" y="2"/>
                    <a:pt x="92" y="1"/>
                    <a:pt x="92" y="0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37"/>
                    <a:pt x="1" y="38"/>
                    <a:pt x="2" y="38"/>
                  </a:cubicBezTo>
                  <a:cubicBezTo>
                    <a:pt x="17" y="32"/>
                    <a:pt x="17" y="32"/>
                    <a:pt x="17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05" name="Freeform 95"/>
          <p:cNvSpPr/>
          <p:nvPr/>
        </p:nvSpPr>
        <p:spPr bwMode="auto">
          <a:xfrm>
            <a:off x="528713" y="1090613"/>
            <a:ext cx="3062288" cy="3067050"/>
          </a:xfrm>
          <a:custGeom>
            <a:avLst/>
            <a:gdLst>
              <a:gd name="T0" fmla="*/ 499 w 508"/>
              <a:gd name="T1" fmla="*/ 237 h 508"/>
              <a:gd name="T2" fmla="*/ 237 w 508"/>
              <a:gd name="T3" fmla="*/ 9 h 508"/>
              <a:gd name="T4" fmla="*/ 9 w 508"/>
              <a:gd name="T5" fmla="*/ 271 h 508"/>
              <a:gd name="T6" fmla="*/ 271 w 508"/>
              <a:gd name="T7" fmla="*/ 499 h 508"/>
              <a:gd name="T8" fmla="*/ 499 w 508"/>
              <a:gd name="T9" fmla="*/ 237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8" h="508">
                <a:moveTo>
                  <a:pt x="499" y="237"/>
                </a:moveTo>
                <a:cubicBezTo>
                  <a:pt x="489" y="102"/>
                  <a:pt x="372" y="0"/>
                  <a:pt x="237" y="9"/>
                </a:cubicBezTo>
                <a:cubicBezTo>
                  <a:pt x="102" y="19"/>
                  <a:pt x="0" y="136"/>
                  <a:pt x="9" y="271"/>
                </a:cubicBezTo>
                <a:cubicBezTo>
                  <a:pt x="19" y="406"/>
                  <a:pt x="136" y="508"/>
                  <a:pt x="271" y="499"/>
                </a:cubicBezTo>
                <a:cubicBezTo>
                  <a:pt x="406" y="489"/>
                  <a:pt x="508" y="372"/>
                  <a:pt x="499" y="237"/>
                </a:cubicBezTo>
                <a:close/>
              </a:path>
            </a:pathLst>
          </a:custGeom>
          <a:blipFill dpi="0" rotWithShape="1">
            <a:blip r:embed="rId4" cstate="email"/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6" name="Oval 96"/>
          <p:cNvSpPr>
            <a:spLocks noChangeArrowheads="1"/>
          </p:cNvSpPr>
          <p:nvPr/>
        </p:nvSpPr>
        <p:spPr bwMode="auto">
          <a:xfrm>
            <a:off x="817638" y="685800"/>
            <a:ext cx="554038" cy="549275"/>
          </a:xfrm>
          <a:prstGeom prst="ellipse">
            <a:avLst/>
          </a:prstGeom>
          <a:solidFill>
            <a:srgbClr val="CE263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7" name="Oval 97"/>
          <p:cNvSpPr>
            <a:spLocks noChangeArrowheads="1"/>
          </p:cNvSpPr>
          <p:nvPr/>
        </p:nvSpPr>
        <p:spPr bwMode="auto">
          <a:xfrm>
            <a:off x="2890913" y="969963"/>
            <a:ext cx="319088" cy="319088"/>
          </a:xfrm>
          <a:prstGeom prst="ellipse">
            <a:avLst/>
          </a:prstGeom>
          <a:solidFill>
            <a:srgbClr val="36597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8" name="Oval 98"/>
          <p:cNvSpPr>
            <a:spLocks noChangeArrowheads="1"/>
          </p:cNvSpPr>
          <p:nvPr/>
        </p:nvSpPr>
        <p:spPr bwMode="auto">
          <a:xfrm>
            <a:off x="281063" y="1820863"/>
            <a:ext cx="180975" cy="187325"/>
          </a:xfrm>
          <a:prstGeom prst="ellipse">
            <a:avLst/>
          </a:prstGeom>
          <a:solidFill>
            <a:srgbClr val="36597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7" name="Oval 107"/>
          <p:cNvSpPr>
            <a:spLocks noChangeArrowheads="1"/>
          </p:cNvSpPr>
          <p:nvPr/>
        </p:nvSpPr>
        <p:spPr bwMode="auto">
          <a:xfrm>
            <a:off x="4319663" y="1984127"/>
            <a:ext cx="150813" cy="155575"/>
          </a:xfrm>
          <a:prstGeom prst="ellipse">
            <a:avLst/>
          </a:prstGeom>
          <a:solidFill>
            <a:srgbClr val="CE263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8" name="Oval 108"/>
          <p:cNvSpPr>
            <a:spLocks noChangeArrowheads="1"/>
          </p:cNvSpPr>
          <p:nvPr/>
        </p:nvSpPr>
        <p:spPr bwMode="auto">
          <a:xfrm>
            <a:off x="3705300" y="525463"/>
            <a:ext cx="1204913" cy="1208088"/>
          </a:xfrm>
          <a:prstGeom prst="ellipse">
            <a:avLst/>
          </a:prstGeom>
          <a:solidFill>
            <a:srgbClr val="48779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4" name="Freeform 95"/>
          <p:cNvSpPr/>
          <p:nvPr/>
        </p:nvSpPr>
        <p:spPr bwMode="auto">
          <a:xfrm>
            <a:off x="841846" y="1404233"/>
            <a:ext cx="2436022" cy="2439810"/>
          </a:xfrm>
          <a:custGeom>
            <a:avLst/>
            <a:gdLst>
              <a:gd name="T0" fmla="*/ 499 w 508"/>
              <a:gd name="T1" fmla="*/ 237 h 508"/>
              <a:gd name="T2" fmla="*/ 237 w 508"/>
              <a:gd name="T3" fmla="*/ 9 h 508"/>
              <a:gd name="T4" fmla="*/ 9 w 508"/>
              <a:gd name="T5" fmla="*/ 271 h 508"/>
              <a:gd name="T6" fmla="*/ 271 w 508"/>
              <a:gd name="T7" fmla="*/ 499 h 508"/>
              <a:gd name="T8" fmla="*/ 499 w 508"/>
              <a:gd name="T9" fmla="*/ 237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8" h="508">
                <a:moveTo>
                  <a:pt x="499" y="237"/>
                </a:moveTo>
                <a:cubicBezTo>
                  <a:pt x="489" y="102"/>
                  <a:pt x="372" y="0"/>
                  <a:pt x="237" y="9"/>
                </a:cubicBezTo>
                <a:cubicBezTo>
                  <a:pt x="102" y="19"/>
                  <a:pt x="0" y="136"/>
                  <a:pt x="9" y="271"/>
                </a:cubicBezTo>
                <a:cubicBezTo>
                  <a:pt x="19" y="406"/>
                  <a:pt x="136" y="508"/>
                  <a:pt x="271" y="499"/>
                </a:cubicBezTo>
                <a:cubicBezTo>
                  <a:pt x="406" y="489"/>
                  <a:pt x="508" y="372"/>
                  <a:pt x="499" y="237"/>
                </a:cubicBezTo>
                <a:close/>
              </a:path>
            </a:pathLst>
          </a:custGeom>
          <a:solidFill>
            <a:srgbClr val="CE263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9" name="矩形 128"/>
          <p:cNvSpPr/>
          <p:nvPr/>
        </p:nvSpPr>
        <p:spPr>
          <a:xfrm>
            <a:off x="1077443" y="2124581"/>
            <a:ext cx="18383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0" spc="300" dirty="0">
                <a:ln w="41275">
                  <a:noFill/>
                </a:ln>
                <a:solidFill>
                  <a:schemeClr val="bg1"/>
                </a:solidFill>
                <a:latin typeface="Agency FB" panose="020B0503020202020204" pitchFamily="34" charset="0"/>
                <a:ea typeface="+mn-ea"/>
                <a:cs typeface="+mn-ea"/>
                <a:sym typeface="+mn-lt"/>
              </a:rPr>
              <a:t>2030</a:t>
            </a:r>
            <a:endParaRPr lang="zh-CN" altLang="en-US" sz="6000" spc="300" dirty="0">
              <a:ln w="41275">
                <a:noFill/>
              </a:ln>
              <a:solidFill>
                <a:schemeClr val="bg1"/>
              </a:solidFill>
              <a:latin typeface="Agency FB" panose="020B0503020202020204" pitchFamily="34" charset="0"/>
              <a:ea typeface="+mn-ea"/>
              <a:cs typeface="+mn-ea"/>
              <a:sym typeface="+mn-lt"/>
            </a:endParaRPr>
          </a:p>
        </p:txBody>
      </p:sp>
      <p:sp>
        <p:nvSpPr>
          <p:cNvPr id="130" name="文本框 129"/>
          <p:cNvSpPr txBox="1"/>
          <p:nvPr/>
        </p:nvSpPr>
        <p:spPr>
          <a:xfrm>
            <a:off x="3948460" y="2117195"/>
            <a:ext cx="48000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4000" dirty="0">
                <a:solidFill>
                  <a:srgbClr val="CE263D"/>
                </a:solidFill>
                <a:latin typeface="+mn-lt"/>
                <a:ea typeface="+mn-ea"/>
                <a:cs typeface="+mn-ea"/>
                <a:sym typeface="+mn-lt"/>
              </a:rPr>
              <a:t>时尚圆点工作总结</a:t>
            </a:r>
          </a:p>
        </p:txBody>
      </p:sp>
      <p:sp>
        <p:nvSpPr>
          <p:cNvPr id="131" name="矩形 130"/>
          <p:cNvSpPr/>
          <p:nvPr/>
        </p:nvSpPr>
        <p:spPr>
          <a:xfrm>
            <a:off x="4672338" y="3200658"/>
            <a:ext cx="40761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kumimoji="1" lang="en-US" altLang="zh-CN" sz="14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Please click here to modify the text for example The text here you may post texts</a:t>
            </a:r>
            <a:endParaRPr kumimoji="1" lang="zh-CN" altLang="en-US" sz="1400" dirty="0">
              <a:solidFill>
                <a:schemeClr val="bg1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2" name="文本框 131"/>
          <p:cNvSpPr txBox="1"/>
          <p:nvPr/>
        </p:nvSpPr>
        <p:spPr>
          <a:xfrm>
            <a:off x="4287928" y="2789515"/>
            <a:ext cx="446053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zh-CN" altLang="en-US" dirty="0">
                <a:solidFill>
                  <a:srgbClr val="00436F"/>
                </a:solidFill>
                <a:latin typeface="+mn-lt"/>
                <a:ea typeface="+mn-ea"/>
                <a:cs typeface="+mn-ea"/>
                <a:sym typeface="+mn-lt"/>
              </a:rPr>
              <a:t>适用于 创业计划</a:t>
            </a:r>
            <a:r>
              <a:rPr kumimoji="1" lang="en-US" altLang="zh-CN" dirty="0">
                <a:solidFill>
                  <a:srgbClr val="00436F"/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kumimoji="1" lang="zh-CN" altLang="en-US" dirty="0">
                <a:solidFill>
                  <a:srgbClr val="00436F"/>
                </a:solidFill>
                <a:latin typeface="+mn-lt"/>
                <a:ea typeface="+mn-ea"/>
                <a:cs typeface="+mn-ea"/>
                <a:sym typeface="+mn-lt"/>
              </a:rPr>
              <a:t>策划方案</a:t>
            </a:r>
            <a:r>
              <a:rPr kumimoji="1" lang="en-US" altLang="zh-CN" dirty="0">
                <a:solidFill>
                  <a:srgbClr val="00436F"/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kumimoji="1" lang="zh-CN" altLang="en-US" dirty="0">
                <a:solidFill>
                  <a:srgbClr val="00436F"/>
                </a:solidFill>
                <a:latin typeface="+mn-lt"/>
                <a:ea typeface="+mn-ea"/>
                <a:cs typeface="+mn-ea"/>
                <a:sym typeface="+mn-lt"/>
              </a:rPr>
              <a:t>商业规划</a:t>
            </a:r>
          </a:p>
        </p:txBody>
      </p:sp>
      <p:sp>
        <p:nvSpPr>
          <p:cNvPr id="133" name="文本框 132"/>
          <p:cNvSpPr txBox="1"/>
          <p:nvPr/>
        </p:nvSpPr>
        <p:spPr>
          <a:xfrm>
            <a:off x="5377682" y="1779662"/>
            <a:ext cx="337078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CN" sz="2000" dirty="0">
                <a:solidFill>
                  <a:srgbClr val="CE263D"/>
                </a:solidFill>
                <a:latin typeface="+mn-lt"/>
                <a:ea typeface="+mn-ea"/>
                <a:cs typeface="+mn-ea"/>
                <a:sym typeface="+mn-lt"/>
              </a:rPr>
              <a:t>POWERPOINT TEMPLATE</a:t>
            </a:r>
            <a:endParaRPr kumimoji="1" lang="zh-CN" altLang="en-US" sz="2000" dirty="0">
              <a:solidFill>
                <a:srgbClr val="CE263D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06" grpId="0" animBg="1"/>
      <p:bldP spid="107" grpId="0" animBg="1"/>
      <p:bldP spid="108" grpId="0" animBg="1"/>
      <p:bldP spid="117" grpId="0" animBg="1"/>
      <p:bldP spid="118" grpId="0" animBg="1"/>
      <p:bldP spid="124" grpId="0" animBg="1"/>
      <p:bldP spid="129" grpId="0"/>
      <p:bldP spid="130" grpId="0"/>
      <p:bldP spid="131" grpId="0"/>
      <p:bldP spid="132" grpId="0"/>
      <p:bldP spid="13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108585" y="1572639"/>
            <a:ext cx="1761477" cy="1766522"/>
            <a:chOff x="1183288" y="1844824"/>
            <a:chExt cx="2348636" cy="2355363"/>
          </a:xfrm>
        </p:grpSpPr>
        <p:grpSp>
          <p:nvGrpSpPr>
            <p:cNvPr id="32" name="组合 31"/>
            <p:cNvGrpSpPr/>
            <p:nvPr/>
          </p:nvGrpSpPr>
          <p:grpSpPr>
            <a:xfrm>
              <a:off x="1183288" y="3412793"/>
              <a:ext cx="1715248" cy="787394"/>
              <a:chOff x="5122025" y="525814"/>
              <a:chExt cx="2020976" cy="927740"/>
            </a:xfrm>
          </p:grpSpPr>
          <p:sp>
            <p:nvSpPr>
              <p:cNvPr id="38" name="文本框 22"/>
              <p:cNvSpPr txBox="1"/>
              <p:nvPr/>
            </p:nvSpPr>
            <p:spPr>
              <a:xfrm>
                <a:off x="5122026" y="826908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rmAutofit fontScale="775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dirty="0"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</a:p>
            </p:txBody>
          </p:sp>
          <p:sp>
            <p:nvSpPr>
              <p:cNvPr id="39" name="矩形 38"/>
              <p:cNvSpPr/>
              <p:nvPr/>
            </p:nvSpPr>
            <p:spPr>
              <a:xfrm>
                <a:off x="5122025" y="525814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 fontScale="85000" lnSpcReduction="10000"/>
              </a:bodyPr>
              <a:lstStyle/>
              <a:p>
                <a:pPr lvl="0" algn="ctr" defTabSz="914400">
                  <a:defRPr/>
                </a:pPr>
                <a:r>
                  <a:rPr lang="zh-CN" altLang="en-US" b="1" dirty="0">
                    <a:solidFill>
                      <a:schemeClr val="accent1"/>
                    </a:solidFill>
                    <a:latin typeface="+mn-lt"/>
                    <a:ea typeface="+mn-ea"/>
                    <a:cs typeface="+mn-ea"/>
                    <a:sym typeface="+mn-lt"/>
                  </a:rPr>
                  <a:t>点击输入标题</a:t>
                </a:r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1199456" y="1844824"/>
              <a:ext cx="2332468" cy="1330409"/>
              <a:chOff x="2056588" y="2818963"/>
              <a:chExt cx="2332468" cy="1330409"/>
            </a:xfrm>
          </p:grpSpPr>
          <p:sp>
            <p:nvSpPr>
              <p:cNvPr id="34" name="等腰三角形 33"/>
              <p:cNvSpPr/>
              <p:nvPr/>
            </p:nvSpPr>
            <p:spPr>
              <a:xfrm>
                <a:off x="3088656" y="2818963"/>
                <a:ext cx="1300400" cy="1330409"/>
              </a:xfrm>
              <a:prstGeom prst="triangle">
                <a:avLst/>
              </a:prstGeom>
              <a:solidFill>
                <a:schemeClr val="accent1">
                  <a:alpha val="66000"/>
                </a:schemeClr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5" name="等腰三角形 34"/>
              <p:cNvSpPr/>
              <p:nvPr/>
            </p:nvSpPr>
            <p:spPr>
              <a:xfrm>
                <a:off x="2468910" y="2818963"/>
                <a:ext cx="1300401" cy="1330409"/>
              </a:xfrm>
              <a:prstGeom prst="triangle">
                <a:avLst/>
              </a:prstGeom>
              <a:solidFill>
                <a:schemeClr val="accent1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>
                <a:off x="2056588" y="3305697"/>
                <a:ext cx="824645" cy="843674"/>
              </a:xfrm>
              <a:prstGeom prst="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 anchorCtr="1">
                <a:normAutofit fontScale="85000" lnSpcReduction="20000"/>
              </a:bodyPr>
              <a:lstStyle/>
              <a:p>
                <a:pPr algn="ctr"/>
                <a:r>
                  <a:rPr lang="en-US" altLang="zh-CN" sz="2000" b="1">
                    <a:solidFill>
                      <a:schemeClr val="bg1">
                        <a:lumMod val="100000"/>
                      </a:schemeClr>
                    </a:solidFill>
                    <a:cs typeface="+mn-ea"/>
                    <a:sym typeface="+mn-lt"/>
                  </a:rPr>
                  <a:t>1</a:t>
                </a:r>
                <a:endParaRPr lang="en-US" altLang="zh-CN" sz="2000" b="1" dirty="0">
                  <a:solidFill>
                    <a:schemeClr val="bg1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任意多边形 15" title="wr6E73WmjL"/>
              <p:cNvSpPr/>
              <p:nvPr/>
            </p:nvSpPr>
            <p:spPr bwMode="auto">
              <a:xfrm>
                <a:off x="2938917" y="3443154"/>
                <a:ext cx="360388" cy="459883"/>
              </a:xfrm>
              <a:custGeom>
                <a:avLst/>
                <a:gdLst>
                  <a:gd name="connsiteX0" fmla="*/ 43815 w 258763"/>
                  <a:gd name="connsiteY0" fmla="*/ 130175 h 330201"/>
                  <a:gd name="connsiteX1" fmla="*/ 28575 w 258763"/>
                  <a:gd name="connsiteY1" fmla="*/ 147060 h 330201"/>
                  <a:gd name="connsiteX2" fmla="*/ 28575 w 258763"/>
                  <a:gd name="connsiteY2" fmla="*/ 227590 h 330201"/>
                  <a:gd name="connsiteX3" fmla="*/ 43815 w 258763"/>
                  <a:gd name="connsiteY3" fmla="*/ 244475 h 330201"/>
                  <a:gd name="connsiteX4" fmla="*/ 60325 w 258763"/>
                  <a:gd name="connsiteY4" fmla="*/ 227590 h 330201"/>
                  <a:gd name="connsiteX5" fmla="*/ 60325 w 258763"/>
                  <a:gd name="connsiteY5" fmla="*/ 147060 h 330201"/>
                  <a:gd name="connsiteX6" fmla="*/ 43815 w 258763"/>
                  <a:gd name="connsiteY6" fmla="*/ 130175 h 330201"/>
                  <a:gd name="connsiteX7" fmla="*/ 221457 w 258763"/>
                  <a:gd name="connsiteY7" fmla="*/ 98425 h 330201"/>
                  <a:gd name="connsiteX8" fmla="*/ 211138 w 258763"/>
                  <a:gd name="connsiteY8" fmla="*/ 110021 h 330201"/>
                  <a:gd name="connsiteX9" fmla="*/ 211138 w 258763"/>
                  <a:gd name="connsiteY9" fmla="*/ 265918 h 330201"/>
                  <a:gd name="connsiteX10" fmla="*/ 221457 w 258763"/>
                  <a:gd name="connsiteY10" fmla="*/ 276225 h 330201"/>
                  <a:gd name="connsiteX11" fmla="*/ 231776 w 258763"/>
                  <a:gd name="connsiteY11" fmla="*/ 265918 h 330201"/>
                  <a:gd name="connsiteX12" fmla="*/ 231776 w 258763"/>
                  <a:gd name="connsiteY12" fmla="*/ 110021 h 330201"/>
                  <a:gd name="connsiteX13" fmla="*/ 221457 w 258763"/>
                  <a:gd name="connsiteY13" fmla="*/ 98425 h 330201"/>
                  <a:gd name="connsiteX14" fmla="*/ 80216 w 258763"/>
                  <a:gd name="connsiteY14" fmla="*/ 71438 h 330201"/>
                  <a:gd name="connsiteX15" fmla="*/ 236768 w 258763"/>
                  <a:gd name="connsiteY15" fmla="*/ 71438 h 330201"/>
                  <a:gd name="connsiteX16" fmla="*/ 258763 w 258763"/>
                  <a:gd name="connsiteY16" fmla="*/ 93324 h 330201"/>
                  <a:gd name="connsiteX17" fmla="*/ 258763 w 258763"/>
                  <a:gd name="connsiteY17" fmla="*/ 274844 h 330201"/>
                  <a:gd name="connsiteX18" fmla="*/ 204423 w 258763"/>
                  <a:gd name="connsiteY18" fmla="*/ 330201 h 330201"/>
                  <a:gd name="connsiteX19" fmla="*/ 113856 w 258763"/>
                  <a:gd name="connsiteY19" fmla="*/ 330201 h 330201"/>
                  <a:gd name="connsiteX20" fmla="*/ 59515 w 258763"/>
                  <a:gd name="connsiteY20" fmla="*/ 274844 h 330201"/>
                  <a:gd name="connsiteX21" fmla="*/ 59515 w 258763"/>
                  <a:gd name="connsiteY21" fmla="*/ 267120 h 330201"/>
                  <a:gd name="connsiteX22" fmla="*/ 42696 w 258763"/>
                  <a:gd name="connsiteY22" fmla="*/ 270982 h 330201"/>
                  <a:gd name="connsiteX23" fmla="*/ 0 w 258763"/>
                  <a:gd name="connsiteY23" fmla="*/ 227211 h 330201"/>
                  <a:gd name="connsiteX24" fmla="*/ 0 w 258763"/>
                  <a:gd name="connsiteY24" fmla="*/ 147394 h 330201"/>
                  <a:gd name="connsiteX25" fmla="*/ 42696 w 258763"/>
                  <a:gd name="connsiteY25" fmla="*/ 103623 h 330201"/>
                  <a:gd name="connsiteX26" fmla="*/ 59515 w 258763"/>
                  <a:gd name="connsiteY26" fmla="*/ 107485 h 330201"/>
                  <a:gd name="connsiteX27" fmla="*/ 59515 w 258763"/>
                  <a:gd name="connsiteY27" fmla="*/ 93324 h 330201"/>
                  <a:gd name="connsiteX28" fmla="*/ 80216 w 258763"/>
                  <a:gd name="connsiteY28" fmla="*/ 71438 h 330201"/>
                  <a:gd name="connsiteX29" fmla="*/ 107950 w 258763"/>
                  <a:gd name="connsiteY29" fmla="*/ 0 h 330201"/>
                  <a:gd name="connsiteX30" fmla="*/ 109247 w 258763"/>
                  <a:gd name="connsiteY30" fmla="*/ 1290 h 330201"/>
                  <a:gd name="connsiteX31" fmla="*/ 113139 w 258763"/>
                  <a:gd name="connsiteY31" fmla="*/ 2580 h 330201"/>
                  <a:gd name="connsiteX32" fmla="*/ 119624 w 258763"/>
                  <a:gd name="connsiteY32" fmla="*/ 5160 h 330201"/>
                  <a:gd name="connsiteX33" fmla="*/ 126110 w 258763"/>
                  <a:gd name="connsiteY33" fmla="*/ 7739 h 330201"/>
                  <a:gd name="connsiteX34" fmla="*/ 144269 w 258763"/>
                  <a:gd name="connsiteY34" fmla="*/ 12899 h 330201"/>
                  <a:gd name="connsiteX35" fmla="*/ 145566 w 258763"/>
                  <a:gd name="connsiteY35" fmla="*/ 12899 h 330201"/>
                  <a:gd name="connsiteX36" fmla="*/ 146863 w 258763"/>
                  <a:gd name="connsiteY36" fmla="*/ 14189 h 330201"/>
                  <a:gd name="connsiteX37" fmla="*/ 148161 w 258763"/>
                  <a:gd name="connsiteY37" fmla="*/ 14189 h 330201"/>
                  <a:gd name="connsiteX38" fmla="*/ 149458 w 258763"/>
                  <a:gd name="connsiteY38" fmla="*/ 14189 h 330201"/>
                  <a:gd name="connsiteX39" fmla="*/ 152052 w 258763"/>
                  <a:gd name="connsiteY39" fmla="*/ 14189 h 330201"/>
                  <a:gd name="connsiteX40" fmla="*/ 154646 w 258763"/>
                  <a:gd name="connsiteY40" fmla="*/ 15478 h 330201"/>
                  <a:gd name="connsiteX41" fmla="*/ 155943 w 258763"/>
                  <a:gd name="connsiteY41" fmla="*/ 15478 h 330201"/>
                  <a:gd name="connsiteX42" fmla="*/ 157240 w 258763"/>
                  <a:gd name="connsiteY42" fmla="*/ 15478 h 330201"/>
                  <a:gd name="connsiteX43" fmla="*/ 158537 w 258763"/>
                  <a:gd name="connsiteY43" fmla="*/ 16768 h 330201"/>
                  <a:gd name="connsiteX44" fmla="*/ 159835 w 258763"/>
                  <a:gd name="connsiteY44" fmla="*/ 16768 h 330201"/>
                  <a:gd name="connsiteX45" fmla="*/ 162429 w 258763"/>
                  <a:gd name="connsiteY45" fmla="*/ 16768 h 330201"/>
                  <a:gd name="connsiteX46" fmla="*/ 165023 w 258763"/>
                  <a:gd name="connsiteY46" fmla="*/ 18058 h 330201"/>
                  <a:gd name="connsiteX47" fmla="*/ 166320 w 258763"/>
                  <a:gd name="connsiteY47" fmla="*/ 18058 h 330201"/>
                  <a:gd name="connsiteX48" fmla="*/ 167617 w 258763"/>
                  <a:gd name="connsiteY48" fmla="*/ 18058 h 330201"/>
                  <a:gd name="connsiteX49" fmla="*/ 168914 w 258763"/>
                  <a:gd name="connsiteY49" fmla="*/ 18058 h 330201"/>
                  <a:gd name="connsiteX50" fmla="*/ 170211 w 258763"/>
                  <a:gd name="connsiteY50" fmla="*/ 18058 h 330201"/>
                  <a:gd name="connsiteX51" fmla="*/ 176697 w 258763"/>
                  <a:gd name="connsiteY51" fmla="*/ 20638 h 330201"/>
                  <a:gd name="connsiteX52" fmla="*/ 188371 w 258763"/>
                  <a:gd name="connsiteY52" fmla="*/ 24507 h 330201"/>
                  <a:gd name="connsiteX53" fmla="*/ 193559 w 258763"/>
                  <a:gd name="connsiteY53" fmla="*/ 27087 h 330201"/>
                  <a:gd name="connsiteX54" fmla="*/ 194856 w 258763"/>
                  <a:gd name="connsiteY54" fmla="*/ 28377 h 330201"/>
                  <a:gd name="connsiteX55" fmla="*/ 196154 w 258763"/>
                  <a:gd name="connsiteY55" fmla="*/ 29667 h 330201"/>
                  <a:gd name="connsiteX56" fmla="*/ 197451 w 258763"/>
                  <a:gd name="connsiteY56" fmla="*/ 29667 h 330201"/>
                  <a:gd name="connsiteX57" fmla="*/ 198748 w 258763"/>
                  <a:gd name="connsiteY57" fmla="*/ 30957 h 330201"/>
                  <a:gd name="connsiteX58" fmla="*/ 207828 w 258763"/>
                  <a:gd name="connsiteY58" fmla="*/ 38696 h 330201"/>
                  <a:gd name="connsiteX59" fmla="*/ 213016 w 258763"/>
                  <a:gd name="connsiteY59" fmla="*/ 47725 h 330201"/>
                  <a:gd name="connsiteX60" fmla="*/ 214313 w 258763"/>
                  <a:gd name="connsiteY60" fmla="*/ 55464 h 330201"/>
                  <a:gd name="connsiteX61" fmla="*/ 214313 w 258763"/>
                  <a:gd name="connsiteY61" fmla="*/ 58044 h 330201"/>
                  <a:gd name="connsiteX62" fmla="*/ 213016 w 258763"/>
                  <a:gd name="connsiteY62" fmla="*/ 59334 h 330201"/>
                  <a:gd name="connsiteX63" fmla="*/ 213016 w 258763"/>
                  <a:gd name="connsiteY63" fmla="*/ 60623 h 330201"/>
                  <a:gd name="connsiteX64" fmla="*/ 213016 w 258763"/>
                  <a:gd name="connsiteY64" fmla="*/ 61913 h 330201"/>
                  <a:gd name="connsiteX65" fmla="*/ 211719 w 258763"/>
                  <a:gd name="connsiteY65" fmla="*/ 60623 h 330201"/>
                  <a:gd name="connsiteX66" fmla="*/ 210422 w 258763"/>
                  <a:gd name="connsiteY66" fmla="*/ 59334 h 330201"/>
                  <a:gd name="connsiteX67" fmla="*/ 209125 w 258763"/>
                  <a:gd name="connsiteY67" fmla="*/ 58044 h 330201"/>
                  <a:gd name="connsiteX68" fmla="*/ 203936 w 258763"/>
                  <a:gd name="connsiteY68" fmla="*/ 54174 h 330201"/>
                  <a:gd name="connsiteX69" fmla="*/ 197451 w 258763"/>
                  <a:gd name="connsiteY69" fmla="*/ 51594 h 330201"/>
                  <a:gd name="connsiteX70" fmla="*/ 189668 w 258763"/>
                  <a:gd name="connsiteY70" fmla="*/ 50305 h 330201"/>
                  <a:gd name="connsiteX71" fmla="*/ 187074 w 258763"/>
                  <a:gd name="connsiteY71" fmla="*/ 50305 h 330201"/>
                  <a:gd name="connsiteX72" fmla="*/ 184480 w 258763"/>
                  <a:gd name="connsiteY72" fmla="*/ 49015 h 330201"/>
                  <a:gd name="connsiteX73" fmla="*/ 180588 w 258763"/>
                  <a:gd name="connsiteY73" fmla="*/ 47725 h 330201"/>
                  <a:gd name="connsiteX74" fmla="*/ 170211 w 258763"/>
                  <a:gd name="connsiteY74" fmla="*/ 46435 h 330201"/>
                  <a:gd name="connsiteX75" fmla="*/ 165023 w 258763"/>
                  <a:gd name="connsiteY75" fmla="*/ 45145 h 330201"/>
                  <a:gd name="connsiteX76" fmla="*/ 163726 w 258763"/>
                  <a:gd name="connsiteY76" fmla="*/ 45145 h 330201"/>
                  <a:gd name="connsiteX77" fmla="*/ 162429 w 258763"/>
                  <a:gd name="connsiteY77" fmla="*/ 45145 h 330201"/>
                  <a:gd name="connsiteX78" fmla="*/ 159835 w 258763"/>
                  <a:gd name="connsiteY78" fmla="*/ 43855 h 330201"/>
                  <a:gd name="connsiteX79" fmla="*/ 158537 w 258763"/>
                  <a:gd name="connsiteY79" fmla="*/ 43855 h 330201"/>
                  <a:gd name="connsiteX80" fmla="*/ 155943 w 258763"/>
                  <a:gd name="connsiteY80" fmla="*/ 42565 h 330201"/>
                  <a:gd name="connsiteX81" fmla="*/ 152052 w 258763"/>
                  <a:gd name="connsiteY81" fmla="*/ 42565 h 330201"/>
                  <a:gd name="connsiteX82" fmla="*/ 149458 w 258763"/>
                  <a:gd name="connsiteY82" fmla="*/ 41276 h 330201"/>
                  <a:gd name="connsiteX83" fmla="*/ 146863 w 258763"/>
                  <a:gd name="connsiteY83" fmla="*/ 39986 h 330201"/>
                  <a:gd name="connsiteX84" fmla="*/ 135189 w 258763"/>
                  <a:gd name="connsiteY84" fmla="*/ 34826 h 330201"/>
                  <a:gd name="connsiteX85" fmla="*/ 124813 w 258763"/>
                  <a:gd name="connsiteY85" fmla="*/ 27087 h 330201"/>
                  <a:gd name="connsiteX86" fmla="*/ 117030 w 258763"/>
                  <a:gd name="connsiteY86" fmla="*/ 19348 h 330201"/>
                  <a:gd name="connsiteX87" fmla="*/ 111841 w 258763"/>
                  <a:gd name="connsiteY87" fmla="*/ 12899 h 330201"/>
                  <a:gd name="connsiteX88" fmla="*/ 109247 w 258763"/>
                  <a:gd name="connsiteY88" fmla="*/ 6450 h 330201"/>
                  <a:gd name="connsiteX89" fmla="*/ 107950 w 258763"/>
                  <a:gd name="connsiteY89" fmla="*/ 1290 h 330201"/>
                  <a:gd name="connsiteX90" fmla="*/ 107950 w 258763"/>
                  <a:gd name="connsiteY90" fmla="*/ 0 h 330201"/>
                  <a:gd name="connsiteX91" fmla="*/ 9525 w 258763"/>
                  <a:gd name="connsiteY91" fmla="*/ 0 h 330201"/>
                  <a:gd name="connsiteX92" fmla="*/ 10822 w 258763"/>
                  <a:gd name="connsiteY92" fmla="*/ 1290 h 330201"/>
                  <a:gd name="connsiteX93" fmla="*/ 14713 w 258763"/>
                  <a:gd name="connsiteY93" fmla="*/ 2580 h 330201"/>
                  <a:gd name="connsiteX94" fmla="*/ 19902 w 258763"/>
                  <a:gd name="connsiteY94" fmla="*/ 5160 h 330201"/>
                  <a:gd name="connsiteX95" fmla="*/ 27684 w 258763"/>
                  <a:gd name="connsiteY95" fmla="*/ 7739 h 330201"/>
                  <a:gd name="connsiteX96" fmla="*/ 45844 w 258763"/>
                  <a:gd name="connsiteY96" fmla="*/ 12899 h 330201"/>
                  <a:gd name="connsiteX97" fmla="*/ 47141 w 258763"/>
                  <a:gd name="connsiteY97" fmla="*/ 12899 h 330201"/>
                  <a:gd name="connsiteX98" fmla="*/ 48438 w 258763"/>
                  <a:gd name="connsiteY98" fmla="*/ 12899 h 330201"/>
                  <a:gd name="connsiteX99" fmla="*/ 48438 w 258763"/>
                  <a:gd name="connsiteY99" fmla="*/ 14189 h 330201"/>
                  <a:gd name="connsiteX100" fmla="*/ 49735 w 258763"/>
                  <a:gd name="connsiteY100" fmla="*/ 14189 h 330201"/>
                  <a:gd name="connsiteX101" fmla="*/ 52329 w 258763"/>
                  <a:gd name="connsiteY101" fmla="*/ 14189 h 330201"/>
                  <a:gd name="connsiteX102" fmla="*/ 54924 w 258763"/>
                  <a:gd name="connsiteY102" fmla="*/ 15478 h 330201"/>
                  <a:gd name="connsiteX103" fmla="*/ 56221 w 258763"/>
                  <a:gd name="connsiteY103" fmla="*/ 15478 h 330201"/>
                  <a:gd name="connsiteX104" fmla="*/ 57518 w 258763"/>
                  <a:gd name="connsiteY104" fmla="*/ 15478 h 330201"/>
                  <a:gd name="connsiteX105" fmla="*/ 58815 w 258763"/>
                  <a:gd name="connsiteY105" fmla="*/ 15478 h 330201"/>
                  <a:gd name="connsiteX106" fmla="*/ 60112 w 258763"/>
                  <a:gd name="connsiteY106" fmla="*/ 16768 h 330201"/>
                  <a:gd name="connsiteX107" fmla="*/ 62706 w 258763"/>
                  <a:gd name="connsiteY107" fmla="*/ 16768 h 330201"/>
                  <a:gd name="connsiteX108" fmla="*/ 65301 w 258763"/>
                  <a:gd name="connsiteY108" fmla="*/ 18058 h 330201"/>
                  <a:gd name="connsiteX109" fmla="*/ 66598 w 258763"/>
                  <a:gd name="connsiteY109" fmla="*/ 18058 h 330201"/>
                  <a:gd name="connsiteX110" fmla="*/ 69192 w 258763"/>
                  <a:gd name="connsiteY110" fmla="*/ 18058 h 330201"/>
                  <a:gd name="connsiteX111" fmla="*/ 70489 w 258763"/>
                  <a:gd name="connsiteY111" fmla="*/ 18058 h 330201"/>
                  <a:gd name="connsiteX112" fmla="*/ 71786 w 258763"/>
                  <a:gd name="connsiteY112" fmla="*/ 18058 h 330201"/>
                  <a:gd name="connsiteX113" fmla="*/ 76975 w 258763"/>
                  <a:gd name="connsiteY113" fmla="*/ 20638 h 330201"/>
                  <a:gd name="connsiteX114" fmla="*/ 89946 w 258763"/>
                  <a:gd name="connsiteY114" fmla="*/ 24507 h 330201"/>
                  <a:gd name="connsiteX115" fmla="*/ 95134 w 258763"/>
                  <a:gd name="connsiteY115" fmla="*/ 27087 h 330201"/>
                  <a:gd name="connsiteX116" fmla="*/ 96431 w 258763"/>
                  <a:gd name="connsiteY116" fmla="*/ 28377 h 330201"/>
                  <a:gd name="connsiteX117" fmla="*/ 97728 w 258763"/>
                  <a:gd name="connsiteY117" fmla="*/ 28377 h 330201"/>
                  <a:gd name="connsiteX118" fmla="*/ 99025 w 258763"/>
                  <a:gd name="connsiteY118" fmla="*/ 29667 h 330201"/>
                  <a:gd name="connsiteX119" fmla="*/ 100323 w 258763"/>
                  <a:gd name="connsiteY119" fmla="*/ 30957 h 330201"/>
                  <a:gd name="connsiteX120" fmla="*/ 108105 w 258763"/>
                  <a:gd name="connsiteY120" fmla="*/ 38696 h 330201"/>
                  <a:gd name="connsiteX121" fmla="*/ 113294 w 258763"/>
                  <a:gd name="connsiteY121" fmla="*/ 47725 h 330201"/>
                  <a:gd name="connsiteX122" fmla="*/ 114591 w 258763"/>
                  <a:gd name="connsiteY122" fmla="*/ 55464 h 330201"/>
                  <a:gd name="connsiteX123" fmla="*/ 114591 w 258763"/>
                  <a:gd name="connsiteY123" fmla="*/ 58044 h 330201"/>
                  <a:gd name="connsiteX124" fmla="*/ 114591 w 258763"/>
                  <a:gd name="connsiteY124" fmla="*/ 59334 h 330201"/>
                  <a:gd name="connsiteX125" fmla="*/ 114591 w 258763"/>
                  <a:gd name="connsiteY125" fmla="*/ 60623 h 330201"/>
                  <a:gd name="connsiteX126" fmla="*/ 113294 w 258763"/>
                  <a:gd name="connsiteY126" fmla="*/ 61913 h 330201"/>
                  <a:gd name="connsiteX127" fmla="*/ 111997 w 258763"/>
                  <a:gd name="connsiteY127" fmla="*/ 60623 h 330201"/>
                  <a:gd name="connsiteX128" fmla="*/ 111997 w 258763"/>
                  <a:gd name="connsiteY128" fmla="*/ 59334 h 330201"/>
                  <a:gd name="connsiteX129" fmla="*/ 110700 w 258763"/>
                  <a:gd name="connsiteY129" fmla="*/ 58044 h 330201"/>
                  <a:gd name="connsiteX130" fmla="*/ 109403 w 258763"/>
                  <a:gd name="connsiteY130" fmla="*/ 58044 h 330201"/>
                  <a:gd name="connsiteX131" fmla="*/ 104214 w 258763"/>
                  <a:gd name="connsiteY131" fmla="*/ 54174 h 330201"/>
                  <a:gd name="connsiteX132" fmla="*/ 97728 w 258763"/>
                  <a:gd name="connsiteY132" fmla="*/ 51594 h 330201"/>
                  <a:gd name="connsiteX133" fmla="*/ 89946 w 258763"/>
                  <a:gd name="connsiteY133" fmla="*/ 50305 h 330201"/>
                  <a:gd name="connsiteX134" fmla="*/ 88649 w 258763"/>
                  <a:gd name="connsiteY134" fmla="*/ 50305 h 330201"/>
                  <a:gd name="connsiteX135" fmla="*/ 86054 w 258763"/>
                  <a:gd name="connsiteY135" fmla="*/ 49015 h 330201"/>
                  <a:gd name="connsiteX136" fmla="*/ 80866 w 258763"/>
                  <a:gd name="connsiteY136" fmla="*/ 47725 h 330201"/>
                  <a:gd name="connsiteX137" fmla="*/ 71786 w 258763"/>
                  <a:gd name="connsiteY137" fmla="*/ 46435 h 330201"/>
                  <a:gd name="connsiteX138" fmla="*/ 66598 w 258763"/>
                  <a:gd name="connsiteY138" fmla="*/ 45145 h 330201"/>
                  <a:gd name="connsiteX139" fmla="*/ 65301 w 258763"/>
                  <a:gd name="connsiteY139" fmla="*/ 45145 h 330201"/>
                  <a:gd name="connsiteX140" fmla="*/ 64003 w 258763"/>
                  <a:gd name="connsiteY140" fmla="*/ 45145 h 330201"/>
                  <a:gd name="connsiteX141" fmla="*/ 62706 w 258763"/>
                  <a:gd name="connsiteY141" fmla="*/ 45145 h 330201"/>
                  <a:gd name="connsiteX142" fmla="*/ 61409 w 258763"/>
                  <a:gd name="connsiteY142" fmla="*/ 43855 h 330201"/>
                  <a:gd name="connsiteX143" fmla="*/ 60112 w 258763"/>
                  <a:gd name="connsiteY143" fmla="*/ 43855 h 330201"/>
                  <a:gd name="connsiteX144" fmla="*/ 56221 w 258763"/>
                  <a:gd name="connsiteY144" fmla="*/ 42565 h 330201"/>
                  <a:gd name="connsiteX145" fmla="*/ 53627 w 258763"/>
                  <a:gd name="connsiteY145" fmla="*/ 42565 h 330201"/>
                  <a:gd name="connsiteX146" fmla="*/ 51032 w 258763"/>
                  <a:gd name="connsiteY146" fmla="*/ 41276 h 330201"/>
                  <a:gd name="connsiteX147" fmla="*/ 47141 w 258763"/>
                  <a:gd name="connsiteY147" fmla="*/ 39986 h 330201"/>
                  <a:gd name="connsiteX148" fmla="*/ 36764 w 258763"/>
                  <a:gd name="connsiteY148" fmla="*/ 34826 h 330201"/>
                  <a:gd name="connsiteX149" fmla="*/ 26387 w 258763"/>
                  <a:gd name="connsiteY149" fmla="*/ 27087 h 330201"/>
                  <a:gd name="connsiteX150" fmla="*/ 18605 w 258763"/>
                  <a:gd name="connsiteY150" fmla="*/ 19348 h 330201"/>
                  <a:gd name="connsiteX151" fmla="*/ 13416 w 258763"/>
                  <a:gd name="connsiteY151" fmla="*/ 12899 h 330201"/>
                  <a:gd name="connsiteX152" fmla="*/ 10822 w 258763"/>
                  <a:gd name="connsiteY152" fmla="*/ 6450 h 330201"/>
                  <a:gd name="connsiteX153" fmla="*/ 9525 w 258763"/>
                  <a:gd name="connsiteY153" fmla="*/ 1290 h 330201"/>
                  <a:gd name="connsiteX154" fmla="*/ 9525 w 258763"/>
                  <a:gd name="connsiteY154" fmla="*/ 0 h 330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</a:cxnLst>
                <a:rect l="l" t="t" r="r" b="b"/>
                <a:pathLst>
                  <a:path w="258763" h="330201">
                    <a:moveTo>
                      <a:pt x="43815" y="130175"/>
                    </a:moveTo>
                    <a:cubicBezTo>
                      <a:pt x="34925" y="130175"/>
                      <a:pt x="28575" y="137968"/>
                      <a:pt x="28575" y="147060"/>
                    </a:cubicBezTo>
                    <a:cubicBezTo>
                      <a:pt x="28575" y="147060"/>
                      <a:pt x="28575" y="147060"/>
                      <a:pt x="28575" y="227590"/>
                    </a:cubicBezTo>
                    <a:cubicBezTo>
                      <a:pt x="28575" y="236682"/>
                      <a:pt x="34925" y="244475"/>
                      <a:pt x="43815" y="244475"/>
                    </a:cubicBezTo>
                    <a:cubicBezTo>
                      <a:pt x="52705" y="244475"/>
                      <a:pt x="60325" y="236682"/>
                      <a:pt x="60325" y="227590"/>
                    </a:cubicBezTo>
                    <a:cubicBezTo>
                      <a:pt x="60325" y="227590"/>
                      <a:pt x="60325" y="227590"/>
                      <a:pt x="60325" y="147060"/>
                    </a:cubicBezTo>
                    <a:cubicBezTo>
                      <a:pt x="60325" y="137968"/>
                      <a:pt x="52705" y="130175"/>
                      <a:pt x="43815" y="130175"/>
                    </a:cubicBezTo>
                    <a:close/>
                    <a:moveTo>
                      <a:pt x="221457" y="98425"/>
                    </a:moveTo>
                    <a:cubicBezTo>
                      <a:pt x="215008" y="98425"/>
                      <a:pt x="211138" y="103579"/>
                      <a:pt x="211138" y="110021"/>
                    </a:cubicBezTo>
                    <a:lnTo>
                      <a:pt x="211138" y="265918"/>
                    </a:lnTo>
                    <a:cubicBezTo>
                      <a:pt x="211138" y="271072"/>
                      <a:pt x="215008" y="276225"/>
                      <a:pt x="221457" y="276225"/>
                    </a:cubicBezTo>
                    <a:cubicBezTo>
                      <a:pt x="227907" y="276225"/>
                      <a:pt x="231776" y="271072"/>
                      <a:pt x="231776" y="265918"/>
                    </a:cubicBezTo>
                    <a:cubicBezTo>
                      <a:pt x="231776" y="265918"/>
                      <a:pt x="231776" y="265918"/>
                      <a:pt x="231776" y="110021"/>
                    </a:cubicBezTo>
                    <a:cubicBezTo>
                      <a:pt x="231776" y="103579"/>
                      <a:pt x="227907" y="98425"/>
                      <a:pt x="221457" y="98425"/>
                    </a:cubicBezTo>
                    <a:close/>
                    <a:moveTo>
                      <a:pt x="80216" y="71438"/>
                    </a:moveTo>
                    <a:cubicBezTo>
                      <a:pt x="80216" y="71438"/>
                      <a:pt x="80216" y="71438"/>
                      <a:pt x="236768" y="71438"/>
                    </a:cubicBezTo>
                    <a:cubicBezTo>
                      <a:pt x="258763" y="71438"/>
                      <a:pt x="258763" y="71438"/>
                      <a:pt x="258763" y="93324"/>
                    </a:cubicBezTo>
                    <a:cubicBezTo>
                      <a:pt x="258763" y="93324"/>
                      <a:pt x="258763" y="93324"/>
                      <a:pt x="258763" y="274844"/>
                    </a:cubicBezTo>
                    <a:cubicBezTo>
                      <a:pt x="258763" y="330201"/>
                      <a:pt x="258763" y="330201"/>
                      <a:pt x="204423" y="330201"/>
                    </a:cubicBezTo>
                    <a:cubicBezTo>
                      <a:pt x="204423" y="330201"/>
                      <a:pt x="204423" y="330201"/>
                      <a:pt x="113856" y="330201"/>
                    </a:cubicBezTo>
                    <a:cubicBezTo>
                      <a:pt x="59515" y="330201"/>
                      <a:pt x="59515" y="330201"/>
                      <a:pt x="59515" y="274844"/>
                    </a:cubicBezTo>
                    <a:cubicBezTo>
                      <a:pt x="59515" y="274844"/>
                      <a:pt x="59515" y="274844"/>
                      <a:pt x="59515" y="267120"/>
                    </a:cubicBezTo>
                    <a:cubicBezTo>
                      <a:pt x="54340" y="269694"/>
                      <a:pt x="49165" y="270982"/>
                      <a:pt x="42696" y="270982"/>
                    </a:cubicBezTo>
                    <a:cubicBezTo>
                      <a:pt x="19407" y="270982"/>
                      <a:pt x="0" y="251671"/>
                      <a:pt x="0" y="227211"/>
                    </a:cubicBezTo>
                    <a:cubicBezTo>
                      <a:pt x="0" y="227211"/>
                      <a:pt x="0" y="227211"/>
                      <a:pt x="0" y="147394"/>
                    </a:cubicBezTo>
                    <a:cubicBezTo>
                      <a:pt x="0" y="122933"/>
                      <a:pt x="19407" y="103623"/>
                      <a:pt x="42696" y="103623"/>
                    </a:cubicBezTo>
                    <a:cubicBezTo>
                      <a:pt x="49165" y="103623"/>
                      <a:pt x="54340" y="104910"/>
                      <a:pt x="59515" y="107485"/>
                    </a:cubicBezTo>
                    <a:cubicBezTo>
                      <a:pt x="59515" y="107485"/>
                      <a:pt x="59515" y="107485"/>
                      <a:pt x="59515" y="93324"/>
                    </a:cubicBezTo>
                    <a:cubicBezTo>
                      <a:pt x="59515" y="71438"/>
                      <a:pt x="59515" y="71438"/>
                      <a:pt x="80216" y="71438"/>
                    </a:cubicBezTo>
                    <a:close/>
                    <a:moveTo>
                      <a:pt x="107950" y="0"/>
                    </a:moveTo>
                    <a:cubicBezTo>
                      <a:pt x="107950" y="0"/>
                      <a:pt x="107950" y="0"/>
                      <a:pt x="109247" y="1290"/>
                    </a:cubicBezTo>
                    <a:cubicBezTo>
                      <a:pt x="110544" y="1290"/>
                      <a:pt x="111841" y="2580"/>
                      <a:pt x="113139" y="2580"/>
                    </a:cubicBezTo>
                    <a:cubicBezTo>
                      <a:pt x="114436" y="3870"/>
                      <a:pt x="117030" y="3870"/>
                      <a:pt x="119624" y="5160"/>
                    </a:cubicBezTo>
                    <a:cubicBezTo>
                      <a:pt x="120921" y="6450"/>
                      <a:pt x="123515" y="6450"/>
                      <a:pt x="126110" y="7739"/>
                    </a:cubicBezTo>
                    <a:cubicBezTo>
                      <a:pt x="131298" y="10319"/>
                      <a:pt x="137784" y="11609"/>
                      <a:pt x="144269" y="12899"/>
                    </a:cubicBezTo>
                    <a:cubicBezTo>
                      <a:pt x="144269" y="12899"/>
                      <a:pt x="144269" y="12899"/>
                      <a:pt x="145566" y="12899"/>
                    </a:cubicBezTo>
                    <a:cubicBezTo>
                      <a:pt x="145566" y="12899"/>
                      <a:pt x="146863" y="12899"/>
                      <a:pt x="146863" y="14189"/>
                    </a:cubicBezTo>
                    <a:cubicBezTo>
                      <a:pt x="146863" y="14189"/>
                      <a:pt x="146863" y="14189"/>
                      <a:pt x="148161" y="14189"/>
                    </a:cubicBezTo>
                    <a:cubicBezTo>
                      <a:pt x="148161" y="14189"/>
                      <a:pt x="149458" y="14189"/>
                      <a:pt x="149458" y="14189"/>
                    </a:cubicBezTo>
                    <a:cubicBezTo>
                      <a:pt x="149458" y="14189"/>
                      <a:pt x="150755" y="14189"/>
                      <a:pt x="152052" y="14189"/>
                    </a:cubicBezTo>
                    <a:cubicBezTo>
                      <a:pt x="152052" y="15478"/>
                      <a:pt x="153349" y="15478"/>
                      <a:pt x="154646" y="15478"/>
                    </a:cubicBezTo>
                    <a:cubicBezTo>
                      <a:pt x="154646" y="15478"/>
                      <a:pt x="154646" y="15478"/>
                      <a:pt x="155943" y="15478"/>
                    </a:cubicBezTo>
                    <a:cubicBezTo>
                      <a:pt x="155943" y="15478"/>
                      <a:pt x="155943" y="15478"/>
                      <a:pt x="157240" y="15478"/>
                    </a:cubicBezTo>
                    <a:cubicBezTo>
                      <a:pt x="157240" y="15478"/>
                      <a:pt x="157240" y="15478"/>
                      <a:pt x="158537" y="16768"/>
                    </a:cubicBezTo>
                    <a:cubicBezTo>
                      <a:pt x="158537" y="16768"/>
                      <a:pt x="158537" y="16768"/>
                      <a:pt x="159835" y="16768"/>
                    </a:cubicBezTo>
                    <a:cubicBezTo>
                      <a:pt x="161132" y="16768"/>
                      <a:pt x="161132" y="16768"/>
                      <a:pt x="162429" y="16768"/>
                    </a:cubicBezTo>
                    <a:cubicBezTo>
                      <a:pt x="163726" y="16768"/>
                      <a:pt x="163726" y="16768"/>
                      <a:pt x="165023" y="18058"/>
                    </a:cubicBezTo>
                    <a:cubicBezTo>
                      <a:pt x="165023" y="18058"/>
                      <a:pt x="165023" y="18058"/>
                      <a:pt x="166320" y="18058"/>
                    </a:cubicBezTo>
                    <a:cubicBezTo>
                      <a:pt x="166320" y="18058"/>
                      <a:pt x="166320" y="18058"/>
                      <a:pt x="167617" y="18058"/>
                    </a:cubicBezTo>
                    <a:cubicBezTo>
                      <a:pt x="167617" y="18058"/>
                      <a:pt x="167617" y="18058"/>
                      <a:pt x="168914" y="18058"/>
                    </a:cubicBezTo>
                    <a:cubicBezTo>
                      <a:pt x="168914" y="18058"/>
                      <a:pt x="168914" y="18058"/>
                      <a:pt x="170211" y="18058"/>
                    </a:cubicBezTo>
                    <a:cubicBezTo>
                      <a:pt x="172806" y="19348"/>
                      <a:pt x="174103" y="19348"/>
                      <a:pt x="176697" y="20638"/>
                    </a:cubicBezTo>
                    <a:cubicBezTo>
                      <a:pt x="180588" y="21928"/>
                      <a:pt x="184480" y="23218"/>
                      <a:pt x="188371" y="24507"/>
                    </a:cubicBezTo>
                    <a:cubicBezTo>
                      <a:pt x="190965" y="25797"/>
                      <a:pt x="192262" y="25797"/>
                      <a:pt x="193559" y="27087"/>
                    </a:cubicBezTo>
                    <a:cubicBezTo>
                      <a:pt x="194856" y="28377"/>
                      <a:pt x="194856" y="28377"/>
                      <a:pt x="194856" y="28377"/>
                    </a:cubicBezTo>
                    <a:cubicBezTo>
                      <a:pt x="196154" y="28377"/>
                      <a:pt x="196154" y="28377"/>
                      <a:pt x="196154" y="29667"/>
                    </a:cubicBezTo>
                    <a:cubicBezTo>
                      <a:pt x="197451" y="29667"/>
                      <a:pt x="197451" y="29667"/>
                      <a:pt x="197451" y="29667"/>
                    </a:cubicBezTo>
                    <a:cubicBezTo>
                      <a:pt x="198748" y="29667"/>
                      <a:pt x="198748" y="30957"/>
                      <a:pt x="198748" y="30957"/>
                    </a:cubicBezTo>
                    <a:cubicBezTo>
                      <a:pt x="202639" y="33536"/>
                      <a:pt x="205233" y="36116"/>
                      <a:pt x="207828" y="38696"/>
                    </a:cubicBezTo>
                    <a:cubicBezTo>
                      <a:pt x="210422" y="41276"/>
                      <a:pt x="211719" y="45145"/>
                      <a:pt x="213016" y="47725"/>
                    </a:cubicBezTo>
                    <a:cubicBezTo>
                      <a:pt x="214313" y="50305"/>
                      <a:pt x="214313" y="52884"/>
                      <a:pt x="214313" y="55464"/>
                    </a:cubicBezTo>
                    <a:cubicBezTo>
                      <a:pt x="214313" y="56754"/>
                      <a:pt x="214313" y="56754"/>
                      <a:pt x="214313" y="58044"/>
                    </a:cubicBezTo>
                    <a:cubicBezTo>
                      <a:pt x="214313" y="58044"/>
                      <a:pt x="214313" y="59334"/>
                      <a:pt x="213016" y="59334"/>
                    </a:cubicBezTo>
                    <a:cubicBezTo>
                      <a:pt x="213016" y="59334"/>
                      <a:pt x="213016" y="59334"/>
                      <a:pt x="213016" y="60623"/>
                    </a:cubicBezTo>
                    <a:cubicBezTo>
                      <a:pt x="213016" y="61913"/>
                      <a:pt x="213016" y="61913"/>
                      <a:pt x="213016" y="61913"/>
                    </a:cubicBezTo>
                    <a:cubicBezTo>
                      <a:pt x="213016" y="61913"/>
                      <a:pt x="213016" y="61913"/>
                      <a:pt x="211719" y="60623"/>
                    </a:cubicBezTo>
                    <a:cubicBezTo>
                      <a:pt x="211719" y="60623"/>
                      <a:pt x="211719" y="59334"/>
                      <a:pt x="210422" y="59334"/>
                    </a:cubicBezTo>
                    <a:cubicBezTo>
                      <a:pt x="210422" y="59334"/>
                      <a:pt x="210422" y="58044"/>
                      <a:pt x="209125" y="58044"/>
                    </a:cubicBezTo>
                    <a:cubicBezTo>
                      <a:pt x="207828" y="56754"/>
                      <a:pt x="205233" y="55464"/>
                      <a:pt x="203936" y="54174"/>
                    </a:cubicBezTo>
                    <a:cubicBezTo>
                      <a:pt x="201342" y="54174"/>
                      <a:pt x="200045" y="52884"/>
                      <a:pt x="197451" y="51594"/>
                    </a:cubicBezTo>
                    <a:cubicBezTo>
                      <a:pt x="194856" y="51594"/>
                      <a:pt x="192262" y="50305"/>
                      <a:pt x="189668" y="50305"/>
                    </a:cubicBezTo>
                    <a:cubicBezTo>
                      <a:pt x="188371" y="50305"/>
                      <a:pt x="188371" y="50305"/>
                      <a:pt x="187074" y="50305"/>
                    </a:cubicBezTo>
                    <a:cubicBezTo>
                      <a:pt x="187074" y="49015"/>
                      <a:pt x="185777" y="49015"/>
                      <a:pt x="184480" y="49015"/>
                    </a:cubicBezTo>
                    <a:cubicBezTo>
                      <a:pt x="183182" y="49015"/>
                      <a:pt x="181885" y="49015"/>
                      <a:pt x="180588" y="47725"/>
                    </a:cubicBezTo>
                    <a:cubicBezTo>
                      <a:pt x="176697" y="47725"/>
                      <a:pt x="174103" y="47725"/>
                      <a:pt x="170211" y="46435"/>
                    </a:cubicBezTo>
                    <a:cubicBezTo>
                      <a:pt x="168914" y="46435"/>
                      <a:pt x="166320" y="45145"/>
                      <a:pt x="165023" y="45145"/>
                    </a:cubicBezTo>
                    <a:cubicBezTo>
                      <a:pt x="165023" y="45145"/>
                      <a:pt x="165023" y="45145"/>
                      <a:pt x="163726" y="45145"/>
                    </a:cubicBezTo>
                    <a:cubicBezTo>
                      <a:pt x="163726" y="45145"/>
                      <a:pt x="163726" y="45145"/>
                      <a:pt x="162429" y="45145"/>
                    </a:cubicBezTo>
                    <a:cubicBezTo>
                      <a:pt x="162429" y="45145"/>
                      <a:pt x="162429" y="45145"/>
                      <a:pt x="159835" y="43855"/>
                    </a:cubicBezTo>
                    <a:cubicBezTo>
                      <a:pt x="159835" y="43855"/>
                      <a:pt x="159835" y="43855"/>
                      <a:pt x="158537" y="43855"/>
                    </a:cubicBezTo>
                    <a:cubicBezTo>
                      <a:pt x="157240" y="43855"/>
                      <a:pt x="157240" y="43855"/>
                      <a:pt x="155943" y="42565"/>
                    </a:cubicBezTo>
                    <a:cubicBezTo>
                      <a:pt x="154646" y="42565"/>
                      <a:pt x="153349" y="42565"/>
                      <a:pt x="152052" y="42565"/>
                    </a:cubicBezTo>
                    <a:cubicBezTo>
                      <a:pt x="152052" y="41276"/>
                      <a:pt x="150755" y="41276"/>
                      <a:pt x="149458" y="41276"/>
                    </a:cubicBezTo>
                    <a:cubicBezTo>
                      <a:pt x="148161" y="41276"/>
                      <a:pt x="146863" y="39986"/>
                      <a:pt x="146863" y="39986"/>
                    </a:cubicBezTo>
                    <a:cubicBezTo>
                      <a:pt x="142972" y="38696"/>
                      <a:pt x="139081" y="36116"/>
                      <a:pt x="135189" y="34826"/>
                    </a:cubicBezTo>
                    <a:cubicBezTo>
                      <a:pt x="131298" y="32247"/>
                      <a:pt x="128704" y="29667"/>
                      <a:pt x="124813" y="27087"/>
                    </a:cubicBezTo>
                    <a:cubicBezTo>
                      <a:pt x="122218" y="24507"/>
                      <a:pt x="119624" y="21928"/>
                      <a:pt x="117030" y="19348"/>
                    </a:cubicBezTo>
                    <a:cubicBezTo>
                      <a:pt x="115733" y="16768"/>
                      <a:pt x="113139" y="15478"/>
                      <a:pt x="111841" y="12899"/>
                    </a:cubicBezTo>
                    <a:cubicBezTo>
                      <a:pt x="110544" y="10319"/>
                      <a:pt x="110544" y="7739"/>
                      <a:pt x="109247" y="6450"/>
                    </a:cubicBezTo>
                    <a:cubicBezTo>
                      <a:pt x="109247" y="3870"/>
                      <a:pt x="107950" y="2580"/>
                      <a:pt x="107950" y="1290"/>
                    </a:cubicBezTo>
                    <a:cubicBezTo>
                      <a:pt x="107950" y="1290"/>
                      <a:pt x="107950" y="0"/>
                      <a:pt x="107950" y="0"/>
                    </a:cubicBezTo>
                    <a:close/>
                    <a:moveTo>
                      <a:pt x="9525" y="0"/>
                    </a:moveTo>
                    <a:cubicBezTo>
                      <a:pt x="9525" y="0"/>
                      <a:pt x="9525" y="0"/>
                      <a:pt x="10822" y="1290"/>
                    </a:cubicBezTo>
                    <a:cubicBezTo>
                      <a:pt x="12119" y="1290"/>
                      <a:pt x="12119" y="2580"/>
                      <a:pt x="14713" y="2580"/>
                    </a:cubicBezTo>
                    <a:cubicBezTo>
                      <a:pt x="16010" y="3870"/>
                      <a:pt x="17308" y="3870"/>
                      <a:pt x="19902" y="5160"/>
                    </a:cubicBezTo>
                    <a:cubicBezTo>
                      <a:pt x="22496" y="6450"/>
                      <a:pt x="25090" y="6450"/>
                      <a:pt x="27684" y="7739"/>
                    </a:cubicBezTo>
                    <a:cubicBezTo>
                      <a:pt x="32873" y="9029"/>
                      <a:pt x="39358" y="11609"/>
                      <a:pt x="45844" y="12899"/>
                    </a:cubicBezTo>
                    <a:cubicBezTo>
                      <a:pt x="45844" y="12899"/>
                      <a:pt x="45844" y="12899"/>
                      <a:pt x="47141" y="12899"/>
                    </a:cubicBezTo>
                    <a:cubicBezTo>
                      <a:pt x="47141" y="12899"/>
                      <a:pt x="47141" y="12899"/>
                      <a:pt x="48438" y="12899"/>
                    </a:cubicBezTo>
                    <a:cubicBezTo>
                      <a:pt x="48438" y="12899"/>
                      <a:pt x="48438" y="12899"/>
                      <a:pt x="48438" y="14189"/>
                    </a:cubicBezTo>
                    <a:cubicBezTo>
                      <a:pt x="49735" y="14189"/>
                      <a:pt x="49735" y="14189"/>
                      <a:pt x="49735" y="14189"/>
                    </a:cubicBezTo>
                    <a:cubicBezTo>
                      <a:pt x="51032" y="14189"/>
                      <a:pt x="52329" y="14189"/>
                      <a:pt x="52329" y="14189"/>
                    </a:cubicBezTo>
                    <a:cubicBezTo>
                      <a:pt x="53627" y="15478"/>
                      <a:pt x="54924" y="15478"/>
                      <a:pt x="54924" y="15478"/>
                    </a:cubicBezTo>
                    <a:cubicBezTo>
                      <a:pt x="56221" y="15478"/>
                      <a:pt x="56221" y="15478"/>
                      <a:pt x="56221" y="15478"/>
                    </a:cubicBezTo>
                    <a:cubicBezTo>
                      <a:pt x="57518" y="15478"/>
                      <a:pt x="57518" y="15478"/>
                      <a:pt x="57518" y="15478"/>
                    </a:cubicBezTo>
                    <a:cubicBezTo>
                      <a:pt x="58815" y="15478"/>
                      <a:pt x="58815" y="15478"/>
                      <a:pt x="58815" y="15478"/>
                    </a:cubicBezTo>
                    <a:cubicBezTo>
                      <a:pt x="60112" y="16768"/>
                      <a:pt x="60112" y="16768"/>
                      <a:pt x="60112" y="16768"/>
                    </a:cubicBezTo>
                    <a:cubicBezTo>
                      <a:pt x="61409" y="16768"/>
                      <a:pt x="62706" y="16768"/>
                      <a:pt x="62706" y="16768"/>
                    </a:cubicBezTo>
                    <a:cubicBezTo>
                      <a:pt x="64003" y="16768"/>
                      <a:pt x="65301" y="16768"/>
                      <a:pt x="65301" y="18058"/>
                    </a:cubicBezTo>
                    <a:cubicBezTo>
                      <a:pt x="65301" y="18058"/>
                      <a:pt x="65301" y="18058"/>
                      <a:pt x="66598" y="18058"/>
                    </a:cubicBezTo>
                    <a:cubicBezTo>
                      <a:pt x="66598" y="18058"/>
                      <a:pt x="66598" y="18058"/>
                      <a:pt x="69192" y="18058"/>
                    </a:cubicBezTo>
                    <a:cubicBezTo>
                      <a:pt x="69192" y="18058"/>
                      <a:pt x="69192" y="18058"/>
                      <a:pt x="70489" y="18058"/>
                    </a:cubicBezTo>
                    <a:cubicBezTo>
                      <a:pt x="70489" y="18058"/>
                      <a:pt x="70489" y="18058"/>
                      <a:pt x="71786" y="18058"/>
                    </a:cubicBezTo>
                    <a:cubicBezTo>
                      <a:pt x="73083" y="19348"/>
                      <a:pt x="75677" y="19348"/>
                      <a:pt x="76975" y="20638"/>
                    </a:cubicBezTo>
                    <a:cubicBezTo>
                      <a:pt x="82163" y="20638"/>
                      <a:pt x="86054" y="23218"/>
                      <a:pt x="89946" y="24507"/>
                    </a:cubicBezTo>
                    <a:cubicBezTo>
                      <a:pt x="91243" y="25797"/>
                      <a:pt x="93837" y="25797"/>
                      <a:pt x="95134" y="27087"/>
                    </a:cubicBezTo>
                    <a:cubicBezTo>
                      <a:pt x="95134" y="27087"/>
                      <a:pt x="96431" y="28377"/>
                      <a:pt x="96431" y="28377"/>
                    </a:cubicBezTo>
                    <a:cubicBezTo>
                      <a:pt x="96431" y="28377"/>
                      <a:pt x="97728" y="28377"/>
                      <a:pt x="97728" y="28377"/>
                    </a:cubicBezTo>
                    <a:cubicBezTo>
                      <a:pt x="97728" y="29667"/>
                      <a:pt x="99025" y="29667"/>
                      <a:pt x="99025" y="29667"/>
                    </a:cubicBezTo>
                    <a:cubicBezTo>
                      <a:pt x="99025" y="29667"/>
                      <a:pt x="100323" y="30957"/>
                      <a:pt x="100323" y="30957"/>
                    </a:cubicBezTo>
                    <a:cubicBezTo>
                      <a:pt x="102917" y="33536"/>
                      <a:pt x="106808" y="36116"/>
                      <a:pt x="108105" y="38696"/>
                    </a:cubicBezTo>
                    <a:cubicBezTo>
                      <a:pt x="110700" y="41276"/>
                      <a:pt x="111997" y="45145"/>
                      <a:pt x="113294" y="47725"/>
                    </a:cubicBezTo>
                    <a:cubicBezTo>
                      <a:pt x="114591" y="50305"/>
                      <a:pt x="115888" y="52884"/>
                      <a:pt x="114591" y="55464"/>
                    </a:cubicBezTo>
                    <a:cubicBezTo>
                      <a:pt x="114591" y="56754"/>
                      <a:pt x="114591" y="56754"/>
                      <a:pt x="114591" y="58044"/>
                    </a:cubicBezTo>
                    <a:cubicBezTo>
                      <a:pt x="114591" y="58044"/>
                      <a:pt x="114591" y="59334"/>
                      <a:pt x="114591" y="59334"/>
                    </a:cubicBezTo>
                    <a:cubicBezTo>
                      <a:pt x="114591" y="59334"/>
                      <a:pt x="114591" y="59334"/>
                      <a:pt x="114591" y="60623"/>
                    </a:cubicBezTo>
                    <a:cubicBezTo>
                      <a:pt x="114591" y="60623"/>
                      <a:pt x="113294" y="60623"/>
                      <a:pt x="113294" y="61913"/>
                    </a:cubicBezTo>
                    <a:cubicBezTo>
                      <a:pt x="113294" y="60623"/>
                      <a:pt x="113294" y="60623"/>
                      <a:pt x="111997" y="60623"/>
                    </a:cubicBezTo>
                    <a:cubicBezTo>
                      <a:pt x="111997" y="60623"/>
                      <a:pt x="111997" y="59334"/>
                      <a:pt x="111997" y="59334"/>
                    </a:cubicBezTo>
                    <a:cubicBezTo>
                      <a:pt x="110700" y="59334"/>
                      <a:pt x="110700" y="58044"/>
                      <a:pt x="110700" y="58044"/>
                    </a:cubicBezTo>
                    <a:cubicBezTo>
                      <a:pt x="110700" y="58044"/>
                      <a:pt x="110700" y="58044"/>
                      <a:pt x="109403" y="58044"/>
                    </a:cubicBezTo>
                    <a:cubicBezTo>
                      <a:pt x="108105" y="56754"/>
                      <a:pt x="106808" y="55464"/>
                      <a:pt x="104214" y="54174"/>
                    </a:cubicBezTo>
                    <a:cubicBezTo>
                      <a:pt x="102917" y="54174"/>
                      <a:pt x="100323" y="52884"/>
                      <a:pt x="97728" y="51594"/>
                    </a:cubicBezTo>
                    <a:cubicBezTo>
                      <a:pt x="96431" y="51594"/>
                      <a:pt x="93837" y="50305"/>
                      <a:pt x="89946" y="50305"/>
                    </a:cubicBezTo>
                    <a:cubicBezTo>
                      <a:pt x="89946" y="50305"/>
                      <a:pt x="88649" y="50305"/>
                      <a:pt x="88649" y="50305"/>
                    </a:cubicBezTo>
                    <a:cubicBezTo>
                      <a:pt x="87351" y="49015"/>
                      <a:pt x="87351" y="49015"/>
                      <a:pt x="86054" y="49015"/>
                    </a:cubicBezTo>
                    <a:cubicBezTo>
                      <a:pt x="84757" y="49015"/>
                      <a:pt x="83460" y="49015"/>
                      <a:pt x="80866" y="47725"/>
                    </a:cubicBezTo>
                    <a:cubicBezTo>
                      <a:pt x="78272" y="47725"/>
                      <a:pt x="74380" y="47725"/>
                      <a:pt x="71786" y="46435"/>
                    </a:cubicBezTo>
                    <a:cubicBezTo>
                      <a:pt x="69192" y="46435"/>
                      <a:pt x="67895" y="45145"/>
                      <a:pt x="66598" y="45145"/>
                    </a:cubicBezTo>
                    <a:cubicBezTo>
                      <a:pt x="66598" y="45145"/>
                      <a:pt x="66598" y="45145"/>
                      <a:pt x="65301" y="45145"/>
                    </a:cubicBezTo>
                    <a:cubicBezTo>
                      <a:pt x="65301" y="45145"/>
                      <a:pt x="65301" y="45145"/>
                      <a:pt x="64003" y="45145"/>
                    </a:cubicBezTo>
                    <a:cubicBezTo>
                      <a:pt x="64003" y="45145"/>
                      <a:pt x="64003" y="45145"/>
                      <a:pt x="62706" y="45145"/>
                    </a:cubicBezTo>
                    <a:cubicBezTo>
                      <a:pt x="62706" y="45145"/>
                      <a:pt x="62706" y="45145"/>
                      <a:pt x="61409" y="43855"/>
                    </a:cubicBezTo>
                    <a:cubicBezTo>
                      <a:pt x="61409" y="43855"/>
                      <a:pt x="61409" y="43855"/>
                      <a:pt x="60112" y="43855"/>
                    </a:cubicBezTo>
                    <a:cubicBezTo>
                      <a:pt x="58815" y="43855"/>
                      <a:pt x="57518" y="43855"/>
                      <a:pt x="56221" y="42565"/>
                    </a:cubicBezTo>
                    <a:cubicBezTo>
                      <a:pt x="56221" y="42565"/>
                      <a:pt x="54924" y="42565"/>
                      <a:pt x="53627" y="42565"/>
                    </a:cubicBezTo>
                    <a:cubicBezTo>
                      <a:pt x="52329" y="41276"/>
                      <a:pt x="51032" y="41276"/>
                      <a:pt x="51032" y="41276"/>
                    </a:cubicBezTo>
                    <a:cubicBezTo>
                      <a:pt x="49735" y="41276"/>
                      <a:pt x="48438" y="39986"/>
                      <a:pt x="47141" y="39986"/>
                    </a:cubicBezTo>
                    <a:cubicBezTo>
                      <a:pt x="43250" y="38696"/>
                      <a:pt x="39358" y="36116"/>
                      <a:pt x="36764" y="34826"/>
                    </a:cubicBezTo>
                    <a:cubicBezTo>
                      <a:pt x="32873" y="32247"/>
                      <a:pt x="28982" y="29667"/>
                      <a:pt x="26387" y="27087"/>
                    </a:cubicBezTo>
                    <a:cubicBezTo>
                      <a:pt x="23793" y="24507"/>
                      <a:pt x="21199" y="21928"/>
                      <a:pt x="18605" y="19348"/>
                    </a:cubicBezTo>
                    <a:cubicBezTo>
                      <a:pt x="16010" y="18058"/>
                      <a:pt x="14713" y="15478"/>
                      <a:pt x="13416" y="12899"/>
                    </a:cubicBezTo>
                    <a:cubicBezTo>
                      <a:pt x="12119" y="10319"/>
                      <a:pt x="10822" y="7739"/>
                      <a:pt x="10822" y="6450"/>
                    </a:cubicBezTo>
                    <a:cubicBezTo>
                      <a:pt x="9525" y="3870"/>
                      <a:pt x="9525" y="2580"/>
                      <a:pt x="9525" y="1290"/>
                    </a:cubicBezTo>
                    <a:cubicBezTo>
                      <a:pt x="9525" y="0"/>
                      <a:pt x="9525" y="0"/>
                      <a:pt x="952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2834250" y="1671212"/>
            <a:ext cx="1749352" cy="2200094"/>
            <a:chOff x="5208390" y="2240868"/>
            <a:chExt cx="2332469" cy="2933458"/>
          </a:xfrm>
        </p:grpSpPr>
        <p:grpSp>
          <p:nvGrpSpPr>
            <p:cNvPr id="24" name="组合 23"/>
            <p:cNvGrpSpPr/>
            <p:nvPr/>
          </p:nvGrpSpPr>
          <p:grpSpPr>
            <a:xfrm>
              <a:off x="5232426" y="4386932"/>
              <a:ext cx="1715248" cy="787394"/>
              <a:chOff x="5122025" y="525814"/>
              <a:chExt cx="2020976" cy="927740"/>
            </a:xfrm>
          </p:grpSpPr>
          <p:sp>
            <p:nvSpPr>
              <p:cNvPr id="30" name="文本框 20"/>
              <p:cNvSpPr txBox="1"/>
              <p:nvPr/>
            </p:nvSpPr>
            <p:spPr>
              <a:xfrm>
                <a:off x="5122026" y="826908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rmAutofit fontScale="775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dirty="0"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5122025" y="525814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 fontScale="85000" lnSpcReduction="10000"/>
              </a:bodyPr>
              <a:lstStyle/>
              <a:p>
                <a:pPr lvl="0" algn="ctr" defTabSz="914400">
                  <a:defRPr/>
                </a:pPr>
                <a:r>
                  <a:rPr lang="zh-CN" altLang="en-US" b="1" dirty="0">
                    <a:solidFill>
                      <a:schemeClr val="accent2"/>
                    </a:solidFill>
                    <a:latin typeface="+mn-lt"/>
                    <a:ea typeface="+mn-ea"/>
                    <a:cs typeface="+mn-ea"/>
                    <a:sym typeface="+mn-lt"/>
                  </a:rPr>
                  <a:t>点击输入标题</a:t>
                </a: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5208390" y="2240868"/>
              <a:ext cx="2332469" cy="1908503"/>
              <a:chOff x="5208390" y="2240868"/>
              <a:chExt cx="2332469" cy="1908503"/>
            </a:xfrm>
          </p:grpSpPr>
          <p:sp>
            <p:nvSpPr>
              <p:cNvPr id="26" name="等腰三角形 25"/>
              <p:cNvSpPr/>
              <p:nvPr/>
            </p:nvSpPr>
            <p:spPr>
              <a:xfrm>
                <a:off x="6240459" y="2240868"/>
                <a:ext cx="1300400" cy="1908503"/>
              </a:xfrm>
              <a:prstGeom prst="triangle">
                <a:avLst/>
              </a:prstGeom>
              <a:solidFill>
                <a:schemeClr val="accent2">
                  <a:alpha val="66000"/>
                </a:schemeClr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7" name="等腰三角形 26"/>
              <p:cNvSpPr/>
              <p:nvPr/>
            </p:nvSpPr>
            <p:spPr>
              <a:xfrm>
                <a:off x="5620712" y="2240868"/>
                <a:ext cx="1300401" cy="1908503"/>
              </a:xfrm>
              <a:prstGeom prst="triangle">
                <a:avLst/>
              </a:prstGeom>
              <a:solidFill>
                <a:schemeClr val="accent2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" name="等腰三角形 27"/>
              <p:cNvSpPr/>
              <p:nvPr/>
            </p:nvSpPr>
            <p:spPr>
              <a:xfrm>
                <a:off x="5208390" y="3305697"/>
                <a:ext cx="824645" cy="843674"/>
              </a:xfrm>
              <a:prstGeom prst="triangl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 anchorCtr="1">
                <a:normAutofit fontScale="85000" lnSpcReduction="20000"/>
              </a:bodyPr>
              <a:lstStyle/>
              <a:p>
                <a:pPr algn="ctr"/>
                <a:r>
                  <a:rPr lang="en-US" altLang="zh-CN" sz="2000" b="1">
                    <a:solidFill>
                      <a:schemeClr val="bg1">
                        <a:lumMod val="100000"/>
                      </a:schemeClr>
                    </a:solidFill>
                    <a:cs typeface="+mn-ea"/>
                    <a:sym typeface="+mn-lt"/>
                  </a:rPr>
                  <a:t>2</a:t>
                </a:r>
                <a:endParaRPr lang="en-US" altLang="zh-CN" sz="2000" b="1" dirty="0">
                  <a:solidFill>
                    <a:schemeClr val="bg1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任意多边形 16" title="PVbvzsHBvL"/>
              <p:cNvSpPr>
                <a:spLocks noChangeAspect="1"/>
              </p:cNvSpPr>
              <p:nvPr/>
            </p:nvSpPr>
            <p:spPr bwMode="auto">
              <a:xfrm>
                <a:off x="6097962" y="3426358"/>
                <a:ext cx="345902" cy="435959"/>
              </a:xfrm>
              <a:custGeom>
                <a:avLst/>
                <a:gdLst>
                  <a:gd name="connsiteX0" fmla="*/ 179388 w 268288"/>
                  <a:gd name="connsiteY0" fmla="*/ 166688 h 338138"/>
                  <a:gd name="connsiteX1" fmla="*/ 203200 w 268288"/>
                  <a:gd name="connsiteY1" fmla="*/ 190443 h 338138"/>
                  <a:gd name="connsiteX2" fmla="*/ 203200 w 268288"/>
                  <a:gd name="connsiteY2" fmla="*/ 252471 h 338138"/>
                  <a:gd name="connsiteX3" fmla="*/ 179388 w 268288"/>
                  <a:gd name="connsiteY3" fmla="*/ 276226 h 338138"/>
                  <a:gd name="connsiteX4" fmla="*/ 155575 w 268288"/>
                  <a:gd name="connsiteY4" fmla="*/ 252471 h 338138"/>
                  <a:gd name="connsiteX5" fmla="*/ 155575 w 268288"/>
                  <a:gd name="connsiteY5" fmla="*/ 190443 h 338138"/>
                  <a:gd name="connsiteX6" fmla="*/ 179388 w 268288"/>
                  <a:gd name="connsiteY6" fmla="*/ 166688 h 338138"/>
                  <a:gd name="connsiteX7" fmla="*/ 179388 w 268288"/>
                  <a:gd name="connsiteY7" fmla="*/ 150813 h 338138"/>
                  <a:gd name="connsiteX8" fmla="*/ 139700 w 268288"/>
                  <a:gd name="connsiteY8" fmla="*/ 190427 h 338138"/>
                  <a:gd name="connsiteX9" fmla="*/ 139700 w 268288"/>
                  <a:gd name="connsiteY9" fmla="*/ 252488 h 338138"/>
                  <a:gd name="connsiteX10" fmla="*/ 179388 w 268288"/>
                  <a:gd name="connsiteY10" fmla="*/ 292101 h 338138"/>
                  <a:gd name="connsiteX11" fmla="*/ 219075 w 268288"/>
                  <a:gd name="connsiteY11" fmla="*/ 252488 h 338138"/>
                  <a:gd name="connsiteX12" fmla="*/ 219075 w 268288"/>
                  <a:gd name="connsiteY12" fmla="*/ 190427 h 338138"/>
                  <a:gd name="connsiteX13" fmla="*/ 179388 w 268288"/>
                  <a:gd name="connsiteY13" fmla="*/ 150813 h 338138"/>
                  <a:gd name="connsiteX14" fmla="*/ 57120 w 268288"/>
                  <a:gd name="connsiteY14" fmla="*/ 150813 h 338138"/>
                  <a:gd name="connsiteX15" fmla="*/ 49212 w 268288"/>
                  <a:gd name="connsiteY15" fmla="*/ 158705 h 338138"/>
                  <a:gd name="connsiteX16" fmla="*/ 57120 w 268288"/>
                  <a:gd name="connsiteY16" fmla="*/ 166597 h 338138"/>
                  <a:gd name="connsiteX17" fmla="*/ 80842 w 268288"/>
                  <a:gd name="connsiteY17" fmla="*/ 166597 h 338138"/>
                  <a:gd name="connsiteX18" fmla="*/ 103247 w 268288"/>
                  <a:gd name="connsiteY18" fmla="*/ 188959 h 338138"/>
                  <a:gd name="connsiteX19" fmla="*/ 103247 w 268288"/>
                  <a:gd name="connsiteY19" fmla="*/ 190274 h 338138"/>
                  <a:gd name="connsiteX20" fmla="*/ 80842 w 268288"/>
                  <a:gd name="connsiteY20" fmla="*/ 212635 h 338138"/>
                  <a:gd name="connsiteX21" fmla="*/ 57120 w 268288"/>
                  <a:gd name="connsiteY21" fmla="*/ 212635 h 338138"/>
                  <a:gd name="connsiteX22" fmla="*/ 49212 w 268288"/>
                  <a:gd name="connsiteY22" fmla="*/ 220527 h 338138"/>
                  <a:gd name="connsiteX23" fmla="*/ 57120 w 268288"/>
                  <a:gd name="connsiteY23" fmla="*/ 228419 h 338138"/>
                  <a:gd name="connsiteX24" fmla="*/ 80842 w 268288"/>
                  <a:gd name="connsiteY24" fmla="*/ 228419 h 338138"/>
                  <a:gd name="connsiteX25" fmla="*/ 103247 w 268288"/>
                  <a:gd name="connsiteY25" fmla="*/ 250781 h 338138"/>
                  <a:gd name="connsiteX26" fmla="*/ 80842 w 268288"/>
                  <a:gd name="connsiteY26" fmla="*/ 273142 h 338138"/>
                  <a:gd name="connsiteX27" fmla="*/ 57120 w 268288"/>
                  <a:gd name="connsiteY27" fmla="*/ 273142 h 338138"/>
                  <a:gd name="connsiteX28" fmla="*/ 49212 w 268288"/>
                  <a:gd name="connsiteY28" fmla="*/ 281034 h 338138"/>
                  <a:gd name="connsiteX29" fmla="*/ 57120 w 268288"/>
                  <a:gd name="connsiteY29" fmla="*/ 288926 h 338138"/>
                  <a:gd name="connsiteX30" fmla="*/ 80842 w 268288"/>
                  <a:gd name="connsiteY30" fmla="*/ 288926 h 338138"/>
                  <a:gd name="connsiteX31" fmla="*/ 119062 w 268288"/>
                  <a:gd name="connsiteY31" fmla="*/ 250781 h 338138"/>
                  <a:gd name="connsiteX32" fmla="*/ 103247 w 268288"/>
                  <a:gd name="connsiteY32" fmla="*/ 220527 h 338138"/>
                  <a:gd name="connsiteX33" fmla="*/ 119062 w 268288"/>
                  <a:gd name="connsiteY33" fmla="*/ 190274 h 338138"/>
                  <a:gd name="connsiteX34" fmla="*/ 119062 w 268288"/>
                  <a:gd name="connsiteY34" fmla="*/ 188959 h 338138"/>
                  <a:gd name="connsiteX35" fmla="*/ 80842 w 268288"/>
                  <a:gd name="connsiteY35" fmla="*/ 150813 h 338138"/>
                  <a:gd name="connsiteX36" fmla="*/ 57120 w 268288"/>
                  <a:gd name="connsiteY36" fmla="*/ 150813 h 338138"/>
                  <a:gd name="connsiteX37" fmla="*/ 46099 w 268288"/>
                  <a:gd name="connsiteY37" fmla="*/ 47625 h 338138"/>
                  <a:gd name="connsiteX38" fmla="*/ 15875 w 268288"/>
                  <a:gd name="connsiteY38" fmla="*/ 79629 h 338138"/>
                  <a:gd name="connsiteX39" fmla="*/ 15875 w 268288"/>
                  <a:gd name="connsiteY39" fmla="*/ 114300 h 338138"/>
                  <a:gd name="connsiteX40" fmla="*/ 252413 w 268288"/>
                  <a:gd name="connsiteY40" fmla="*/ 114300 h 338138"/>
                  <a:gd name="connsiteX41" fmla="*/ 252413 w 268288"/>
                  <a:gd name="connsiteY41" fmla="*/ 79629 h 338138"/>
                  <a:gd name="connsiteX42" fmla="*/ 222189 w 268288"/>
                  <a:gd name="connsiteY42" fmla="*/ 47625 h 338138"/>
                  <a:gd name="connsiteX43" fmla="*/ 210362 w 268288"/>
                  <a:gd name="connsiteY43" fmla="*/ 47625 h 338138"/>
                  <a:gd name="connsiteX44" fmla="*/ 210362 w 268288"/>
                  <a:gd name="connsiteY44" fmla="*/ 71628 h 338138"/>
                  <a:gd name="connsiteX45" fmla="*/ 202477 w 268288"/>
                  <a:gd name="connsiteY45" fmla="*/ 79629 h 338138"/>
                  <a:gd name="connsiteX46" fmla="*/ 194593 w 268288"/>
                  <a:gd name="connsiteY46" fmla="*/ 71628 h 338138"/>
                  <a:gd name="connsiteX47" fmla="*/ 194593 w 268288"/>
                  <a:gd name="connsiteY47" fmla="*/ 47625 h 338138"/>
                  <a:gd name="connsiteX48" fmla="*/ 73696 w 268288"/>
                  <a:gd name="connsiteY48" fmla="*/ 47625 h 338138"/>
                  <a:gd name="connsiteX49" fmla="*/ 73696 w 268288"/>
                  <a:gd name="connsiteY49" fmla="*/ 71628 h 338138"/>
                  <a:gd name="connsiteX50" fmla="*/ 65811 w 268288"/>
                  <a:gd name="connsiteY50" fmla="*/ 79629 h 338138"/>
                  <a:gd name="connsiteX51" fmla="*/ 57926 w 268288"/>
                  <a:gd name="connsiteY51" fmla="*/ 71628 h 338138"/>
                  <a:gd name="connsiteX52" fmla="*/ 57926 w 268288"/>
                  <a:gd name="connsiteY52" fmla="*/ 47625 h 338138"/>
                  <a:gd name="connsiteX53" fmla="*/ 46099 w 268288"/>
                  <a:gd name="connsiteY53" fmla="*/ 47625 h 338138"/>
                  <a:gd name="connsiteX54" fmla="*/ 65757 w 268288"/>
                  <a:gd name="connsiteY54" fmla="*/ 0 h 338138"/>
                  <a:gd name="connsiteX55" fmla="*/ 73648 w 268288"/>
                  <a:gd name="connsiteY55" fmla="*/ 7925 h 338138"/>
                  <a:gd name="connsiteX56" fmla="*/ 73648 w 268288"/>
                  <a:gd name="connsiteY56" fmla="*/ 31700 h 338138"/>
                  <a:gd name="connsiteX57" fmla="*/ 194640 w 268288"/>
                  <a:gd name="connsiteY57" fmla="*/ 31700 h 338138"/>
                  <a:gd name="connsiteX58" fmla="*/ 194640 w 268288"/>
                  <a:gd name="connsiteY58" fmla="*/ 7925 h 338138"/>
                  <a:gd name="connsiteX59" fmla="*/ 202531 w 268288"/>
                  <a:gd name="connsiteY59" fmla="*/ 0 h 338138"/>
                  <a:gd name="connsiteX60" fmla="*/ 210422 w 268288"/>
                  <a:gd name="connsiteY60" fmla="*/ 7925 h 338138"/>
                  <a:gd name="connsiteX61" fmla="*/ 210422 w 268288"/>
                  <a:gd name="connsiteY61" fmla="*/ 31700 h 338138"/>
                  <a:gd name="connsiteX62" fmla="*/ 222258 w 268288"/>
                  <a:gd name="connsiteY62" fmla="*/ 31700 h 338138"/>
                  <a:gd name="connsiteX63" fmla="*/ 268288 w 268288"/>
                  <a:gd name="connsiteY63" fmla="*/ 79251 h 338138"/>
                  <a:gd name="connsiteX64" fmla="*/ 268288 w 268288"/>
                  <a:gd name="connsiteY64" fmla="*/ 290587 h 338138"/>
                  <a:gd name="connsiteX65" fmla="*/ 222258 w 268288"/>
                  <a:gd name="connsiteY65" fmla="*/ 338138 h 338138"/>
                  <a:gd name="connsiteX66" fmla="*/ 46030 w 268288"/>
                  <a:gd name="connsiteY66" fmla="*/ 338138 h 338138"/>
                  <a:gd name="connsiteX67" fmla="*/ 0 w 268288"/>
                  <a:gd name="connsiteY67" fmla="*/ 290587 h 338138"/>
                  <a:gd name="connsiteX68" fmla="*/ 0 w 268288"/>
                  <a:gd name="connsiteY68" fmla="*/ 79251 h 338138"/>
                  <a:gd name="connsiteX69" fmla="*/ 46030 w 268288"/>
                  <a:gd name="connsiteY69" fmla="*/ 31700 h 338138"/>
                  <a:gd name="connsiteX70" fmla="*/ 57866 w 268288"/>
                  <a:gd name="connsiteY70" fmla="*/ 31700 h 338138"/>
                  <a:gd name="connsiteX71" fmla="*/ 57866 w 268288"/>
                  <a:gd name="connsiteY71" fmla="*/ 7925 h 338138"/>
                  <a:gd name="connsiteX72" fmla="*/ 65757 w 268288"/>
                  <a:gd name="connsiteY72" fmla="*/ 0 h 33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268288" h="338138">
                    <a:moveTo>
                      <a:pt x="179388" y="166688"/>
                    </a:moveTo>
                    <a:cubicBezTo>
                      <a:pt x="192617" y="166688"/>
                      <a:pt x="203200" y="177246"/>
                      <a:pt x="203200" y="190443"/>
                    </a:cubicBezTo>
                    <a:cubicBezTo>
                      <a:pt x="203200" y="252471"/>
                      <a:pt x="203200" y="252471"/>
                      <a:pt x="203200" y="252471"/>
                    </a:cubicBezTo>
                    <a:cubicBezTo>
                      <a:pt x="203200" y="265668"/>
                      <a:pt x="192617" y="276226"/>
                      <a:pt x="179388" y="276226"/>
                    </a:cubicBezTo>
                    <a:cubicBezTo>
                      <a:pt x="166158" y="276226"/>
                      <a:pt x="155575" y="265668"/>
                      <a:pt x="155575" y="252471"/>
                    </a:cubicBezTo>
                    <a:cubicBezTo>
                      <a:pt x="155575" y="190443"/>
                      <a:pt x="155575" y="190443"/>
                      <a:pt x="155575" y="190443"/>
                    </a:cubicBezTo>
                    <a:cubicBezTo>
                      <a:pt x="155575" y="177246"/>
                      <a:pt x="166158" y="166688"/>
                      <a:pt x="179388" y="166688"/>
                    </a:cubicBezTo>
                    <a:close/>
                    <a:moveTo>
                      <a:pt x="179388" y="150813"/>
                    </a:moveTo>
                    <a:cubicBezTo>
                      <a:pt x="158221" y="150813"/>
                      <a:pt x="139700" y="169299"/>
                      <a:pt x="139700" y="190427"/>
                    </a:cubicBezTo>
                    <a:cubicBezTo>
                      <a:pt x="139700" y="252488"/>
                      <a:pt x="139700" y="252488"/>
                      <a:pt x="139700" y="252488"/>
                    </a:cubicBezTo>
                    <a:cubicBezTo>
                      <a:pt x="139700" y="273615"/>
                      <a:pt x="158221" y="292101"/>
                      <a:pt x="179388" y="292101"/>
                    </a:cubicBezTo>
                    <a:cubicBezTo>
                      <a:pt x="201877" y="292101"/>
                      <a:pt x="219075" y="273615"/>
                      <a:pt x="219075" y="252488"/>
                    </a:cubicBezTo>
                    <a:lnTo>
                      <a:pt x="219075" y="190427"/>
                    </a:lnTo>
                    <a:cubicBezTo>
                      <a:pt x="219075" y="169299"/>
                      <a:pt x="201877" y="150813"/>
                      <a:pt x="179388" y="150813"/>
                    </a:cubicBezTo>
                    <a:close/>
                    <a:moveTo>
                      <a:pt x="57120" y="150813"/>
                    </a:moveTo>
                    <a:cubicBezTo>
                      <a:pt x="51848" y="150813"/>
                      <a:pt x="49212" y="154759"/>
                      <a:pt x="49212" y="158705"/>
                    </a:cubicBezTo>
                    <a:cubicBezTo>
                      <a:pt x="49212" y="163967"/>
                      <a:pt x="51848" y="166597"/>
                      <a:pt x="57120" y="166597"/>
                    </a:cubicBezTo>
                    <a:cubicBezTo>
                      <a:pt x="80842" y="166597"/>
                      <a:pt x="80842" y="166597"/>
                      <a:pt x="80842" y="166597"/>
                    </a:cubicBezTo>
                    <a:cubicBezTo>
                      <a:pt x="92704" y="166597"/>
                      <a:pt x="103247" y="177120"/>
                      <a:pt x="103247" y="188959"/>
                    </a:cubicBezTo>
                    <a:cubicBezTo>
                      <a:pt x="103247" y="190274"/>
                      <a:pt x="103247" y="190274"/>
                      <a:pt x="103247" y="190274"/>
                    </a:cubicBezTo>
                    <a:cubicBezTo>
                      <a:pt x="103247" y="202112"/>
                      <a:pt x="92704" y="212635"/>
                      <a:pt x="80842" y="212635"/>
                    </a:cubicBezTo>
                    <a:cubicBezTo>
                      <a:pt x="57120" y="212635"/>
                      <a:pt x="57120" y="212635"/>
                      <a:pt x="57120" y="212635"/>
                    </a:cubicBezTo>
                    <a:cubicBezTo>
                      <a:pt x="51848" y="212635"/>
                      <a:pt x="49212" y="215266"/>
                      <a:pt x="49212" y="220527"/>
                    </a:cubicBezTo>
                    <a:cubicBezTo>
                      <a:pt x="49212" y="224473"/>
                      <a:pt x="51848" y="228419"/>
                      <a:pt x="57120" y="228419"/>
                    </a:cubicBezTo>
                    <a:cubicBezTo>
                      <a:pt x="80842" y="228419"/>
                      <a:pt x="80842" y="228419"/>
                      <a:pt x="80842" y="228419"/>
                    </a:cubicBezTo>
                    <a:cubicBezTo>
                      <a:pt x="92704" y="228419"/>
                      <a:pt x="103247" y="237627"/>
                      <a:pt x="103247" y="250781"/>
                    </a:cubicBezTo>
                    <a:cubicBezTo>
                      <a:pt x="103247" y="263934"/>
                      <a:pt x="92704" y="273142"/>
                      <a:pt x="80842" y="273142"/>
                    </a:cubicBezTo>
                    <a:cubicBezTo>
                      <a:pt x="57120" y="273142"/>
                      <a:pt x="57120" y="273142"/>
                      <a:pt x="57120" y="273142"/>
                    </a:cubicBezTo>
                    <a:cubicBezTo>
                      <a:pt x="51848" y="273142"/>
                      <a:pt x="49212" y="277088"/>
                      <a:pt x="49212" y="281034"/>
                    </a:cubicBezTo>
                    <a:cubicBezTo>
                      <a:pt x="49212" y="284980"/>
                      <a:pt x="51848" y="288926"/>
                      <a:pt x="57120" y="288926"/>
                    </a:cubicBezTo>
                    <a:cubicBezTo>
                      <a:pt x="80842" y="288926"/>
                      <a:pt x="80842" y="288926"/>
                      <a:pt x="80842" y="288926"/>
                    </a:cubicBezTo>
                    <a:cubicBezTo>
                      <a:pt x="101929" y="288926"/>
                      <a:pt x="119062" y="271826"/>
                      <a:pt x="119062" y="250781"/>
                    </a:cubicBezTo>
                    <a:cubicBezTo>
                      <a:pt x="119062" y="237627"/>
                      <a:pt x="112473" y="227104"/>
                      <a:pt x="103247" y="220527"/>
                    </a:cubicBezTo>
                    <a:cubicBezTo>
                      <a:pt x="112473" y="212635"/>
                      <a:pt x="119062" y="202112"/>
                      <a:pt x="119062" y="190274"/>
                    </a:cubicBezTo>
                    <a:lnTo>
                      <a:pt x="119062" y="188959"/>
                    </a:lnTo>
                    <a:cubicBezTo>
                      <a:pt x="119062" y="167913"/>
                      <a:pt x="101929" y="150813"/>
                      <a:pt x="80842" y="150813"/>
                    </a:cubicBezTo>
                    <a:cubicBezTo>
                      <a:pt x="57120" y="150813"/>
                      <a:pt x="57120" y="150813"/>
                      <a:pt x="57120" y="150813"/>
                    </a:cubicBezTo>
                    <a:close/>
                    <a:moveTo>
                      <a:pt x="46099" y="47625"/>
                    </a:moveTo>
                    <a:cubicBezTo>
                      <a:pt x="29016" y="47625"/>
                      <a:pt x="15875" y="62294"/>
                      <a:pt x="15875" y="79629"/>
                    </a:cubicBezTo>
                    <a:cubicBezTo>
                      <a:pt x="15875" y="114300"/>
                      <a:pt x="15875" y="114300"/>
                      <a:pt x="15875" y="114300"/>
                    </a:cubicBezTo>
                    <a:cubicBezTo>
                      <a:pt x="252413" y="114300"/>
                      <a:pt x="252413" y="114300"/>
                      <a:pt x="252413" y="114300"/>
                    </a:cubicBezTo>
                    <a:lnTo>
                      <a:pt x="252413" y="79629"/>
                    </a:lnTo>
                    <a:cubicBezTo>
                      <a:pt x="252413" y="62294"/>
                      <a:pt x="239272" y="47625"/>
                      <a:pt x="222189" y="47625"/>
                    </a:cubicBezTo>
                    <a:cubicBezTo>
                      <a:pt x="210362" y="47625"/>
                      <a:pt x="210362" y="47625"/>
                      <a:pt x="210362" y="47625"/>
                    </a:cubicBezTo>
                    <a:cubicBezTo>
                      <a:pt x="210362" y="71628"/>
                      <a:pt x="210362" y="71628"/>
                      <a:pt x="210362" y="71628"/>
                    </a:cubicBezTo>
                    <a:cubicBezTo>
                      <a:pt x="210362" y="75629"/>
                      <a:pt x="206420" y="79629"/>
                      <a:pt x="202477" y="79629"/>
                    </a:cubicBezTo>
                    <a:cubicBezTo>
                      <a:pt x="197221" y="79629"/>
                      <a:pt x="194593" y="75629"/>
                      <a:pt x="194593" y="71628"/>
                    </a:cubicBezTo>
                    <a:cubicBezTo>
                      <a:pt x="194593" y="47625"/>
                      <a:pt x="194593" y="47625"/>
                      <a:pt x="194593" y="47625"/>
                    </a:cubicBezTo>
                    <a:cubicBezTo>
                      <a:pt x="73696" y="47625"/>
                      <a:pt x="73696" y="47625"/>
                      <a:pt x="73696" y="47625"/>
                    </a:cubicBezTo>
                    <a:cubicBezTo>
                      <a:pt x="73696" y="71628"/>
                      <a:pt x="73696" y="71628"/>
                      <a:pt x="73696" y="71628"/>
                    </a:cubicBezTo>
                    <a:cubicBezTo>
                      <a:pt x="73696" y="75629"/>
                      <a:pt x="71067" y="79629"/>
                      <a:pt x="65811" y="79629"/>
                    </a:cubicBezTo>
                    <a:cubicBezTo>
                      <a:pt x="61869" y="79629"/>
                      <a:pt x="57926" y="75629"/>
                      <a:pt x="57926" y="71628"/>
                    </a:cubicBezTo>
                    <a:cubicBezTo>
                      <a:pt x="57926" y="47625"/>
                      <a:pt x="57926" y="47625"/>
                      <a:pt x="57926" y="47625"/>
                    </a:cubicBezTo>
                    <a:cubicBezTo>
                      <a:pt x="46099" y="47625"/>
                      <a:pt x="46099" y="47625"/>
                      <a:pt x="46099" y="47625"/>
                    </a:cubicBezTo>
                    <a:close/>
                    <a:moveTo>
                      <a:pt x="65757" y="0"/>
                    </a:moveTo>
                    <a:cubicBezTo>
                      <a:pt x="71018" y="0"/>
                      <a:pt x="73648" y="3962"/>
                      <a:pt x="73648" y="7925"/>
                    </a:cubicBezTo>
                    <a:cubicBezTo>
                      <a:pt x="73648" y="31700"/>
                      <a:pt x="73648" y="31700"/>
                      <a:pt x="73648" y="31700"/>
                    </a:cubicBezTo>
                    <a:cubicBezTo>
                      <a:pt x="194640" y="31700"/>
                      <a:pt x="194640" y="31700"/>
                      <a:pt x="194640" y="31700"/>
                    </a:cubicBezTo>
                    <a:cubicBezTo>
                      <a:pt x="194640" y="7925"/>
                      <a:pt x="194640" y="7925"/>
                      <a:pt x="194640" y="7925"/>
                    </a:cubicBezTo>
                    <a:cubicBezTo>
                      <a:pt x="194640" y="3962"/>
                      <a:pt x="197271" y="0"/>
                      <a:pt x="202531" y="0"/>
                    </a:cubicBezTo>
                    <a:cubicBezTo>
                      <a:pt x="206477" y="0"/>
                      <a:pt x="210422" y="3962"/>
                      <a:pt x="210422" y="7925"/>
                    </a:cubicBezTo>
                    <a:cubicBezTo>
                      <a:pt x="210422" y="31700"/>
                      <a:pt x="210422" y="31700"/>
                      <a:pt x="210422" y="31700"/>
                    </a:cubicBezTo>
                    <a:cubicBezTo>
                      <a:pt x="222258" y="31700"/>
                      <a:pt x="222258" y="31700"/>
                      <a:pt x="222258" y="31700"/>
                    </a:cubicBezTo>
                    <a:cubicBezTo>
                      <a:pt x="247246" y="31700"/>
                      <a:pt x="268288" y="52834"/>
                      <a:pt x="268288" y="79251"/>
                    </a:cubicBezTo>
                    <a:cubicBezTo>
                      <a:pt x="268288" y="290587"/>
                      <a:pt x="268288" y="290587"/>
                      <a:pt x="268288" y="290587"/>
                    </a:cubicBezTo>
                    <a:cubicBezTo>
                      <a:pt x="268288" y="317005"/>
                      <a:pt x="247246" y="338138"/>
                      <a:pt x="222258" y="338138"/>
                    </a:cubicBezTo>
                    <a:cubicBezTo>
                      <a:pt x="46030" y="338138"/>
                      <a:pt x="46030" y="338138"/>
                      <a:pt x="46030" y="338138"/>
                    </a:cubicBezTo>
                    <a:cubicBezTo>
                      <a:pt x="21042" y="338138"/>
                      <a:pt x="0" y="317005"/>
                      <a:pt x="0" y="290587"/>
                    </a:cubicBezTo>
                    <a:cubicBezTo>
                      <a:pt x="0" y="79251"/>
                      <a:pt x="0" y="79251"/>
                      <a:pt x="0" y="79251"/>
                    </a:cubicBezTo>
                    <a:cubicBezTo>
                      <a:pt x="0" y="52834"/>
                      <a:pt x="21042" y="31700"/>
                      <a:pt x="46030" y="31700"/>
                    </a:cubicBezTo>
                    <a:cubicBezTo>
                      <a:pt x="57866" y="31700"/>
                      <a:pt x="57866" y="31700"/>
                      <a:pt x="57866" y="31700"/>
                    </a:cubicBezTo>
                    <a:cubicBezTo>
                      <a:pt x="57866" y="7925"/>
                      <a:pt x="57866" y="7925"/>
                      <a:pt x="57866" y="7925"/>
                    </a:cubicBezTo>
                    <a:cubicBezTo>
                      <a:pt x="57866" y="3962"/>
                      <a:pt x="61812" y="0"/>
                      <a:pt x="6575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4547789" y="1572639"/>
            <a:ext cx="1774085" cy="1635858"/>
            <a:chOff x="8327214" y="2993182"/>
            <a:chExt cx="2365447" cy="2181144"/>
          </a:xfrm>
        </p:grpSpPr>
        <p:grpSp>
          <p:nvGrpSpPr>
            <p:cNvPr id="16" name="组合 15"/>
            <p:cNvGrpSpPr/>
            <p:nvPr/>
          </p:nvGrpSpPr>
          <p:grpSpPr>
            <a:xfrm>
              <a:off x="8327214" y="4386932"/>
              <a:ext cx="1715248" cy="787394"/>
              <a:chOff x="5122025" y="525814"/>
              <a:chExt cx="2020976" cy="927740"/>
            </a:xfrm>
          </p:grpSpPr>
          <p:sp>
            <p:nvSpPr>
              <p:cNvPr id="22" name="文本框 18"/>
              <p:cNvSpPr txBox="1"/>
              <p:nvPr/>
            </p:nvSpPr>
            <p:spPr>
              <a:xfrm>
                <a:off x="5122026" y="826908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rmAutofit fontScale="775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dirty="0"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5122025" y="525814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 fontScale="85000" lnSpcReduction="10000"/>
              </a:bodyPr>
              <a:lstStyle/>
              <a:p>
                <a:pPr lvl="0" algn="ctr" defTabSz="914400">
                  <a:defRPr/>
                </a:pPr>
                <a:r>
                  <a:rPr lang="zh-CN" altLang="en-US" b="1" dirty="0">
                    <a:solidFill>
                      <a:schemeClr val="accent3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点击输入标题</a:t>
                </a: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8360193" y="2993182"/>
              <a:ext cx="2332468" cy="1156189"/>
              <a:chOff x="8360193" y="2993182"/>
              <a:chExt cx="2332468" cy="1156189"/>
            </a:xfrm>
          </p:grpSpPr>
          <p:sp>
            <p:nvSpPr>
              <p:cNvPr id="18" name="等腰三角形 17"/>
              <p:cNvSpPr/>
              <p:nvPr/>
            </p:nvSpPr>
            <p:spPr>
              <a:xfrm>
                <a:off x="9392261" y="2993182"/>
                <a:ext cx="1300400" cy="1156189"/>
              </a:xfrm>
              <a:prstGeom prst="triangle">
                <a:avLst/>
              </a:prstGeom>
              <a:solidFill>
                <a:schemeClr val="accent3">
                  <a:alpha val="66000"/>
                </a:schemeClr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9" name="等腰三角形 18"/>
              <p:cNvSpPr/>
              <p:nvPr/>
            </p:nvSpPr>
            <p:spPr>
              <a:xfrm>
                <a:off x="8772515" y="2993182"/>
                <a:ext cx="1300401" cy="1156189"/>
              </a:xfrm>
              <a:prstGeom prst="triangle">
                <a:avLst/>
              </a:prstGeom>
              <a:solidFill>
                <a:schemeClr val="accent3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0" name="等腰三角形 19"/>
              <p:cNvSpPr/>
              <p:nvPr/>
            </p:nvSpPr>
            <p:spPr>
              <a:xfrm>
                <a:off x="8360193" y="3305697"/>
                <a:ext cx="824645" cy="843674"/>
              </a:xfrm>
              <a:prstGeom prst="triangl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 anchorCtr="1">
                <a:normAutofit fontScale="85000" lnSpcReduction="20000"/>
              </a:bodyPr>
              <a:lstStyle/>
              <a:p>
                <a:pPr algn="ctr"/>
                <a:r>
                  <a:rPr lang="en-US" altLang="zh-CN" sz="2000" b="1">
                    <a:solidFill>
                      <a:schemeClr val="bg1">
                        <a:lumMod val="100000"/>
                      </a:schemeClr>
                    </a:solidFill>
                    <a:cs typeface="+mn-ea"/>
                    <a:sym typeface="+mn-lt"/>
                  </a:rPr>
                  <a:t>3</a:t>
                </a:r>
                <a:endParaRPr lang="en-US" altLang="zh-CN" sz="2000" b="1" dirty="0">
                  <a:solidFill>
                    <a:schemeClr val="bg1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任意多边形 17" title="zumY2Jory7koa69K2WYW"/>
              <p:cNvSpPr/>
              <p:nvPr/>
            </p:nvSpPr>
            <p:spPr bwMode="auto">
              <a:xfrm>
                <a:off x="9251057" y="3532538"/>
                <a:ext cx="343317" cy="343502"/>
              </a:xfrm>
              <a:custGeom>
                <a:avLst/>
                <a:gdLst>
                  <a:gd name="connsiteX0" fmla="*/ 94638 w 328437"/>
                  <a:gd name="connsiteY0" fmla="*/ 163513 h 328613"/>
                  <a:gd name="connsiteX1" fmla="*/ 95937 w 328437"/>
                  <a:gd name="connsiteY1" fmla="*/ 163513 h 328613"/>
                  <a:gd name="connsiteX2" fmla="*/ 134903 w 328437"/>
                  <a:gd name="connsiteY2" fmla="*/ 169971 h 328613"/>
                  <a:gd name="connsiteX3" fmla="*/ 136202 w 328437"/>
                  <a:gd name="connsiteY3" fmla="*/ 171262 h 328613"/>
                  <a:gd name="connsiteX4" fmla="*/ 136202 w 328437"/>
                  <a:gd name="connsiteY4" fmla="*/ 238422 h 328613"/>
                  <a:gd name="connsiteX5" fmla="*/ 136202 w 328437"/>
                  <a:gd name="connsiteY5" fmla="*/ 239713 h 328613"/>
                  <a:gd name="connsiteX6" fmla="*/ 134903 w 328437"/>
                  <a:gd name="connsiteY6" fmla="*/ 239713 h 328613"/>
                  <a:gd name="connsiteX7" fmla="*/ 133604 w 328437"/>
                  <a:gd name="connsiteY7" fmla="*/ 239713 h 328613"/>
                  <a:gd name="connsiteX8" fmla="*/ 94638 w 328437"/>
                  <a:gd name="connsiteY8" fmla="*/ 226798 h 328613"/>
                  <a:gd name="connsiteX9" fmla="*/ 93339 w 328437"/>
                  <a:gd name="connsiteY9" fmla="*/ 225506 h 328613"/>
                  <a:gd name="connsiteX10" fmla="*/ 93339 w 328437"/>
                  <a:gd name="connsiteY10" fmla="*/ 166096 h 328613"/>
                  <a:gd name="connsiteX11" fmla="*/ 94638 w 328437"/>
                  <a:gd name="connsiteY11" fmla="*/ 163513 h 328613"/>
                  <a:gd name="connsiteX12" fmla="*/ 45714 w 328437"/>
                  <a:gd name="connsiteY12" fmla="*/ 157163 h 328613"/>
                  <a:gd name="connsiteX13" fmla="*/ 48227 w 328437"/>
                  <a:gd name="connsiteY13" fmla="*/ 157163 h 328613"/>
                  <a:gd name="connsiteX14" fmla="*/ 74620 w 328437"/>
                  <a:gd name="connsiteY14" fmla="*/ 161051 h 328613"/>
                  <a:gd name="connsiteX15" fmla="*/ 75877 w 328437"/>
                  <a:gd name="connsiteY15" fmla="*/ 162347 h 328613"/>
                  <a:gd name="connsiteX16" fmla="*/ 75877 w 328437"/>
                  <a:gd name="connsiteY16" fmla="*/ 218071 h 328613"/>
                  <a:gd name="connsiteX17" fmla="*/ 74620 w 328437"/>
                  <a:gd name="connsiteY17" fmla="*/ 219367 h 328613"/>
                  <a:gd name="connsiteX18" fmla="*/ 73363 w 328437"/>
                  <a:gd name="connsiteY18" fmla="*/ 220663 h 328613"/>
                  <a:gd name="connsiteX19" fmla="*/ 46971 w 328437"/>
                  <a:gd name="connsiteY19" fmla="*/ 211592 h 328613"/>
                  <a:gd name="connsiteX20" fmla="*/ 45714 w 328437"/>
                  <a:gd name="connsiteY20" fmla="*/ 209000 h 328613"/>
                  <a:gd name="connsiteX21" fmla="*/ 45714 w 328437"/>
                  <a:gd name="connsiteY21" fmla="*/ 158459 h 328613"/>
                  <a:gd name="connsiteX22" fmla="*/ 45714 w 328437"/>
                  <a:gd name="connsiteY22" fmla="*/ 157163 h 328613"/>
                  <a:gd name="connsiteX23" fmla="*/ 34601 w 328437"/>
                  <a:gd name="connsiteY23" fmla="*/ 131763 h 328613"/>
                  <a:gd name="connsiteX24" fmla="*/ 34601 w 328437"/>
                  <a:gd name="connsiteY24" fmla="*/ 246063 h 328613"/>
                  <a:gd name="connsiteX25" fmla="*/ 161601 w 328437"/>
                  <a:gd name="connsiteY25" fmla="*/ 311151 h 328613"/>
                  <a:gd name="connsiteX26" fmla="*/ 161601 w 328437"/>
                  <a:gd name="connsiteY26" fmla="*/ 133351 h 328613"/>
                  <a:gd name="connsiteX27" fmla="*/ 134613 w 328437"/>
                  <a:gd name="connsiteY27" fmla="*/ 133351 h 328613"/>
                  <a:gd name="connsiteX28" fmla="*/ 235241 w 328437"/>
                  <a:gd name="connsiteY28" fmla="*/ 15875 h 328613"/>
                  <a:gd name="connsiteX29" fmla="*/ 147314 w 328437"/>
                  <a:gd name="connsiteY29" fmla="*/ 120775 h 328613"/>
                  <a:gd name="connsiteX30" fmla="*/ 165417 w 328437"/>
                  <a:gd name="connsiteY30" fmla="*/ 120775 h 328613"/>
                  <a:gd name="connsiteX31" fmla="*/ 171882 w 328437"/>
                  <a:gd name="connsiteY31" fmla="*/ 127251 h 328613"/>
                  <a:gd name="connsiteX32" fmla="*/ 171882 w 328437"/>
                  <a:gd name="connsiteY32" fmla="*/ 311150 h 328613"/>
                  <a:gd name="connsiteX33" fmla="*/ 222311 w 328437"/>
                  <a:gd name="connsiteY33" fmla="*/ 285249 h 328613"/>
                  <a:gd name="connsiteX34" fmla="*/ 222311 w 328437"/>
                  <a:gd name="connsiteY34" fmla="*/ 157037 h 328613"/>
                  <a:gd name="connsiteX35" fmla="*/ 223604 w 328437"/>
                  <a:gd name="connsiteY35" fmla="*/ 154447 h 328613"/>
                  <a:gd name="connsiteX36" fmla="*/ 257223 w 328437"/>
                  <a:gd name="connsiteY36" fmla="*/ 151857 h 328613"/>
                  <a:gd name="connsiteX37" fmla="*/ 258516 w 328437"/>
                  <a:gd name="connsiteY37" fmla="*/ 151857 h 328613"/>
                  <a:gd name="connsiteX38" fmla="*/ 259809 w 328437"/>
                  <a:gd name="connsiteY38" fmla="*/ 153152 h 328613"/>
                  <a:gd name="connsiteX39" fmla="*/ 259809 w 328437"/>
                  <a:gd name="connsiteY39" fmla="*/ 265823 h 328613"/>
                  <a:gd name="connsiteX40" fmla="*/ 293429 w 328437"/>
                  <a:gd name="connsiteY40" fmla="*/ 247692 h 328613"/>
                  <a:gd name="connsiteX41" fmla="*/ 294722 w 328437"/>
                  <a:gd name="connsiteY41" fmla="*/ 118185 h 328613"/>
                  <a:gd name="connsiteX42" fmla="*/ 296015 w 328437"/>
                  <a:gd name="connsiteY42" fmla="*/ 114300 h 328613"/>
                  <a:gd name="connsiteX43" fmla="*/ 301187 w 328437"/>
                  <a:gd name="connsiteY43" fmla="*/ 111710 h 328613"/>
                  <a:gd name="connsiteX44" fmla="*/ 307652 w 328437"/>
                  <a:gd name="connsiteY44" fmla="*/ 113005 h 328613"/>
                  <a:gd name="connsiteX45" fmla="*/ 235241 w 328437"/>
                  <a:gd name="connsiteY45" fmla="*/ 15875 h 328613"/>
                  <a:gd name="connsiteX46" fmla="*/ 235348 w 328437"/>
                  <a:gd name="connsiteY46" fmla="*/ 0 h 328613"/>
                  <a:gd name="connsiteX47" fmla="*/ 239233 w 328437"/>
                  <a:gd name="connsiteY47" fmla="*/ 0 h 328613"/>
                  <a:gd name="connsiteX48" fmla="*/ 241823 w 328437"/>
                  <a:gd name="connsiteY48" fmla="*/ 2598 h 328613"/>
                  <a:gd name="connsiteX49" fmla="*/ 327286 w 328437"/>
                  <a:gd name="connsiteY49" fmla="*/ 115599 h 328613"/>
                  <a:gd name="connsiteX50" fmla="*/ 327286 w 328437"/>
                  <a:gd name="connsiteY50" fmla="*/ 123392 h 328613"/>
                  <a:gd name="connsiteX51" fmla="*/ 322107 w 328437"/>
                  <a:gd name="connsiteY51" fmla="*/ 125990 h 328613"/>
                  <a:gd name="connsiteX52" fmla="*/ 307863 w 328437"/>
                  <a:gd name="connsiteY52" fmla="*/ 124691 h 328613"/>
                  <a:gd name="connsiteX53" fmla="*/ 307863 w 328437"/>
                  <a:gd name="connsiteY53" fmla="*/ 251980 h 328613"/>
                  <a:gd name="connsiteX54" fmla="*/ 303978 w 328437"/>
                  <a:gd name="connsiteY54" fmla="*/ 257175 h 328613"/>
                  <a:gd name="connsiteX55" fmla="*/ 169308 w 328437"/>
                  <a:gd name="connsiteY55" fmla="*/ 327314 h 328613"/>
                  <a:gd name="connsiteX56" fmla="*/ 166718 w 328437"/>
                  <a:gd name="connsiteY56" fmla="*/ 328613 h 328613"/>
                  <a:gd name="connsiteX57" fmla="*/ 164129 w 328437"/>
                  <a:gd name="connsiteY57" fmla="*/ 327314 h 328613"/>
                  <a:gd name="connsiteX58" fmla="*/ 25574 w 328437"/>
                  <a:gd name="connsiteY58" fmla="*/ 254578 h 328613"/>
                  <a:gd name="connsiteX59" fmla="*/ 21689 w 328437"/>
                  <a:gd name="connsiteY59" fmla="*/ 249382 h 328613"/>
                  <a:gd name="connsiteX60" fmla="*/ 21689 w 328437"/>
                  <a:gd name="connsiteY60" fmla="*/ 129887 h 328613"/>
                  <a:gd name="connsiteX61" fmla="*/ 6150 w 328437"/>
                  <a:gd name="connsiteY61" fmla="*/ 129887 h 328613"/>
                  <a:gd name="connsiteX62" fmla="*/ 971 w 328437"/>
                  <a:gd name="connsiteY62" fmla="*/ 127289 h 328613"/>
                  <a:gd name="connsiteX63" fmla="*/ 971 w 328437"/>
                  <a:gd name="connsiteY63" fmla="*/ 120795 h 328613"/>
                  <a:gd name="connsiteX64" fmla="*/ 34638 w 328437"/>
                  <a:gd name="connsiteY64" fmla="*/ 54552 h 328613"/>
                  <a:gd name="connsiteX65" fmla="*/ 38523 w 328437"/>
                  <a:gd name="connsiteY65" fmla="*/ 50656 h 328613"/>
                  <a:gd name="connsiteX66" fmla="*/ 59241 w 328437"/>
                  <a:gd name="connsiteY66" fmla="*/ 45460 h 328613"/>
                  <a:gd name="connsiteX67" fmla="*/ 59241 w 328437"/>
                  <a:gd name="connsiteY67" fmla="*/ 27276 h 328613"/>
                  <a:gd name="connsiteX68" fmla="*/ 63126 w 328437"/>
                  <a:gd name="connsiteY68" fmla="*/ 20782 h 328613"/>
                  <a:gd name="connsiteX69" fmla="*/ 83844 w 328437"/>
                  <a:gd name="connsiteY69" fmla="*/ 14287 h 328613"/>
                  <a:gd name="connsiteX70" fmla="*/ 85139 w 328437"/>
                  <a:gd name="connsiteY70" fmla="*/ 14287 h 328613"/>
                  <a:gd name="connsiteX71" fmla="*/ 86434 w 328437"/>
                  <a:gd name="connsiteY71" fmla="*/ 14287 h 328613"/>
                  <a:gd name="connsiteX72" fmla="*/ 98088 w 328437"/>
                  <a:gd name="connsiteY72" fmla="*/ 16885 h 328613"/>
                  <a:gd name="connsiteX73" fmla="*/ 103268 w 328437"/>
                  <a:gd name="connsiteY73" fmla="*/ 22081 h 328613"/>
                  <a:gd name="connsiteX74" fmla="*/ 103268 w 328437"/>
                  <a:gd name="connsiteY74" fmla="*/ 33771 h 328613"/>
                  <a:gd name="connsiteX75" fmla="*/ 235348 w 328437"/>
                  <a:gd name="connsiteY75" fmla="*/ 0 h 32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328437" h="328613">
                    <a:moveTo>
                      <a:pt x="94638" y="163513"/>
                    </a:moveTo>
                    <a:cubicBezTo>
                      <a:pt x="94638" y="163513"/>
                      <a:pt x="95937" y="163513"/>
                      <a:pt x="95937" y="163513"/>
                    </a:cubicBezTo>
                    <a:cubicBezTo>
                      <a:pt x="95937" y="163513"/>
                      <a:pt x="95937" y="163513"/>
                      <a:pt x="134903" y="169971"/>
                    </a:cubicBezTo>
                    <a:cubicBezTo>
                      <a:pt x="136202" y="169971"/>
                      <a:pt x="136202" y="169971"/>
                      <a:pt x="136202" y="171262"/>
                    </a:cubicBezTo>
                    <a:cubicBezTo>
                      <a:pt x="136202" y="171262"/>
                      <a:pt x="136202" y="171262"/>
                      <a:pt x="136202" y="238422"/>
                    </a:cubicBezTo>
                    <a:cubicBezTo>
                      <a:pt x="136202" y="238422"/>
                      <a:pt x="136202" y="239713"/>
                      <a:pt x="136202" y="239713"/>
                    </a:cubicBezTo>
                    <a:cubicBezTo>
                      <a:pt x="134903" y="239713"/>
                      <a:pt x="134903" y="239713"/>
                      <a:pt x="134903" y="239713"/>
                    </a:cubicBezTo>
                    <a:cubicBezTo>
                      <a:pt x="134903" y="239713"/>
                      <a:pt x="134903" y="239713"/>
                      <a:pt x="133604" y="239713"/>
                    </a:cubicBezTo>
                    <a:cubicBezTo>
                      <a:pt x="133604" y="239713"/>
                      <a:pt x="133604" y="239713"/>
                      <a:pt x="94638" y="226798"/>
                    </a:cubicBezTo>
                    <a:cubicBezTo>
                      <a:pt x="94638" y="226798"/>
                      <a:pt x="93339" y="225506"/>
                      <a:pt x="93339" y="225506"/>
                    </a:cubicBezTo>
                    <a:cubicBezTo>
                      <a:pt x="93339" y="225506"/>
                      <a:pt x="93339" y="225506"/>
                      <a:pt x="93339" y="166096"/>
                    </a:cubicBezTo>
                    <a:cubicBezTo>
                      <a:pt x="93339" y="164805"/>
                      <a:pt x="94638" y="164805"/>
                      <a:pt x="94638" y="163513"/>
                    </a:cubicBezTo>
                    <a:close/>
                    <a:moveTo>
                      <a:pt x="45714" y="157163"/>
                    </a:moveTo>
                    <a:cubicBezTo>
                      <a:pt x="46971" y="157163"/>
                      <a:pt x="46971" y="157163"/>
                      <a:pt x="48227" y="157163"/>
                    </a:cubicBezTo>
                    <a:cubicBezTo>
                      <a:pt x="48227" y="157163"/>
                      <a:pt x="48227" y="157163"/>
                      <a:pt x="74620" y="161051"/>
                    </a:cubicBezTo>
                    <a:cubicBezTo>
                      <a:pt x="74620" y="161051"/>
                      <a:pt x="75877" y="161051"/>
                      <a:pt x="75877" y="162347"/>
                    </a:cubicBezTo>
                    <a:cubicBezTo>
                      <a:pt x="75877" y="162347"/>
                      <a:pt x="75877" y="162347"/>
                      <a:pt x="75877" y="218071"/>
                    </a:cubicBezTo>
                    <a:cubicBezTo>
                      <a:pt x="75877" y="219367"/>
                      <a:pt x="75877" y="219367"/>
                      <a:pt x="74620" y="219367"/>
                    </a:cubicBezTo>
                    <a:cubicBezTo>
                      <a:pt x="74620" y="220663"/>
                      <a:pt x="74620" y="220663"/>
                      <a:pt x="73363" y="220663"/>
                    </a:cubicBezTo>
                    <a:cubicBezTo>
                      <a:pt x="73363" y="220663"/>
                      <a:pt x="73363" y="220663"/>
                      <a:pt x="46971" y="211592"/>
                    </a:cubicBezTo>
                    <a:cubicBezTo>
                      <a:pt x="45714" y="210296"/>
                      <a:pt x="45714" y="210296"/>
                      <a:pt x="45714" y="209000"/>
                    </a:cubicBezTo>
                    <a:cubicBezTo>
                      <a:pt x="45714" y="209000"/>
                      <a:pt x="45714" y="209000"/>
                      <a:pt x="45714" y="158459"/>
                    </a:cubicBezTo>
                    <a:cubicBezTo>
                      <a:pt x="45714" y="158459"/>
                      <a:pt x="45714" y="157163"/>
                      <a:pt x="45714" y="157163"/>
                    </a:cubicBezTo>
                    <a:close/>
                    <a:moveTo>
                      <a:pt x="34601" y="131763"/>
                    </a:moveTo>
                    <a:lnTo>
                      <a:pt x="34601" y="246063"/>
                    </a:lnTo>
                    <a:lnTo>
                      <a:pt x="161601" y="311151"/>
                    </a:lnTo>
                    <a:lnTo>
                      <a:pt x="161601" y="133351"/>
                    </a:lnTo>
                    <a:lnTo>
                      <a:pt x="134613" y="133351"/>
                    </a:lnTo>
                    <a:close/>
                    <a:moveTo>
                      <a:pt x="235241" y="15875"/>
                    </a:moveTo>
                    <a:cubicBezTo>
                      <a:pt x="235241" y="15875"/>
                      <a:pt x="235241" y="15875"/>
                      <a:pt x="147314" y="120775"/>
                    </a:cubicBezTo>
                    <a:cubicBezTo>
                      <a:pt x="147314" y="120775"/>
                      <a:pt x="147314" y="120775"/>
                      <a:pt x="165417" y="120775"/>
                    </a:cubicBezTo>
                    <a:cubicBezTo>
                      <a:pt x="169296" y="120775"/>
                      <a:pt x="171882" y="123365"/>
                      <a:pt x="171882" y="127251"/>
                    </a:cubicBezTo>
                    <a:cubicBezTo>
                      <a:pt x="171882" y="127251"/>
                      <a:pt x="171882" y="127251"/>
                      <a:pt x="171882" y="311150"/>
                    </a:cubicBezTo>
                    <a:cubicBezTo>
                      <a:pt x="171882" y="311150"/>
                      <a:pt x="171882" y="311150"/>
                      <a:pt x="222311" y="285249"/>
                    </a:cubicBezTo>
                    <a:cubicBezTo>
                      <a:pt x="222311" y="285249"/>
                      <a:pt x="222311" y="285249"/>
                      <a:pt x="222311" y="157037"/>
                    </a:cubicBezTo>
                    <a:cubicBezTo>
                      <a:pt x="222311" y="155742"/>
                      <a:pt x="222311" y="154447"/>
                      <a:pt x="223604" y="154447"/>
                    </a:cubicBezTo>
                    <a:cubicBezTo>
                      <a:pt x="223604" y="154447"/>
                      <a:pt x="223604" y="154447"/>
                      <a:pt x="257223" y="151857"/>
                    </a:cubicBezTo>
                    <a:cubicBezTo>
                      <a:pt x="257223" y="151857"/>
                      <a:pt x="258516" y="151857"/>
                      <a:pt x="258516" y="151857"/>
                    </a:cubicBezTo>
                    <a:cubicBezTo>
                      <a:pt x="258516" y="153152"/>
                      <a:pt x="259809" y="153152"/>
                      <a:pt x="259809" y="153152"/>
                    </a:cubicBezTo>
                    <a:cubicBezTo>
                      <a:pt x="259809" y="153152"/>
                      <a:pt x="259809" y="153152"/>
                      <a:pt x="259809" y="265823"/>
                    </a:cubicBezTo>
                    <a:cubicBezTo>
                      <a:pt x="259809" y="265823"/>
                      <a:pt x="259809" y="265823"/>
                      <a:pt x="293429" y="247692"/>
                    </a:cubicBezTo>
                    <a:cubicBezTo>
                      <a:pt x="293429" y="247692"/>
                      <a:pt x="293429" y="247692"/>
                      <a:pt x="294722" y="118185"/>
                    </a:cubicBezTo>
                    <a:cubicBezTo>
                      <a:pt x="294722" y="116890"/>
                      <a:pt x="294722" y="115595"/>
                      <a:pt x="296015" y="114300"/>
                    </a:cubicBezTo>
                    <a:cubicBezTo>
                      <a:pt x="297308" y="113005"/>
                      <a:pt x="298601" y="111710"/>
                      <a:pt x="301187" y="111710"/>
                    </a:cubicBezTo>
                    <a:lnTo>
                      <a:pt x="307652" y="113005"/>
                    </a:lnTo>
                    <a:cubicBezTo>
                      <a:pt x="307652" y="113005"/>
                      <a:pt x="307652" y="113005"/>
                      <a:pt x="235241" y="15875"/>
                    </a:cubicBezTo>
                    <a:close/>
                    <a:moveTo>
                      <a:pt x="235348" y="0"/>
                    </a:moveTo>
                    <a:cubicBezTo>
                      <a:pt x="235348" y="0"/>
                      <a:pt x="237938" y="0"/>
                      <a:pt x="239233" y="0"/>
                    </a:cubicBezTo>
                    <a:cubicBezTo>
                      <a:pt x="241823" y="1299"/>
                      <a:pt x="241823" y="2598"/>
                      <a:pt x="241823" y="2598"/>
                    </a:cubicBezTo>
                    <a:cubicBezTo>
                      <a:pt x="241823" y="2598"/>
                      <a:pt x="241823" y="2598"/>
                      <a:pt x="327286" y="115599"/>
                    </a:cubicBezTo>
                    <a:cubicBezTo>
                      <a:pt x="327286" y="115599"/>
                      <a:pt x="329876" y="119496"/>
                      <a:pt x="327286" y="123392"/>
                    </a:cubicBezTo>
                    <a:cubicBezTo>
                      <a:pt x="324697" y="125990"/>
                      <a:pt x="322107" y="125990"/>
                      <a:pt x="322107" y="125990"/>
                    </a:cubicBezTo>
                    <a:cubicBezTo>
                      <a:pt x="322107" y="125990"/>
                      <a:pt x="322107" y="125990"/>
                      <a:pt x="307863" y="124691"/>
                    </a:cubicBezTo>
                    <a:cubicBezTo>
                      <a:pt x="307863" y="124691"/>
                      <a:pt x="307863" y="124691"/>
                      <a:pt x="307863" y="251980"/>
                    </a:cubicBezTo>
                    <a:cubicBezTo>
                      <a:pt x="307863" y="254578"/>
                      <a:pt x="306568" y="255877"/>
                      <a:pt x="303978" y="257175"/>
                    </a:cubicBezTo>
                    <a:cubicBezTo>
                      <a:pt x="303978" y="257175"/>
                      <a:pt x="303978" y="257175"/>
                      <a:pt x="169308" y="327314"/>
                    </a:cubicBezTo>
                    <a:cubicBezTo>
                      <a:pt x="169308" y="327314"/>
                      <a:pt x="168013" y="328613"/>
                      <a:pt x="166718" y="328613"/>
                    </a:cubicBezTo>
                    <a:cubicBezTo>
                      <a:pt x="165424" y="328613"/>
                      <a:pt x="164129" y="327314"/>
                      <a:pt x="164129" y="327314"/>
                    </a:cubicBezTo>
                    <a:cubicBezTo>
                      <a:pt x="164129" y="327314"/>
                      <a:pt x="164129" y="327314"/>
                      <a:pt x="25574" y="254578"/>
                    </a:cubicBezTo>
                    <a:cubicBezTo>
                      <a:pt x="22984" y="254578"/>
                      <a:pt x="21689" y="251980"/>
                      <a:pt x="21689" y="249382"/>
                    </a:cubicBezTo>
                    <a:cubicBezTo>
                      <a:pt x="21689" y="249382"/>
                      <a:pt x="21689" y="249382"/>
                      <a:pt x="21689" y="129887"/>
                    </a:cubicBezTo>
                    <a:cubicBezTo>
                      <a:pt x="21689" y="129887"/>
                      <a:pt x="21689" y="129887"/>
                      <a:pt x="6150" y="129887"/>
                    </a:cubicBezTo>
                    <a:cubicBezTo>
                      <a:pt x="3561" y="129887"/>
                      <a:pt x="2266" y="128588"/>
                      <a:pt x="971" y="127289"/>
                    </a:cubicBezTo>
                    <a:cubicBezTo>
                      <a:pt x="-324" y="125990"/>
                      <a:pt x="-324" y="123392"/>
                      <a:pt x="971" y="120795"/>
                    </a:cubicBezTo>
                    <a:cubicBezTo>
                      <a:pt x="971" y="120795"/>
                      <a:pt x="971" y="120795"/>
                      <a:pt x="34638" y="54552"/>
                    </a:cubicBezTo>
                    <a:cubicBezTo>
                      <a:pt x="35933" y="51955"/>
                      <a:pt x="37228" y="51955"/>
                      <a:pt x="38523" y="50656"/>
                    </a:cubicBezTo>
                    <a:cubicBezTo>
                      <a:pt x="38523" y="50656"/>
                      <a:pt x="38523" y="50656"/>
                      <a:pt x="59241" y="45460"/>
                    </a:cubicBezTo>
                    <a:cubicBezTo>
                      <a:pt x="59241" y="45460"/>
                      <a:pt x="59241" y="45460"/>
                      <a:pt x="59241" y="27276"/>
                    </a:cubicBezTo>
                    <a:cubicBezTo>
                      <a:pt x="59241" y="24678"/>
                      <a:pt x="60536" y="22081"/>
                      <a:pt x="63126" y="20782"/>
                    </a:cubicBezTo>
                    <a:cubicBezTo>
                      <a:pt x="63126" y="20782"/>
                      <a:pt x="63126" y="20782"/>
                      <a:pt x="83844" y="14287"/>
                    </a:cubicBezTo>
                    <a:cubicBezTo>
                      <a:pt x="83844" y="14287"/>
                      <a:pt x="83844" y="14287"/>
                      <a:pt x="85139" y="14287"/>
                    </a:cubicBezTo>
                    <a:cubicBezTo>
                      <a:pt x="86434" y="14287"/>
                      <a:pt x="86434" y="14287"/>
                      <a:pt x="86434" y="14287"/>
                    </a:cubicBezTo>
                    <a:cubicBezTo>
                      <a:pt x="86434" y="14287"/>
                      <a:pt x="86434" y="14287"/>
                      <a:pt x="98088" y="16885"/>
                    </a:cubicBezTo>
                    <a:cubicBezTo>
                      <a:pt x="100678" y="16885"/>
                      <a:pt x="103268" y="19483"/>
                      <a:pt x="103268" y="22081"/>
                    </a:cubicBezTo>
                    <a:cubicBezTo>
                      <a:pt x="103268" y="22081"/>
                      <a:pt x="103268" y="22081"/>
                      <a:pt x="103268" y="33771"/>
                    </a:cubicBezTo>
                    <a:cubicBezTo>
                      <a:pt x="103268" y="33771"/>
                      <a:pt x="103268" y="33771"/>
                      <a:pt x="23534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6286062" y="1671212"/>
            <a:ext cx="1749352" cy="2200094"/>
            <a:chOff x="5208390" y="2240868"/>
            <a:chExt cx="2332469" cy="2933458"/>
          </a:xfrm>
        </p:grpSpPr>
        <p:grpSp>
          <p:nvGrpSpPr>
            <p:cNvPr id="8" name="组合 7"/>
            <p:cNvGrpSpPr/>
            <p:nvPr/>
          </p:nvGrpSpPr>
          <p:grpSpPr>
            <a:xfrm>
              <a:off x="5232426" y="4386932"/>
              <a:ext cx="1715248" cy="787394"/>
              <a:chOff x="5122025" y="525814"/>
              <a:chExt cx="2020976" cy="927740"/>
            </a:xfrm>
          </p:grpSpPr>
          <p:sp>
            <p:nvSpPr>
              <p:cNvPr id="14" name="文本框 37"/>
              <p:cNvSpPr txBox="1"/>
              <p:nvPr/>
            </p:nvSpPr>
            <p:spPr>
              <a:xfrm>
                <a:off x="5122026" y="826908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rmAutofit fontScale="775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dirty="0"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5122025" y="525814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 fontScale="85000" lnSpcReduction="10000"/>
              </a:bodyPr>
              <a:lstStyle/>
              <a:p>
                <a:pPr lvl="0" algn="ctr" defTabSz="914400">
                  <a:defRPr/>
                </a:pPr>
                <a:r>
                  <a:rPr lang="zh-CN" altLang="en-US" b="1" dirty="0">
                    <a:solidFill>
                      <a:schemeClr val="accent2"/>
                    </a:solidFill>
                    <a:latin typeface="+mn-lt"/>
                    <a:ea typeface="+mn-ea"/>
                    <a:cs typeface="+mn-ea"/>
                    <a:sym typeface="+mn-lt"/>
                  </a:rPr>
                  <a:t>点击输入标题</a:t>
                </a: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5208390" y="2240868"/>
              <a:ext cx="2332469" cy="1908503"/>
              <a:chOff x="5208390" y="2240868"/>
              <a:chExt cx="2332469" cy="1908503"/>
            </a:xfrm>
          </p:grpSpPr>
          <p:sp>
            <p:nvSpPr>
              <p:cNvPr id="10" name="等腰三角形 9"/>
              <p:cNvSpPr/>
              <p:nvPr/>
            </p:nvSpPr>
            <p:spPr>
              <a:xfrm>
                <a:off x="6240459" y="2240868"/>
                <a:ext cx="1300400" cy="1908503"/>
              </a:xfrm>
              <a:prstGeom prst="triangle">
                <a:avLst/>
              </a:prstGeom>
              <a:solidFill>
                <a:schemeClr val="accent4">
                  <a:alpha val="66000"/>
                </a:schemeClr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" name="等腰三角形 10"/>
              <p:cNvSpPr/>
              <p:nvPr/>
            </p:nvSpPr>
            <p:spPr>
              <a:xfrm>
                <a:off x="5620712" y="2240868"/>
                <a:ext cx="1300401" cy="1908503"/>
              </a:xfrm>
              <a:prstGeom prst="triangle">
                <a:avLst/>
              </a:prstGeom>
              <a:solidFill>
                <a:schemeClr val="accent4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" name="等腰三角形 11"/>
              <p:cNvSpPr/>
              <p:nvPr/>
            </p:nvSpPr>
            <p:spPr>
              <a:xfrm>
                <a:off x="5208390" y="3305697"/>
                <a:ext cx="824645" cy="843674"/>
              </a:xfrm>
              <a:prstGeom prst="triangl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 anchorCtr="1">
                <a:normAutofit fontScale="85000" lnSpcReduction="20000"/>
              </a:bodyPr>
              <a:lstStyle/>
              <a:p>
                <a:pPr algn="ctr"/>
                <a:r>
                  <a:rPr lang="en-US" altLang="zh-CN" sz="2000" b="1">
                    <a:solidFill>
                      <a:schemeClr val="bg1">
                        <a:lumMod val="100000"/>
                      </a:schemeClr>
                    </a:solidFill>
                    <a:cs typeface="+mn-ea"/>
                    <a:sym typeface="+mn-lt"/>
                  </a:rPr>
                  <a:t>4</a:t>
                </a:r>
                <a:endParaRPr lang="en-US" altLang="zh-CN" sz="2000" b="1" dirty="0">
                  <a:solidFill>
                    <a:schemeClr val="bg1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任意多边形 36" title="PVbvzsHBvL"/>
              <p:cNvSpPr>
                <a:spLocks noChangeAspect="1"/>
              </p:cNvSpPr>
              <p:nvPr/>
            </p:nvSpPr>
            <p:spPr bwMode="auto">
              <a:xfrm>
                <a:off x="6097962" y="3426358"/>
                <a:ext cx="345902" cy="435959"/>
              </a:xfrm>
              <a:custGeom>
                <a:avLst/>
                <a:gdLst>
                  <a:gd name="connsiteX0" fmla="*/ 179388 w 268288"/>
                  <a:gd name="connsiteY0" fmla="*/ 166688 h 338138"/>
                  <a:gd name="connsiteX1" fmla="*/ 203200 w 268288"/>
                  <a:gd name="connsiteY1" fmla="*/ 190443 h 338138"/>
                  <a:gd name="connsiteX2" fmla="*/ 203200 w 268288"/>
                  <a:gd name="connsiteY2" fmla="*/ 252471 h 338138"/>
                  <a:gd name="connsiteX3" fmla="*/ 179388 w 268288"/>
                  <a:gd name="connsiteY3" fmla="*/ 276226 h 338138"/>
                  <a:gd name="connsiteX4" fmla="*/ 155575 w 268288"/>
                  <a:gd name="connsiteY4" fmla="*/ 252471 h 338138"/>
                  <a:gd name="connsiteX5" fmla="*/ 155575 w 268288"/>
                  <a:gd name="connsiteY5" fmla="*/ 190443 h 338138"/>
                  <a:gd name="connsiteX6" fmla="*/ 179388 w 268288"/>
                  <a:gd name="connsiteY6" fmla="*/ 166688 h 338138"/>
                  <a:gd name="connsiteX7" fmla="*/ 179388 w 268288"/>
                  <a:gd name="connsiteY7" fmla="*/ 150813 h 338138"/>
                  <a:gd name="connsiteX8" fmla="*/ 139700 w 268288"/>
                  <a:gd name="connsiteY8" fmla="*/ 190427 h 338138"/>
                  <a:gd name="connsiteX9" fmla="*/ 139700 w 268288"/>
                  <a:gd name="connsiteY9" fmla="*/ 252488 h 338138"/>
                  <a:gd name="connsiteX10" fmla="*/ 179388 w 268288"/>
                  <a:gd name="connsiteY10" fmla="*/ 292101 h 338138"/>
                  <a:gd name="connsiteX11" fmla="*/ 219075 w 268288"/>
                  <a:gd name="connsiteY11" fmla="*/ 252488 h 338138"/>
                  <a:gd name="connsiteX12" fmla="*/ 219075 w 268288"/>
                  <a:gd name="connsiteY12" fmla="*/ 190427 h 338138"/>
                  <a:gd name="connsiteX13" fmla="*/ 179388 w 268288"/>
                  <a:gd name="connsiteY13" fmla="*/ 150813 h 338138"/>
                  <a:gd name="connsiteX14" fmla="*/ 57120 w 268288"/>
                  <a:gd name="connsiteY14" fmla="*/ 150813 h 338138"/>
                  <a:gd name="connsiteX15" fmla="*/ 49212 w 268288"/>
                  <a:gd name="connsiteY15" fmla="*/ 158705 h 338138"/>
                  <a:gd name="connsiteX16" fmla="*/ 57120 w 268288"/>
                  <a:gd name="connsiteY16" fmla="*/ 166597 h 338138"/>
                  <a:gd name="connsiteX17" fmla="*/ 80842 w 268288"/>
                  <a:gd name="connsiteY17" fmla="*/ 166597 h 338138"/>
                  <a:gd name="connsiteX18" fmla="*/ 103247 w 268288"/>
                  <a:gd name="connsiteY18" fmla="*/ 188959 h 338138"/>
                  <a:gd name="connsiteX19" fmla="*/ 103247 w 268288"/>
                  <a:gd name="connsiteY19" fmla="*/ 190274 h 338138"/>
                  <a:gd name="connsiteX20" fmla="*/ 80842 w 268288"/>
                  <a:gd name="connsiteY20" fmla="*/ 212635 h 338138"/>
                  <a:gd name="connsiteX21" fmla="*/ 57120 w 268288"/>
                  <a:gd name="connsiteY21" fmla="*/ 212635 h 338138"/>
                  <a:gd name="connsiteX22" fmla="*/ 49212 w 268288"/>
                  <a:gd name="connsiteY22" fmla="*/ 220527 h 338138"/>
                  <a:gd name="connsiteX23" fmla="*/ 57120 w 268288"/>
                  <a:gd name="connsiteY23" fmla="*/ 228419 h 338138"/>
                  <a:gd name="connsiteX24" fmla="*/ 80842 w 268288"/>
                  <a:gd name="connsiteY24" fmla="*/ 228419 h 338138"/>
                  <a:gd name="connsiteX25" fmla="*/ 103247 w 268288"/>
                  <a:gd name="connsiteY25" fmla="*/ 250781 h 338138"/>
                  <a:gd name="connsiteX26" fmla="*/ 80842 w 268288"/>
                  <a:gd name="connsiteY26" fmla="*/ 273142 h 338138"/>
                  <a:gd name="connsiteX27" fmla="*/ 57120 w 268288"/>
                  <a:gd name="connsiteY27" fmla="*/ 273142 h 338138"/>
                  <a:gd name="connsiteX28" fmla="*/ 49212 w 268288"/>
                  <a:gd name="connsiteY28" fmla="*/ 281034 h 338138"/>
                  <a:gd name="connsiteX29" fmla="*/ 57120 w 268288"/>
                  <a:gd name="connsiteY29" fmla="*/ 288926 h 338138"/>
                  <a:gd name="connsiteX30" fmla="*/ 80842 w 268288"/>
                  <a:gd name="connsiteY30" fmla="*/ 288926 h 338138"/>
                  <a:gd name="connsiteX31" fmla="*/ 119062 w 268288"/>
                  <a:gd name="connsiteY31" fmla="*/ 250781 h 338138"/>
                  <a:gd name="connsiteX32" fmla="*/ 103247 w 268288"/>
                  <a:gd name="connsiteY32" fmla="*/ 220527 h 338138"/>
                  <a:gd name="connsiteX33" fmla="*/ 119062 w 268288"/>
                  <a:gd name="connsiteY33" fmla="*/ 190274 h 338138"/>
                  <a:gd name="connsiteX34" fmla="*/ 119062 w 268288"/>
                  <a:gd name="connsiteY34" fmla="*/ 188959 h 338138"/>
                  <a:gd name="connsiteX35" fmla="*/ 80842 w 268288"/>
                  <a:gd name="connsiteY35" fmla="*/ 150813 h 338138"/>
                  <a:gd name="connsiteX36" fmla="*/ 57120 w 268288"/>
                  <a:gd name="connsiteY36" fmla="*/ 150813 h 338138"/>
                  <a:gd name="connsiteX37" fmla="*/ 46099 w 268288"/>
                  <a:gd name="connsiteY37" fmla="*/ 47625 h 338138"/>
                  <a:gd name="connsiteX38" fmla="*/ 15875 w 268288"/>
                  <a:gd name="connsiteY38" fmla="*/ 79629 h 338138"/>
                  <a:gd name="connsiteX39" fmla="*/ 15875 w 268288"/>
                  <a:gd name="connsiteY39" fmla="*/ 114300 h 338138"/>
                  <a:gd name="connsiteX40" fmla="*/ 252413 w 268288"/>
                  <a:gd name="connsiteY40" fmla="*/ 114300 h 338138"/>
                  <a:gd name="connsiteX41" fmla="*/ 252413 w 268288"/>
                  <a:gd name="connsiteY41" fmla="*/ 79629 h 338138"/>
                  <a:gd name="connsiteX42" fmla="*/ 222189 w 268288"/>
                  <a:gd name="connsiteY42" fmla="*/ 47625 h 338138"/>
                  <a:gd name="connsiteX43" fmla="*/ 210362 w 268288"/>
                  <a:gd name="connsiteY43" fmla="*/ 47625 h 338138"/>
                  <a:gd name="connsiteX44" fmla="*/ 210362 w 268288"/>
                  <a:gd name="connsiteY44" fmla="*/ 71628 h 338138"/>
                  <a:gd name="connsiteX45" fmla="*/ 202477 w 268288"/>
                  <a:gd name="connsiteY45" fmla="*/ 79629 h 338138"/>
                  <a:gd name="connsiteX46" fmla="*/ 194593 w 268288"/>
                  <a:gd name="connsiteY46" fmla="*/ 71628 h 338138"/>
                  <a:gd name="connsiteX47" fmla="*/ 194593 w 268288"/>
                  <a:gd name="connsiteY47" fmla="*/ 47625 h 338138"/>
                  <a:gd name="connsiteX48" fmla="*/ 73696 w 268288"/>
                  <a:gd name="connsiteY48" fmla="*/ 47625 h 338138"/>
                  <a:gd name="connsiteX49" fmla="*/ 73696 w 268288"/>
                  <a:gd name="connsiteY49" fmla="*/ 71628 h 338138"/>
                  <a:gd name="connsiteX50" fmla="*/ 65811 w 268288"/>
                  <a:gd name="connsiteY50" fmla="*/ 79629 h 338138"/>
                  <a:gd name="connsiteX51" fmla="*/ 57926 w 268288"/>
                  <a:gd name="connsiteY51" fmla="*/ 71628 h 338138"/>
                  <a:gd name="connsiteX52" fmla="*/ 57926 w 268288"/>
                  <a:gd name="connsiteY52" fmla="*/ 47625 h 338138"/>
                  <a:gd name="connsiteX53" fmla="*/ 46099 w 268288"/>
                  <a:gd name="connsiteY53" fmla="*/ 47625 h 338138"/>
                  <a:gd name="connsiteX54" fmla="*/ 65757 w 268288"/>
                  <a:gd name="connsiteY54" fmla="*/ 0 h 338138"/>
                  <a:gd name="connsiteX55" fmla="*/ 73648 w 268288"/>
                  <a:gd name="connsiteY55" fmla="*/ 7925 h 338138"/>
                  <a:gd name="connsiteX56" fmla="*/ 73648 w 268288"/>
                  <a:gd name="connsiteY56" fmla="*/ 31700 h 338138"/>
                  <a:gd name="connsiteX57" fmla="*/ 194640 w 268288"/>
                  <a:gd name="connsiteY57" fmla="*/ 31700 h 338138"/>
                  <a:gd name="connsiteX58" fmla="*/ 194640 w 268288"/>
                  <a:gd name="connsiteY58" fmla="*/ 7925 h 338138"/>
                  <a:gd name="connsiteX59" fmla="*/ 202531 w 268288"/>
                  <a:gd name="connsiteY59" fmla="*/ 0 h 338138"/>
                  <a:gd name="connsiteX60" fmla="*/ 210422 w 268288"/>
                  <a:gd name="connsiteY60" fmla="*/ 7925 h 338138"/>
                  <a:gd name="connsiteX61" fmla="*/ 210422 w 268288"/>
                  <a:gd name="connsiteY61" fmla="*/ 31700 h 338138"/>
                  <a:gd name="connsiteX62" fmla="*/ 222258 w 268288"/>
                  <a:gd name="connsiteY62" fmla="*/ 31700 h 338138"/>
                  <a:gd name="connsiteX63" fmla="*/ 268288 w 268288"/>
                  <a:gd name="connsiteY63" fmla="*/ 79251 h 338138"/>
                  <a:gd name="connsiteX64" fmla="*/ 268288 w 268288"/>
                  <a:gd name="connsiteY64" fmla="*/ 290587 h 338138"/>
                  <a:gd name="connsiteX65" fmla="*/ 222258 w 268288"/>
                  <a:gd name="connsiteY65" fmla="*/ 338138 h 338138"/>
                  <a:gd name="connsiteX66" fmla="*/ 46030 w 268288"/>
                  <a:gd name="connsiteY66" fmla="*/ 338138 h 338138"/>
                  <a:gd name="connsiteX67" fmla="*/ 0 w 268288"/>
                  <a:gd name="connsiteY67" fmla="*/ 290587 h 338138"/>
                  <a:gd name="connsiteX68" fmla="*/ 0 w 268288"/>
                  <a:gd name="connsiteY68" fmla="*/ 79251 h 338138"/>
                  <a:gd name="connsiteX69" fmla="*/ 46030 w 268288"/>
                  <a:gd name="connsiteY69" fmla="*/ 31700 h 338138"/>
                  <a:gd name="connsiteX70" fmla="*/ 57866 w 268288"/>
                  <a:gd name="connsiteY70" fmla="*/ 31700 h 338138"/>
                  <a:gd name="connsiteX71" fmla="*/ 57866 w 268288"/>
                  <a:gd name="connsiteY71" fmla="*/ 7925 h 338138"/>
                  <a:gd name="connsiteX72" fmla="*/ 65757 w 268288"/>
                  <a:gd name="connsiteY72" fmla="*/ 0 h 33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268288" h="338138">
                    <a:moveTo>
                      <a:pt x="179388" y="166688"/>
                    </a:moveTo>
                    <a:cubicBezTo>
                      <a:pt x="192617" y="166688"/>
                      <a:pt x="203200" y="177246"/>
                      <a:pt x="203200" y="190443"/>
                    </a:cubicBezTo>
                    <a:cubicBezTo>
                      <a:pt x="203200" y="252471"/>
                      <a:pt x="203200" y="252471"/>
                      <a:pt x="203200" y="252471"/>
                    </a:cubicBezTo>
                    <a:cubicBezTo>
                      <a:pt x="203200" y="265668"/>
                      <a:pt x="192617" y="276226"/>
                      <a:pt x="179388" y="276226"/>
                    </a:cubicBezTo>
                    <a:cubicBezTo>
                      <a:pt x="166158" y="276226"/>
                      <a:pt x="155575" y="265668"/>
                      <a:pt x="155575" y="252471"/>
                    </a:cubicBezTo>
                    <a:cubicBezTo>
                      <a:pt x="155575" y="190443"/>
                      <a:pt x="155575" y="190443"/>
                      <a:pt x="155575" y="190443"/>
                    </a:cubicBezTo>
                    <a:cubicBezTo>
                      <a:pt x="155575" y="177246"/>
                      <a:pt x="166158" y="166688"/>
                      <a:pt x="179388" y="166688"/>
                    </a:cubicBezTo>
                    <a:close/>
                    <a:moveTo>
                      <a:pt x="179388" y="150813"/>
                    </a:moveTo>
                    <a:cubicBezTo>
                      <a:pt x="158221" y="150813"/>
                      <a:pt x="139700" y="169299"/>
                      <a:pt x="139700" y="190427"/>
                    </a:cubicBezTo>
                    <a:cubicBezTo>
                      <a:pt x="139700" y="252488"/>
                      <a:pt x="139700" y="252488"/>
                      <a:pt x="139700" y="252488"/>
                    </a:cubicBezTo>
                    <a:cubicBezTo>
                      <a:pt x="139700" y="273615"/>
                      <a:pt x="158221" y="292101"/>
                      <a:pt x="179388" y="292101"/>
                    </a:cubicBezTo>
                    <a:cubicBezTo>
                      <a:pt x="201877" y="292101"/>
                      <a:pt x="219075" y="273615"/>
                      <a:pt x="219075" y="252488"/>
                    </a:cubicBezTo>
                    <a:lnTo>
                      <a:pt x="219075" y="190427"/>
                    </a:lnTo>
                    <a:cubicBezTo>
                      <a:pt x="219075" y="169299"/>
                      <a:pt x="201877" y="150813"/>
                      <a:pt x="179388" y="150813"/>
                    </a:cubicBezTo>
                    <a:close/>
                    <a:moveTo>
                      <a:pt x="57120" y="150813"/>
                    </a:moveTo>
                    <a:cubicBezTo>
                      <a:pt x="51848" y="150813"/>
                      <a:pt x="49212" y="154759"/>
                      <a:pt x="49212" y="158705"/>
                    </a:cubicBezTo>
                    <a:cubicBezTo>
                      <a:pt x="49212" y="163967"/>
                      <a:pt x="51848" y="166597"/>
                      <a:pt x="57120" y="166597"/>
                    </a:cubicBezTo>
                    <a:cubicBezTo>
                      <a:pt x="80842" y="166597"/>
                      <a:pt x="80842" y="166597"/>
                      <a:pt x="80842" y="166597"/>
                    </a:cubicBezTo>
                    <a:cubicBezTo>
                      <a:pt x="92704" y="166597"/>
                      <a:pt x="103247" y="177120"/>
                      <a:pt x="103247" y="188959"/>
                    </a:cubicBezTo>
                    <a:cubicBezTo>
                      <a:pt x="103247" y="190274"/>
                      <a:pt x="103247" y="190274"/>
                      <a:pt x="103247" y="190274"/>
                    </a:cubicBezTo>
                    <a:cubicBezTo>
                      <a:pt x="103247" y="202112"/>
                      <a:pt x="92704" y="212635"/>
                      <a:pt x="80842" y="212635"/>
                    </a:cubicBezTo>
                    <a:cubicBezTo>
                      <a:pt x="57120" y="212635"/>
                      <a:pt x="57120" y="212635"/>
                      <a:pt x="57120" y="212635"/>
                    </a:cubicBezTo>
                    <a:cubicBezTo>
                      <a:pt x="51848" y="212635"/>
                      <a:pt x="49212" y="215266"/>
                      <a:pt x="49212" y="220527"/>
                    </a:cubicBezTo>
                    <a:cubicBezTo>
                      <a:pt x="49212" y="224473"/>
                      <a:pt x="51848" y="228419"/>
                      <a:pt x="57120" y="228419"/>
                    </a:cubicBezTo>
                    <a:cubicBezTo>
                      <a:pt x="80842" y="228419"/>
                      <a:pt x="80842" y="228419"/>
                      <a:pt x="80842" y="228419"/>
                    </a:cubicBezTo>
                    <a:cubicBezTo>
                      <a:pt x="92704" y="228419"/>
                      <a:pt x="103247" y="237627"/>
                      <a:pt x="103247" y="250781"/>
                    </a:cubicBezTo>
                    <a:cubicBezTo>
                      <a:pt x="103247" y="263934"/>
                      <a:pt x="92704" y="273142"/>
                      <a:pt x="80842" y="273142"/>
                    </a:cubicBezTo>
                    <a:cubicBezTo>
                      <a:pt x="57120" y="273142"/>
                      <a:pt x="57120" y="273142"/>
                      <a:pt x="57120" y="273142"/>
                    </a:cubicBezTo>
                    <a:cubicBezTo>
                      <a:pt x="51848" y="273142"/>
                      <a:pt x="49212" y="277088"/>
                      <a:pt x="49212" y="281034"/>
                    </a:cubicBezTo>
                    <a:cubicBezTo>
                      <a:pt x="49212" y="284980"/>
                      <a:pt x="51848" y="288926"/>
                      <a:pt x="57120" y="288926"/>
                    </a:cubicBezTo>
                    <a:cubicBezTo>
                      <a:pt x="80842" y="288926"/>
                      <a:pt x="80842" y="288926"/>
                      <a:pt x="80842" y="288926"/>
                    </a:cubicBezTo>
                    <a:cubicBezTo>
                      <a:pt x="101929" y="288926"/>
                      <a:pt x="119062" y="271826"/>
                      <a:pt x="119062" y="250781"/>
                    </a:cubicBezTo>
                    <a:cubicBezTo>
                      <a:pt x="119062" y="237627"/>
                      <a:pt x="112473" y="227104"/>
                      <a:pt x="103247" y="220527"/>
                    </a:cubicBezTo>
                    <a:cubicBezTo>
                      <a:pt x="112473" y="212635"/>
                      <a:pt x="119062" y="202112"/>
                      <a:pt x="119062" y="190274"/>
                    </a:cubicBezTo>
                    <a:lnTo>
                      <a:pt x="119062" y="188959"/>
                    </a:lnTo>
                    <a:cubicBezTo>
                      <a:pt x="119062" y="167913"/>
                      <a:pt x="101929" y="150813"/>
                      <a:pt x="80842" y="150813"/>
                    </a:cubicBezTo>
                    <a:cubicBezTo>
                      <a:pt x="57120" y="150813"/>
                      <a:pt x="57120" y="150813"/>
                      <a:pt x="57120" y="150813"/>
                    </a:cubicBezTo>
                    <a:close/>
                    <a:moveTo>
                      <a:pt x="46099" y="47625"/>
                    </a:moveTo>
                    <a:cubicBezTo>
                      <a:pt x="29016" y="47625"/>
                      <a:pt x="15875" y="62294"/>
                      <a:pt x="15875" y="79629"/>
                    </a:cubicBezTo>
                    <a:cubicBezTo>
                      <a:pt x="15875" y="114300"/>
                      <a:pt x="15875" y="114300"/>
                      <a:pt x="15875" y="114300"/>
                    </a:cubicBezTo>
                    <a:cubicBezTo>
                      <a:pt x="252413" y="114300"/>
                      <a:pt x="252413" y="114300"/>
                      <a:pt x="252413" y="114300"/>
                    </a:cubicBezTo>
                    <a:lnTo>
                      <a:pt x="252413" y="79629"/>
                    </a:lnTo>
                    <a:cubicBezTo>
                      <a:pt x="252413" y="62294"/>
                      <a:pt x="239272" y="47625"/>
                      <a:pt x="222189" y="47625"/>
                    </a:cubicBezTo>
                    <a:cubicBezTo>
                      <a:pt x="210362" y="47625"/>
                      <a:pt x="210362" y="47625"/>
                      <a:pt x="210362" y="47625"/>
                    </a:cubicBezTo>
                    <a:cubicBezTo>
                      <a:pt x="210362" y="71628"/>
                      <a:pt x="210362" y="71628"/>
                      <a:pt x="210362" y="71628"/>
                    </a:cubicBezTo>
                    <a:cubicBezTo>
                      <a:pt x="210362" y="75629"/>
                      <a:pt x="206420" y="79629"/>
                      <a:pt x="202477" y="79629"/>
                    </a:cubicBezTo>
                    <a:cubicBezTo>
                      <a:pt x="197221" y="79629"/>
                      <a:pt x="194593" y="75629"/>
                      <a:pt x="194593" y="71628"/>
                    </a:cubicBezTo>
                    <a:cubicBezTo>
                      <a:pt x="194593" y="47625"/>
                      <a:pt x="194593" y="47625"/>
                      <a:pt x="194593" y="47625"/>
                    </a:cubicBezTo>
                    <a:cubicBezTo>
                      <a:pt x="73696" y="47625"/>
                      <a:pt x="73696" y="47625"/>
                      <a:pt x="73696" y="47625"/>
                    </a:cubicBezTo>
                    <a:cubicBezTo>
                      <a:pt x="73696" y="71628"/>
                      <a:pt x="73696" y="71628"/>
                      <a:pt x="73696" y="71628"/>
                    </a:cubicBezTo>
                    <a:cubicBezTo>
                      <a:pt x="73696" y="75629"/>
                      <a:pt x="71067" y="79629"/>
                      <a:pt x="65811" y="79629"/>
                    </a:cubicBezTo>
                    <a:cubicBezTo>
                      <a:pt x="61869" y="79629"/>
                      <a:pt x="57926" y="75629"/>
                      <a:pt x="57926" y="71628"/>
                    </a:cubicBezTo>
                    <a:cubicBezTo>
                      <a:pt x="57926" y="47625"/>
                      <a:pt x="57926" y="47625"/>
                      <a:pt x="57926" y="47625"/>
                    </a:cubicBezTo>
                    <a:cubicBezTo>
                      <a:pt x="46099" y="47625"/>
                      <a:pt x="46099" y="47625"/>
                      <a:pt x="46099" y="47625"/>
                    </a:cubicBezTo>
                    <a:close/>
                    <a:moveTo>
                      <a:pt x="65757" y="0"/>
                    </a:moveTo>
                    <a:cubicBezTo>
                      <a:pt x="71018" y="0"/>
                      <a:pt x="73648" y="3962"/>
                      <a:pt x="73648" y="7925"/>
                    </a:cubicBezTo>
                    <a:cubicBezTo>
                      <a:pt x="73648" y="31700"/>
                      <a:pt x="73648" y="31700"/>
                      <a:pt x="73648" y="31700"/>
                    </a:cubicBezTo>
                    <a:cubicBezTo>
                      <a:pt x="194640" y="31700"/>
                      <a:pt x="194640" y="31700"/>
                      <a:pt x="194640" y="31700"/>
                    </a:cubicBezTo>
                    <a:cubicBezTo>
                      <a:pt x="194640" y="7925"/>
                      <a:pt x="194640" y="7925"/>
                      <a:pt x="194640" y="7925"/>
                    </a:cubicBezTo>
                    <a:cubicBezTo>
                      <a:pt x="194640" y="3962"/>
                      <a:pt x="197271" y="0"/>
                      <a:pt x="202531" y="0"/>
                    </a:cubicBezTo>
                    <a:cubicBezTo>
                      <a:pt x="206477" y="0"/>
                      <a:pt x="210422" y="3962"/>
                      <a:pt x="210422" y="7925"/>
                    </a:cubicBezTo>
                    <a:cubicBezTo>
                      <a:pt x="210422" y="31700"/>
                      <a:pt x="210422" y="31700"/>
                      <a:pt x="210422" y="31700"/>
                    </a:cubicBezTo>
                    <a:cubicBezTo>
                      <a:pt x="222258" y="31700"/>
                      <a:pt x="222258" y="31700"/>
                      <a:pt x="222258" y="31700"/>
                    </a:cubicBezTo>
                    <a:cubicBezTo>
                      <a:pt x="247246" y="31700"/>
                      <a:pt x="268288" y="52834"/>
                      <a:pt x="268288" y="79251"/>
                    </a:cubicBezTo>
                    <a:cubicBezTo>
                      <a:pt x="268288" y="290587"/>
                      <a:pt x="268288" y="290587"/>
                      <a:pt x="268288" y="290587"/>
                    </a:cubicBezTo>
                    <a:cubicBezTo>
                      <a:pt x="268288" y="317005"/>
                      <a:pt x="247246" y="338138"/>
                      <a:pt x="222258" y="338138"/>
                    </a:cubicBezTo>
                    <a:cubicBezTo>
                      <a:pt x="46030" y="338138"/>
                      <a:pt x="46030" y="338138"/>
                      <a:pt x="46030" y="338138"/>
                    </a:cubicBezTo>
                    <a:cubicBezTo>
                      <a:pt x="21042" y="338138"/>
                      <a:pt x="0" y="317005"/>
                      <a:pt x="0" y="290587"/>
                    </a:cubicBezTo>
                    <a:cubicBezTo>
                      <a:pt x="0" y="79251"/>
                      <a:pt x="0" y="79251"/>
                      <a:pt x="0" y="79251"/>
                    </a:cubicBezTo>
                    <a:cubicBezTo>
                      <a:pt x="0" y="52834"/>
                      <a:pt x="21042" y="31700"/>
                      <a:pt x="46030" y="31700"/>
                    </a:cubicBezTo>
                    <a:cubicBezTo>
                      <a:pt x="57866" y="31700"/>
                      <a:pt x="57866" y="31700"/>
                      <a:pt x="57866" y="31700"/>
                    </a:cubicBezTo>
                    <a:cubicBezTo>
                      <a:pt x="57866" y="7925"/>
                      <a:pt x="57866" y="7925"/>
                      <a:pt x="57866" y="7925"/>
                    </a:cubicBezTo>
                    <a:cubicBezTo>
                      <a:pt x="57866" y="3962"/>
                      <a:pt x="61812" y="0"/>
                      <a:pt x="6575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sp>
        <p:nvSpPr>
          <p:cNvPr id="41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工作完成情况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椭圆 22"/>
          <p:cNvSpPr/>
          <p:nvPr/>
        </p:nvSpPr>
        <p:spPr>
          <a:xfrm>
            <a:off x="514350" y="3669024"/>
            <a:ext cx="477716" cy="4777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4" name="文本框 46"/>
          <p:cNvSpPr txBox="1"/>
          <p:nvPr/>
        </p:nvSpPr>
        <p:spPr>
          <a:xfrm>
            <a:off x="1147973" y="3899848"/>
            <a:ext cx="1668236" cy="442167"/>
          </a:xfrm>
          <a:prstGeom prst="rect">
            <a:avLst/>
          </a:prstGeom>
          <a:noFill/>
        </p:spPr>
        <p:txBody>
          <a:bodyPr wrap="square" lIns="72000" tIns="0" rIns="72000" bIns="0" anchor="ctr" anchorCtr="0">
            <a:normAutofit fontScale="85000" lnSpcReduction="20000"/>
          </a:bodyPr>
          <a:lstStyle/>
          <a:p>
            <a:pPr defTabSz="914400">
              <a:lnSpc>
                <a:spcPct val="120000"/>
              </a:lnSpc>
              <a:defRPr/>
            </a:pPr>
            <a:r>
              <a:rPr lang="zh-CN" altLang="en-US" sz="1050" dirty="0"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</a:t>
            </a:r>
          </a:p>
        </p:txBody>
      </p:sp>
      <p:sp>
        <p:nvSpPr>
          <p:cNvPr id="26" name="椭圆 25"/>
          <p:cNvSpPr/>
          <p:nvPr/>
        </p:nvSpPr>
        <p:spPr>
          <a:xfrm>
            <a:off x="3459752" y="3669024"/>
            <a:ext cx="477716" cy="4777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7" name="文本框 49"/>
          <p:cNvSpPr txBox="1"/>
          <p:nvPr/>
        </p:nvSpPr>
        <p:spPr>
          <a:xfrm>
            <a:off x="4093374" y="3899848"/>
            <a:ext cx="1668236" cy="442167"/>
          </a:xfrm>
          <a:prstGeom prst="rect">
            <a:avLst/>
          </a:prstGeom>
          <a:noFill/>
        </p:spPr>
        <p:txBody>
          <a:bodyPr wrap="square" lIns="72000" tIns="0" rIns="72000" bIns="0" anchor="ctr" anchorCtr="0">
            <a:normAutofit fontScale="85000" lnSpcReduction="20000"/>
          </a:bodyPr>
          <a:lstStyle/>
          <a:p>
            <a:pPr defTabSz="914400">
              <a:lnSpc>
                <a:spcPct val="120000"/>
              </a:lnSpc>
              <a:defRPr/>
            </a:pPr>
            <a:r>
              <a:rPr lang="zh-CN" altLang="en-US" sz="1050" dirty="0"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</a:t>
            </a:r>
          </a:p>
        </p:txBody>
      </p:sp>
      <p:sp>
        <p:nvSpPr>
          <p:cNvPr id="28" name="矩形 27"/>
          <p:cNvSpPr/>
          <p:nvPr/>
        </p:nvSpPr>
        <p:spPr>
          <a:xfrm>
            <a:off x="4093374" y="3669024"/>
            <a:ext cx="1668236" cy="184666"/>
          </a:xfrm>
          <a:prstGeom prst="rect">
            <a:avLst/>
          </a:prstGeom>
        </p:spPr>
        <p:txBody>
          <a:bodyPr wrap="none" lIns="72000" tIns="0" rIns="72000" bIns="0">
            <a:normAutofit fontScale="85000" lnSpcReduction="20000"/>
          </a:bodyPr>
          <a:lstStyle/>
          <a:p>
            <a:pPr lvl="0" defTabSz="914400">
              <a:defRPr/>
            </a:pPr>
            <a:r>
              <a:rPr lang="zh-CN" altLang="en-US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点击输入标题</a:t>
            </a:r>
          </a:p>
        </p:txBody>
      </p:sp>
      <p:sp>
        <p:nvSpPr>
          <p:cNvPr id="29" name="椭圆 28"/>
          <p:cNvSpPr/>
          <p:nvPr/>
        </p:nvSpPr>
        <p:spPr>
          <a:xfrm>
            <a:off x="6405154" y="3669024"/>
            <a:ext cx="477716" cy="47771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0" name="文本框 52"/>
          <p:cNvSpPr txBox="1"/>
          <p:nvPr/>
        </p:nvSpPr>
        <p:spPr>
          <a:xfrm>
            <a:off x="7038776" y="3899848"/>
            <a:ext cx="1668236" cy="442167"/>
          </a:xfrm>
          <a:prstGeom prst="rect">
            <a:avLst/>
          </a:prstGeom>
          <a:noFill/>
        </p:spPr>
        <p:txBody>
          <a:bodyPr wrap="square" lIns="72000" tIns="0" rIns="72000" bIns="0" anchor="ctr" anchorCtr="0">
            <a:normAutofit fontScale="85000" lnSpcReduction="20000"/>
          </a:bodyPr>
          <a:lstStyle/>
          <a:p>
            <a:pPr defTabSz="914400">
              <a:lnSpc>
                <a:spcPct val="120000"/>
              </a:lnSpc>
              <a:defRPr/>
            </a:pPr>
            <a:r>
              <a:rPr lang="zh-CN" altLang="en-US" sz="1050" dirty="0"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</a:t>
            </a:r>
          </a:p>
        </p:txBody>
      </p:sp>
      <p:sp>
        <p:nvSpPr>
          <p:cNvPr id="31" name="矩形 30"/>
          <p:cNvSpPr/>
          <p:nvPr/>
        </p:nvSpPr>
        <p:spPr>
          <a:xfrm>
            <a:off x="7038776" y="3669024"/>
            <a:ext cx="1668236" cy="184666"/>
          </a:xfrm>
          <a:prstGeom prst="rect">
            <a:avLst/>
          </a:prstGeom>
        </p:spPr>
        <p:txBody>
          <a:bodyPr wrap="none" lIns="72000" tIns="0" rIns="72000" bIns="0">
            <a:normAutofit fontScale="85000" lnSpcReduction="20000"/>
          </a:bodyPr>
          <a:lstStyle/>
          <a:p>
            <a:pPr lvl="0" defTabSz="914400">
              <a:defRPr/>
            </a:pPr>
            <a:r>
              <a:rPr lang="zh-CN" altLang="en-US" b="1" dirty="0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rPr>
              <a:t>点击输入标题</a:t>
            </a:r>
          </a:p>
        </p:txBody>
      </p:sp>
      <p:grpSp>
        <p:nvGrpSpPr>
          <p:cNvPr id="50" name="组合 49"/>
          <p:cNvGrpSpPr/>
          <p:nvPr/>
        </p:nvGrpSpPr>
        <p:grpSpPr>
          <a:xfrm>
            <a:off x="2961994" y="1029453"/>
            <a:ext cx="3218794" cy="2042808"/>
            <a:chOff x="2961994" y="1029453"/>
            <a:chExt cx="3218794" cy="2042808"/>
          </a:xfrm>
        </p:grpSpPr>
        <p:sp>
          <p:nvSpPr>
            <p:cNvPr id="5" name="矩形 4"/>
            <p:cNvSpPr/>
            <p:nvPr/>
          </p:nvSpPr>
          <p:spPr>
            <a:xfrm>
              <a:off x="5123207" y="1176402"/>
              <a:ext cx="1057581" cy="189585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" name="文本框 4"/>
            <p:cNvSpPr txBox="1"/>
            <p:nvPr/>
          </p:nvSpPr>
          <p:spPr>
            <a:xfrm>
              <a:off x="5107337" y="2059819"/>
              <a:ext cx="1072732" cy="623248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en-US" altLang="zh-CN" sz="48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80%</a:t>
              </a: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5226240" y="2658600"/>
              <a:ext cx="84642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矩形 7"/>
            <p:cNvSpPr/>
            <p:nvPr/>
          </p:nvSpPr>
          <p:spPr>
            <a:xfrm>
              <a:off x="5108258" y="2728162"/>
              <a:ext cx="1070981" cy="230833"/>
            </a:xfrm>
            <a:prstGeom prst="rect">
              <a:avLst/>
            </a:prstGeom>
          </p:spPr>
          <p:txBody>
            <a:bodyPr wrap="none">
              <a:normAutofit fontScale="77500" lnSpcReduction="20000"/>
            </a:bodyPr>
            <a:lstStyle/>
            <a:p>
              <a:pPr lvl="0" algn="ctr" defTabSz="914400">
                <a:defRPr/>
              </a:pPr>
              <a:r>
                <a:rPr lang="zh-CN" altLang="en-US" sz="14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9" name="任意多边形: 形状 8"/>
            <p:cNvSpPr/>
            <p:nvPr/>
          </p:nvSpPr>
          <p:spPr bwMode="auto">
            <a:xfrm>
              <a:off x="5298863" y="1317193"/>
              <a:ext cx="689679" cy="664598"/>
            </a:xfrm>
            <a:custGeom>
              <a:avLst/>
              <a:gdLst>
                <a:gd name="T0" fmla="*/ 0 w 208"/>
                <a:gd name="T1" fmla="*/ 68 h 201"/>
                <a:gd name="T2" fmla="*/ 8 w 208"/>
                <a:gd name="T3" fmla="*/ 78 h 201"/>
                <a:gd name="T4" fmla="*/ 31 w 208"/>
                <a:gd name="T5" fmla="*/ 72 h 201"/>
                <a:gd name="T6" fmla="*/ 64 w 208"/>
                <a:gd name="T7" fmla="*/ 172 h 201"/>
                <a:gd name="T8" fmla="*/ 106 w 208"/>
                <a:gd name="T9" fmla="*/ 189 h 201"/>
                <a:gd name="T10" fmla="*/ 197 w 208"/>
                <a:gd name="T11" fmla="*/ 62 h 201"/>
                <a:gd name="T12" fmla="*/ 114 w 208"/>
                <a:gd name="T13" fmla="*/ 67 h 201"/>
                <a:gd name="T14" fmla="*/ 137 w 208"/>
                <a:gd name="T15" fmla="*/ 94 h 201"/>
                <a:gd name="T16" fmla="*/ 109 w 208"/>
                <a:gd name="T17" fmla="*/ 130 h 201"/>
                <a:gd name="T18" fmla="*/ 93 w 208"/>
                <a:gd name="T19" fmla="*/ 90 h 201"/>
                <a:gd name="T20" fmla="*/ 60 w 208"/>
                <a:gd name="T21" fmla="*/ 22 h 201"/>
                <a:gd name="T22" fmla="*/ 0 w 208"/>
                <a:gd name="T23" fmla="*/ 68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8" h="201">
                  <a:moveTo>
                    <a:pt x="0" y="68"/>
                  </a:moveTo>
                  <a:cubicBezTo>
                    <a:pt x="8" y="78"/>
                    <a:pt x="8" y="78"/>
                    <a:pt x="8" y="78"/>
                  </a:cubicBezTo>
                  <a:cubicBezTo>
                    <a:pt x="8" y="78"/>
                    <a:pt x="25" y="65"/>
                    <a:pt x="31" y="72"/>
                  </a:cubicBezTo>
                  <a:cubicBezTo>
                    <a:pt x="36" y="78"/>
                    <a:pt x="57" y="157"/>
                    <a:pt x="64" y="172"/>
                  </a:cubicBezTo>
                  <a:cubicBezTo>
                    <a:pt x="70" y="184"/>
                    <a:pt x="87" y="201"/>
                    <a:pt x="106" y="189"/>
                  </a:cubicBezTo>
                  <a:cubicBezTo>
                    <a:pt x="125" y="177"/>
                    <a:pt x="186" y="124"/>
                    <a:pt x="197" y="62"/>
                  </a:cubicBezTo>
                  <a:cubicBezTo>
                    <a:pt x="208" y="0"/>
                    <a:pt x="123" y="13"/>
                    <a:pt x="114" y="67"/>
                  </a:cubicBezTo>
                  <a:cubicBezTo>
                    <a:pt x="137" y="54"/>
                    <a:pt x="149" y="73"/>
                    <a:pt x="137" y="94"/>
                  </a:cubicBezTo>
                  <a:cubicBezTo>
                    <a:pt x="126" y="116"/>
                    <a:pt x="115" y="130"/>
                    <a:pt x="109" y="130"/>
                  </a:cubicBezTo>
                  <a:cubicBezTo>
                    <a:pt x="104" y="130"/>
                    <a:pt x="100" y="116"/>
                    <a:pt x="93" y="90"/>
                  </a:cubicBezTo>
                  <a:cubicBezTo>
                    <a:pt x="87" y="64"/>
                    <a:pt x="87" y="17"/>
                    <a:pt x="60" y="22"/>
                  </a:cubicBezTo>
                  <a:cubicBezTo>
                    <a:pt x="34" y="27"/>
                    <a:pt x="0" y="68"/>
                    <a:pt x="0" y="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2961994" y="1029453"/>
              <a:ext cx="3213701" cy="148226"/>
              <a:chOff x="574236" y="1959334"/>
              <a:chExt cx="3376715" cy="155745"/>
            </a:xfrm>
          </p:grpSpPr>
          <p:sp>
            <p:nvSpPr>
              <p:cNvPr id="40" name="矩形 39"/>
              <p:cNvSpPr/>
              <p:nvPr/>
            </p:nvSpPr>
            <p:spPr>
              <a:xfrm>
                <a:off x="574236" y="1959334"/>
                <a:ext cx="3376715" cy="155745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41" name="组合 40"/>
              <p:cNvGrpSpPr/>
              <p:nvPr/>
            </p:nvGrpSpPr>
            <p:grpSpPr>
              <a:xfrm>
                <a:off x="685800" y="1996724"/>
                <a:ext cx="452673" cy="80963"/>
                <a:chOff x="685800" y="1996724"/>
                <a:chExt cx="452673" cy="80963"/>
              </a:xfrm>
            </p:grpSpPr>
            <p:sp>
              <p:nvSpPr>
                <p:cNvPr id="42" name="椭圆 41"/>
                <p:cNvSpPr/>
                <p:nvPr/>
              </p:nvSpPr>
              <p:spPr>
                <a:xfrm>
                  <a:off x="685800" y="1996724"/>
                  <a:ext cx="80963" cy="80963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椭圆 42"/>
                <p:cNvSpPr/>
                <p:nvPr/>
              </p:nvSpPr>
              <p:spPr>
                <a:xfrm>
                  <a:off x="871655" y="1996724"/>
                  <a:ext cx="80963" cy="80963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椭圆 43"/>
                <p:cNvSpPr/>
                <p:nvPr/>
              </p:nvSpPr>
              <p:spPr>
                <a:xfrm>
                  <a:off x="1057510" y="1996724"/>
                  <a:ext cx="80963" cy="80963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32" name="矩形 31"/>
            <p:cNvSpPr/>
            <p:nvPr/>
          </p:nvSpPr>
          <p:spPr>
            <a:xfrm>
              <a:off x="2962929" y="1176207"/>
              <a:ext cx="2160278" cy="1896046"/>
            </a:xfrm>
            <a:prstGeom prst="rect">
              <a:avLst/>
            </a:prstGeom>
            <a:blipFill dpi="0" rotWithShape="1">
              <a:blip r:embed="rId4" cstate="email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6174476" y="1469501"/>
            <a:ext cx="2533756" cy="1602801"/>
            <a:chOff x="6174476" y="1469501"/>
            <a:chExt cx="2533756" cy="1602801"/>
          </a:xfrm>
        </p:grpSpPr>
        <p:sp>
          <p:nvSpPr>
            <p:cNvPr id="10" name="矩形 9"/>
            <p:cNvSpPr/>
            <p:nvPr/>
          </p:nvSpPr>
          <p:spPr>
            <a:xfrm>
              <a:off x="7875815" y="1580081"/>
              <a:ext cx="832417" cy="149222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文本框 12"/>
            <p:cNvSpPr txBox="1"/>
            <p:nvPr/>
          </p:nvSpPr>
          <p:spPr>
            <a:xfrm>
              <a:off x="7863324" y="2275414"/>
              <a:ext cx="844342" cy="484748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en-US" altLang="zh-CN" sz="36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60%</a:t>
              </a: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7956912" y="2746712"/>
              <a:ext cx="66621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矩形 12"/>
            <p:cNvSpPr/>
            <p:nvPr/>
          </p:nvSpPr>
          <p:spPr>
            <a:xfrm>
              <a:off x="7864049" y="2801463"/>
              <a:ext cx="842963" cy="196208"/>
            </a:xfrm>
            <a:prstGeom prst="rect">
              <a:avLst/>
            </a:prstGeom>
          </p:spPr>
          <p:txBody>
            <a:bodyPr wrap="none">
              <a:normAutofit fontScale="70000" lnSpcReduction="20000"/>
            </a:bodyPr>
            <a:lstStyle/>
            <a:p>
              <a:pPr lvl="0" algn="ctr" defTabSz="914400">
                <a:defRPr/>
              </a:pPr>
              <a:r>
                <a:rPr lang="zh-CN" altLang="en-US" sz="11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9" name="任意多边形: 形状 18"/>
            <p:cNvSpPr/>
            <p:nvPr/>
          </p:nvSpPr>
          <p:spPr bwMode="auto">
            <a:xfrm>
              <a:off x="8062471" y="1775042"/>
              <a:ext cx="382034" cy="381323"/>
            </a:xfrm>
            <a:custGeom>
              <a:avLst/>
              <a:gdLst>
                <a:gd name="T0" fmla="*/ 164 w 204"/>
                <a:gd name="T1" fmla="*/ 0 h 204"/>
                <a:gd name="T2" fmla="*/ 39 w 204"/>
                <a:gd name="T3" fmla="*/ 0 h 204"/>
                <a:gd name="T4" fmla="*/ 0 w 204"/>
                <a:gd name="T5" fmla="*/ 39 h 204"/>
                <a:gd name="T6" fmla="*/ 0 w 204"/>
                <a:gd name="T7" fmla="*/ 81 h 204"/>
                <a:gd name="T8" fmla="*/ 0 w 204"/>
                <a:gd name="T9" fmla="*/ 164 h 204"/>
                <a:gd name="T10" fmla="*/ 39 w 204"/>
                <a:gd name="T11" fmla="*/ 204 h 204"/>
                <a:gd name="T12" fmla="*/ 164 w 204"/>
                <a:gd name="T13" fmla="*/ 204 h 204"/>
                <a:gd name="T14" fmla="*/ 204 w 204"/>
                <a:gd name="T15" fmla="*/ 164 h 204"/>
                <a:gd name="T16" fmla="*/ 204 w 204"/>
                <a:gd name="T17" fmla="*/ 81 h 204"/>
                <a:gd name="T18" fmla="*/ 204 w 204"/>
                <a:gd name="T19" fmla="*/ 39 h 204"/>
                <a:gd name="T20" fmla="*/ 164 w 204"/>
                <a:gd name="T21" fmla="*/ 0 h 204"/>
                <a:gd name="T22" fmla="*/ 176 w 204"/>
                <a:gd name="T23" fmla="*/ 23 h 204"/>
                <a:gd name="T24" fmla="*/ 180 w 204"/>
                <a:gd name="T25" fmla="*/ 23 h 204"/>
                <a:gd name="T26" fmla="*/ 180 w 204"/>
                <a:gd name="T27" fmla="*/ 28 h 204"/>
                <a:gd name="T28" fmla="*/ 180 w 204"/>
                <a:gd name="T29" fmla="*/ 58 h 204"/>
                <a:gd name="T30" fmla="*/ 146 w 204"/>
                <a:gd name="T31" fmla="*/ 58 h 204"/>
                <a:gd name="T32" fmla="*/ 146 w 204"/>
                <a:gd name="T33" fmla="*/ 24 h 204"/>
                <a:gd name="T34" fmla="*/ 176 w 204"/>
                <a:gd name="T35" fmla="*/ 23 h 204"/>
                <a:gd name="T36" fmla="*/ 73 w 204"/>
                <a:gd name="T37" fmla="*/ 81 h 204"/>
                <a:gd name="T38" fmla="*/ 102 w 204"/>
                <a:gd name="T39" fmla="*/ 66 h 204"/>
                <a:gd name="T40" fmla="*/ 131 w 204"/>
                <a:gd name="T41" fmla="*/ 81 h 204"/>
                <a:gd name="T42" fmla="*/ 138 w 204"/>
                <a:gd name="T43" fmla="*/ 102 h 204"/>
                <a:gd name="T44" fmla="*/ 102 w 204"/>
                <a:gd name="T45" fmla="*/ 138 h 204"/>
                <a:gd name="T46" fmla="*/ 66 w 204"/>
                <a:gd name="T47" fmla="*/ 102 h 204"/>
                <a:gd name="T48" fmla="*/ 73 w 204"/>
                <a:gd name="T49" fmla="*/ 81 h 204"/>
                <a:gd name="T50" fmla="*/ 184 w 204"/>
                <a:gd name="T51" fmla="*/ 164 h 204"/>
                <a:gd name="T52" fmla="*/ 164 w 204"/>
                <a:gd name="T53" fmla="*/ 184 h 204"/>
                <a:gd name="T54" fmla="*/ 39 w 204"/>
                <a:gd name="T55" fmla="*/ 184 h 204"/>
                <a:gd name="T56" fmla="*/ 20 w 204"/>
                <a:gd name="T57" fmla="*/ 164 h 204"/>
                <a:gd name="T58" fmla="*/ 20 w 204"/>
                <a:gd name="T59" fmla="*/ 81 h 204"/>
                <a:gd name="T60" fmla="*/ 50 w 204"/>
                <a:gd name="T61" fmla="*/ 81 h 204"/>
                <a:gd name="T62" fmla="*/ 46 w 204"/>
                <a:gd name="T63" fmla="*/ 102 h 204"/>
                <a:gd name="T64" fmla="*/ 102 w 204"/>
                <a:gd name="T65" fmla="*/ 158 h 204"/>
                <a:gd name="T66" fmla="*/ 157 w 204"/>
                <a:gd name="T67" fmla="*/ 102 h 204"/>
                <a:gd name="T68" fmla="*/ 153 w 204"/>
                <a:gd name="T69" fmla="*/ 81 h 204"/>
                <a:gd name="T70" fmla="*/ 184 w 204"/>
                <a:gd name="T71" fmla="*/ 81 h 204"/>
                <a:gd name="T72" fmla="*/ 184 w 204"/>
                <a:gd name="T73" fmla="*/ 16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4" h="204">
                  <a:moveTo>
                    <a:pt x="16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3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86"/>
                    <a:pt x="17" y="204"/>
                    <a:pt x="39" y="204"/>
                  </a:cubicBezTo>
                  <a:cubicBezTo>
                    <a:pt x="164" y="204"/>
                    <a:pt x="164" y="204"/>
                    <a:pt x="164" y="204"/>
                  </a:cubicBezTo>
                  <a:cubicBezTo>
                    <a:pt x="186" y="204"/>
                    <a:pt x="204" y="186"/>
                    <a:pt x="204" y="164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4" y="18"/>
                    <a:pt x="186" y="0"/>
                    <a:pt x="164" y="0"/>
                  </a:cubicBezTo>
                  <a:close/>
                  <a:moveTo>
                    <a:pt x="176" y="23"/>
                  </a:moveTo>
                  <a:cubicBezTo>
                    <a:pt x="180" y="23"/>
                    <a:pt x="180" y="23"/>
                    <a:pt x="180" y="23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6" y="24"/>
                    <a:pt x="146" y="24"/>
                    <a:pt x="146" y="24"/>
                  </a:cubicBezTo>
                  <a:lnTo>
                    <a:pt x="176" y="23"/>
                  </a:lnTo>
                  <a:close/>
                  <a:moveTo>
                    <a:pt x="73" y="81"/>
                  </a:moveTo>
                  <a:cubicBezTo>
                    <a:pt x="79" y="72"/>
                    <a:pt x="90" y="66"/>
                    <a:pt x="102" y="66"/>
                  </a:cubicBezTo>
                  <a:cubicBezTo>
                    <a:pt x="114" y="66"/>
                    <a:pt x="124" y="72"/>
                    <a:pt x="131" y="81"/>
                  </a:cubicBezTo>
                  <a:cubicBezTo>
                    <a:pt x="135" y="87"/>
                    <a:pt x="138" y="94"/>
                    <a:pt x="138" y="102"/>
                  </a:cubicBezTo>
                  <a:cubicBezTo>
                    <a:pt x="138" y="122"/>
                    <a:pt x="121" y="138"/>
                    <a:pt x="102" y="138"/>
                  </a:cubicBezTo>
                  <a:cubicBezTo>
                    <a:pt x="82" y="138"/>
                    <a:pt x="66" y="122"/>
                    <a:pt x="66" y="102"/>
                  </a:cubicBezTo>
                  <a:cubicBezTo>
                    <a:pt x="66" y="94"/>
                    <a:pt x="68" y="87"/>
                    <a:pt x="73" y="81"/>
                  </a:cubicBezTo>
                  <a:close/>
                  <a:moveTo>
                    <a:pt x="184" y="164"/>
                  </a:moveTo>
                  <a:cubicBezTo>
                    <a:pt x="184" y="175"/>
                    <a:pt x="175" y="184"/>
                    <a:pt x="164" y="184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28" y="184"/>
                    <a:pt x="20" y="175"/>
                    <a:pt x="20" y="164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47" y="87"/>
                    <a:pt x="46" y="95"/>
                    <a:pt x="46" y="102"/>
                  </a:cubicBezTo>
                  <a:cubicBezTo>
                    <a:pt x="46" y="133"/>
                    <a:pt x="71" y="158"/>
                    <a:pt x="102" y="158"/>
                  </a:cubicBezTo>
                  <a:cubicBezTo>
                    <a:pt x="132" y="158"/>
                    <a:pt x="157" y="133"/>
                    <a:pt x="157" y="102"/>
                  </a:cubicBezTo>
                  <a:cubicBezTo>
                    <a:pt x="157" y="95"/>
                    <a:pt x="156" y="87"/>
                    <a:pt x="153" y="81"/>
                  </a:cubicBezTo>
                  <a:cubicBezTo>
                    <a:pt x="184" y="81"/>
                    <a:pt x="184" y="81"/>
                    <a:pt x="184" y="81"/>
                  </a:cubicBezTo>
                  <a:lnTo>
                    <a:pt x="184" y="1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6174476" y="1469501"/>
              <a:ext cx="2532536" cy="116809"/>
              <a:chOff x="574236" y="1959334"/>
              <a:chExt cx="3376715" cy="155745"/>
            </a:xfrm>
          </p:grpSpPr>
          <p:sp>
            <p:nvSpPr>
              <p:cNvPr id="35" name="矩形 34"/>
              <p:cNvSpPr/>
              <p:nvPr/>
            </p:nvSpPr>
            <p:spPr>
              <a:xfrm>
                <a:off x="574236" y="1959334"/>
                <a:ext cx="3376715" cy="155745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36" name="组合 35"/>
              <p:cNvGrpSpPr/>
              <p:nvPr/>
            </p:nvGrpSpPr>
            <p:grpSpPr>
              <a:xfrm>
                <a:off x="685800" y="1996724"/>
                <a:ext cx="452673" cy="80963"/>
                <a:chOff x="685800" y="1996724"/>
                <a:chExt cx="452673" cy="80963"/>
              </a:xfrm>
            </p:grpSpPr>
            <p:sp>
              <p:nvSpPr>
                <p:cNvPr id="37" name="椭圆 36"/>
                <p:cNvSpPr/>
                <p:nvPr/>
              </p:nvSpPr>
              <p:spPr>
                <a:xfrm>
                  <a:off x="685800" y="1996724"/>
                  <a:ext cx="80963" cy="80963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8" name="椭圆 37"/>
                <p:cNvSpPr/>
                <p:nvPr/>
              </p:nvSpPr>
              <p:spPr>
                <a:xfrm>
                  <a:off x="871655" y="1996724"/>
                  <a:ext cx="80963" cy="80963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椭圆 38"/>
                <p:cNvSpPr/>
                <p:nvPr/>
              </p:nvSpPr>
              <p:spPr>
                <a:xfrm>
                  <a:off x="1057510" y="1996724"/>
                  <a:ext cx="80963" cy="80963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33" name="矩形 32"/>
            <p:cNvSpPr/>
            <p:nvPr/>
          </p:nvSpPr>
          <p:spPr>
            <a:xfrm>
              <a:off x="6174962" y="1580081"/>
              <a:ext cx="1697410" cy="1492172"/>
            </a:xfrm>
            <a:prstGeom prst="rect">
              <a:avLst/>
            </a:prstGeom>
            <a:blipFill dpi="0" rotWithShape="1">
              <a:blip r:embed="rId5" cstate="email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29924" y="1463368"/>
            <a:ext cx="2532537" cy="1602801"/>
            <a:chOff x="430677" y="1469501"/>
            <a:chExt cx="2532537" cy="1602801"/>
          </a:xfrm>
        </p:grpSpPr>
        <p:sp>
          <p:nvSpPr>
            <p:cNvPr id="14" name="矩形 13"/>
            <p:cNvSpPr/>
            <p:nvPr/>
          </p:nvSpPr>
          <p:spPr>
            <a:xfrm>
              <a:off x="2130797" y="1580081"/>
              <a:ext cx="832417" cy="1492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" name="文本框 20"/>
            <p:cNvSpPr txBox="1"/>
            <p:nvPr/>
          </p:nvSpPr>
          <p:spPr>
            <a:xfrm>
              <a:off x="2118306" y="2275414"/>
              <a:ext cx="844342" cy="484748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en-US" altLang="zh-CN" sz="36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60%</a:t>
              </a: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2211894" y="2746712"/>
              <a:ext cx="66621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矩形 16"/>
            <p:cNvSpPr/>
            <p:nvPr/>
          </p:nvSpPr>
          <p:spPr>
            <a:xfrm>
              <a:off x="2119031" y="2801463"/>
              <a:ext cx="842963" cy="196208"/>
            </a:xfrm>
            <a:prstGeom prst="rect">
              <a:avLst/>
            </a:prstGeom>
          </p:spPr>
          <p:txBody>
            <a:bodyPr wrap="none">
              <a:normAutofit fontScale="70000" lnSpcReduction="20000"/>
            </a:bodyPr>
            <a:lstStyle/>
            <a:p>
              <a:pPr lvl="0" algn="ctr" defTabSz="914400">
                <a:defRPr/>
              </a:pPr>
              <a:r>
                <a:rPr lang="zh-CN" altLang="en-US" sz="11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8" name="任意多边形: 形状 17"/>
            <p:cNvSpPr/>
            <p:nvPr/>
          </p:nvSpPr>
          <p:spPr bwMode="auto">
            <a:xfrm>
              <a:off x="2315044" y="1807215"/>
              <a:ext cx="424801" cy="349150"/>
            </a:xfrm>
            <a:custGeom>
              <a:avLst/>
              <a:gdLst>
                <a:gd name="T0" fmla="*/ 285 w 293"/>
                <a:gd name="T1" fmla="*/ 32 h 238"/>
                <a:gd name="T2" fmla="*/ 259 w 293"/>
                <a:gd name="T3" fmla="*/ 38 h 238"/>
                <a:gd name="T4" fmla="*/ 275 w 293"/>
                <a:gd name="T5" fmla="*/ 24 h 238"/>
                <a:gd name="T6" fmla="*/ 285 w 293"/>
                <a:gd name="T7" fmla="*/ 4 h 238"/>
                <a:gd name="T8" fmla="*/ 257 w 293"/>
                <a:gd name="T9" fmla="*/ 16 h 238"/>
                <a:gd name="T10" fmla="*/ 237 w 293"/>
                <a:gd name="T11" fmla="*/ 11 h 238"/>
                <a:gd name="T12" fmla="*/ 216 w 293"/>
                <a:gd name="T13" fmla="*/ 1 h 238"/>
                <a:gd name="T14" fmla="*/ 203 w 293"/>
                <a:gd name="T15" fmla="*/ 0 h 238"/>
                <a:gd name="T16" fmla="*/ 179 w 293"/>
                <a:gd name="T17" fmla="*/ 5 h 238"/>
                <a:gd name="T18" fmla="*/ 154 w 293"/>
                <a:gd name="T19" fmla="*/ 27 h 238"/>
                <a:gd name="T20" fmla="*/ 143 w 293"/>
                <a:gd name="T21" fmla="*/ 54 h 238"/>
                <a:gd name="T22" fmla="*/ 143 w 293"/>
                <a:gd name="T23" fmla="*/ 67 h 238"/>
                <a:gd name="T24" fmla="*/ 126 w 293"/>
                <a:gd name="T25" fmla="*/ 72 h 238"/>
                <a:gd name="T26" fmla="*/ 75 w 293"/>
                <a:gd name="T27" fmla="*/ 55 h 238"/>
                <a:gd name="T28" fmla="*/ 33 w 293"/>
                <a:gd name="T29" fmla="*/ 24 h 238"/>
                <a:gd name="T30" fmla="*/ 17 w 293"/>
                <a:gd name="T31" fmla="*/ 17 h 238"/>
                <a:gd name="T32" fmla="*/ 12 w 293"/>
                <a:gd name="T33" fmla="*/ 41 h 238"/>
                <a:gd name="T34" fmla="*/ 14 w 293"/>
                <a:gd name="T35" fmla="*/ 57 h 238"/>
                <a:gd name="T36" fmla="*/ 23 w 293"/>
                <a:gd name="T37" fmla="*/ 76 h 238"/>
                <a:gd name="T38" fmla="*/ 39 w 293"/>
                <a:gd name="T39" fmla="*/ 91 h 238"/>
                <a:gd name="T40" fmla="*/ 25 w 293"/>
                <a:gd name="T41" fmla="*/ 89 h 238"/>
                <a:gd name="T42" fmla="*/ 12 w 293"/>
                <a:gd name="T43" fmla="*/ 84 h 238"/>
                <a:gd name="T44" fmla="*/ 13 w 293"/>
                <a:gd name="T45" fmla="*/ 95 h 238"/>
                <a:gd name="T46" fmla="*/ 25 w 293"/>
                <a:gd name="T47" fmla="*/ 123 h 238"/>
                <a:gd name="T48" fmla="*/ 50 w 293"/>
                <a:gd name="T49" fmla="*/ 140 h 238"/>
                <a:gd name="T50" fmla="*/ 52 w 293"/>
                <a:gd name="T51" fmla="*/ 145 h 238"/>
                <a:gd name="T52" fmla="*/ 33 w 293"/>
                <a:gd name="T53" fmla="*/ 145 h 238"/>
                <a:gd name="T54" fmla="*/ 41 w 293"/>
                <a:gd name="T55" fmla="*/ 161 h 238"/>
                <a:gd name="T56" fmla="*/ 62 w 293"/>
                <a:gd name="T57" fmla="*/ 179 h 238"/>
                <a:gd name="T58" fmla="*/ 89 w 293"/>
                <a:gd name="T59" fmla="*/ 186 h 238"/>
                <a:gd name="T60" fmla="*/ 73 w 293"/>
                <a:gd name="T61" fmla="*/ 197 h 238"/>
                <a:gd name="T62" fmla="*/ 45 w 293"/>
                <a:gd name="T63" fmla="*/ 208 h 238"/>
                <a:gd name="T64" fmla="*/ 14 w 293"/>
                <a:gd name="T65" fmla="*/ 212 h 238"/>
                <a:gd name="T66" fmla="*/ 0 w 293"/>
                <a:gd name="T67" fmla="*/ 211 h 238"/>
                <a:gd name="T68" fmla="*/ 32 w 293"/>
                <a:gd name="T69" fmla="*/ 227 h 238"/>
                <a:gd name="T70" fmla="*/ 68 w 293"/>
                <a:gd name="T71" fmla="*/ 237 h 238"/>
                <a:gd name="T72" fmla="*/ 93 w 293"/>
                <a:gd name="T73" fmla="*/ 238 h 238"/>
                <a:gd name="T74" fmla="*/ 149 w 293"/>
                <a:gd name="T75" fmla="*/ 229 h 238"/>
                <a:gd name="T76" fmla="*/ 195 w 293"/>
                <a:gd name="T77" fmla="*/ 205 h 238"/>
                <a:gd name="T78" fmla="*/ 229 w 293"/>
                <a:gd name="T79" fmla="*/ 169 h 238"/>
                <a:gd name="T80" fmla="*/ 252 w 293"/>
                <a:gd name="T81" fmla="*/ 127 h 238"/>
                <a:gd name="T82" fmla="*/ 262 w 293"/>
                <a:gd name="T83" fmla="*/ 82 h 238"/>
                <a:gd name="T84" fmla="*/ 263 w 293"/>
                <a:gd name="T85" fmla="*/ 59 h 238"/>
                <a:gd name="T86" fmla="*/ 280 w 293"/>
                <a:gd name="T87" fmla="*/ 45 h 238"/>
                <a:gd name="T88" fmla="*/ 293 w 293"/>
                <a:gd name="T89" fmla="*/ 2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3" h="238">
                  <a:moveTo>
                    <a:pt x="293" y="28"/>
                  </a:moveTo>
                  <a:lnTo>
                    <a:pt x="293" y="28"/>
                  </a:lnTo>
                  <a:lnTo>
                    <a:pt x="285" y="32"/>
                  </a:lnTo>
                  <a:lnTo>
                    <a:pt x="277" y="34"/>
                  </a:lnTo>
                  <a:lnTo>
                    <a:pt x="267" y="36"/>
                  </a:lnTo>
                  <a:lnTo>
                    <a:pt x="259" y="38"/>
                  </a:lnTo>
                  <a:lnTo>
                    <a:pt x="259" y="38"/>
                  </a:lnTo>
                  <a:lnTo>
                    <a:pt x="267" y="31"/>
                  </a:lnTo>
                  <a:lnTo>
                    <a:pt x="275" y="24"/>
                  </a:lnTo>
                  <a:lnTo>
                    <a:pt x="281" y="14"/>
                  </a:lnTo>
                  <a:lnTo>
                    <a:pt x="285" y="4"/>
                  </a:lnTo>
                  <a:lnTo>
                    <a:pt x="285" y="4"/>
                  </a:lnTo>
                  <a:lnTo>
                    <a:pt x="277" y="9"/>
                  </a:lnTo>
                  <a:lnTo>
                    <a:pt x="266" y="13"/>
                  </a:lnTo>
                  <a:lnTo>
                    <a:pt x="257" y="16"/>
                  </a:lnTo>
                  <a:lnTo>
                    <a:pt x="247" y="18"/>
                  </a:lnTo>
                  <a:lnTo>
                    <a:pt x="247" y="18"/>
                  </a:lnTo>
                  <a:lnTo>
                    <a:pt x="237" y="11"/>
                  </a:lnTo>
                  <a:lnTo>
                    <a:pt x="227" y="5"/>
                  </a:lnTo>
                  <a:lnTo>
                    <a:pt x="222" y="3"/>
                  </a:lnTo>
                  <a:lnTo>
                    <a:pt x="216" y="1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1" y="1"/>
                  </a:lnTo>
                  <a:lnTo>
                    <a:pt x="179" y="5"/>
                  </a:lnTo>
                  <a:lnTo>
                    <a:pt x="169" y="10"/>
                  </a:lnTo>
                  <a:lnTo>
                    <a:pt x="161" y="17"/>
                  </a:lnTo>
                  <a:lnTo>
                    <a:pt x="154" y="27"/>
                  </a:lnTo>
                  <a:lnTo>
                    <a:pt x="147" y="37"/>
                  </a:lnTo>
                  <a:lnTo>
                    <a:pt x="144" y="48"/>
                  </a:lnTo>
                  <a:lnTo>
                    <a:pt x="143" y="54"/>
                  </a:lnTo>
                  <a:lnTo>
                    <a:pt x="143" y="60"/>
                  </a:lnTo>
                  <a:lnTo>
                    <a:pt x="143" y="60"/>
                  </a:lnTo>
                  <a:lnTo>
                    <a:pt x="143" y="67"/>
                  </a:lnTo>
                  <a:lnTo>
                    <a:pt x="144" y="74"/>
                  </a:lnTo>
                  <a:lnTo>
                    <a:pt x="144" y="74"/>
                  </a:lnTo>
                  <a:lnTo>
                    <a:pt x="126" y="72"/>
                  </a:lnTo>
                  <a:lnTo>
                    <a:pt x="108" y="68"/>
                  </a:lnTo>
                  <a:lnTo>
                    <a:pt x="92" y="63"/>
                  </a:lnTo>
                  <a:lnTo>
                    <a:pt x="75" y="55"/>
                  </a:lnTo>
                  <a:lnTo>
                    <a:pt x="59" y="46"/>
                  </a:lnTo>
                  <a:lnTo>
                    <a:pt x="45" y="36"/>
                  </a:lnTo>
                  <a:lnTo>
                    <a:pt x="33" y="24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7" y="17"/>
                  </a:lnTo>
                  <a:lnTo>
                    <a:pt x="15" y="26"/>
                  </a:lnTo>
                  <a:lnTo>
                    <a:pt x="13" y="33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3" y="48"/>
                  </a:lnTo>
                  <a:lnTo>
                    <a:pt x="14" y="57"/>
                  </a:lnTo>
                  <a:lnTo>
                    <a:pt x="17" y="63"/>
                  </a:lnTo>
                  <a:lnTo>
                    <a:pt x="20" y="70"/>
                  </a:lnTo>
                  <a:lnTo>
                    <a:pt x="23" y="76"/>
                  </a:lnTo>
                  <a:lnTo>
                    <a:pt x="28" y="81"/>
                  </a:lnTo>
                  <a:lnTo>
                    <a:pt x="34" y="87"/>
                  </a:lnTo>
                  <a:lnTo>
                    <a:pt x="39" y="91"/>
                  </a:lnTo>
                  <a:lnTo>
                    <a:pt x="39" y="91"/>
                  </a:lnTo>
                  <a:lnTo>
                    <a:pt x="32" y="91"/>
                  </a:lnTo>
                  <a:lnTo>
                    <a:pt x="25" y="89"/>
                  </a:lnTo>
                  <a:lnTo>
                    <a:pt x="18" y="87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3" y="95"/>
                  </a:lnTo>
                  <a:lnTo>
                    <a:pt x="16" y="105"/>
                  </a:lnTo>
                  <a:lnTo>
                    <a:pt x="20" y="115"/>
                  </a:lnTo>
                  <a:lnTo>
                    <a:pt x="25" y="123"/>
                  </a:lnTo>
                  <a:lnTo>
                    <a:pt x="33" y="130"/>
                  </a:lnTo>
                  <a:lnTo>
                    <a:pt x="41" y="136"/>
                  </a:lnTo>
                  <a:lnTo>
                    <a:pt x="50" y="140"/>
                  </a:lnTo>
                  <a:lnTo>
                    <a:pt x="60" y="143"/>
                  </a:lnTo>
                  <a:lnTo>
                    <a:pt x="60" y="143"/>
                  </a:lnTo>
                  <a:lnTo>
                    <a:pt x="52" y="145"/>
                  </a:lnTo>
                  <a:lnTo>
                    <a:pt x="44" y="146"/>
                  </a:lnTo>
                  <a:lnTo>
                    <a:pt x="44" y="146"/>
                  </a:lnTo>
                  <a:lnTo>
                    <a:pt x="33" y="145"/>
                  </a:lnTo>
                  <a:lnTo>
                    <a:pt x="33" y="145"/>
                  </a:lnTo>
                  <a:lnTo>
                    <a:pt x="37" y="153"/>
                  </a:lnTo>
                  <a:lnTo>
                    <a:pt x="41" y="161"/>
                  </a:lnTo>
                  <a:lnTo>
                    <a:pt x="47" y="168"/>
                  </a:lnTo>
                  <a:lnTo>
                    <a:pt x="54" y="175"/>
                  </a:lnTo>
                  <a:lnTo>
                    <a:pt x="62" y="179"/>
                  </a:lnTo>
                  <a:lnTo>
                    <a:pt x="71" y="183"/>
                  </a:lnTo>
                  <a:lnTo>
                    <a:pt x="79" y="185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81" y="192"/>
                  </a:lnTo>
                  <a:lnTo>
                    <a:pt x="73" y="197"/>
                  </a:lnTo>
                  <a:lnTo>
                    <a:pt x="64" y="201"/>
                  </a:lnTo>
                  <a:lnTo>
                    <a:pt x="54" y="206"/>
                  </a:lnTo>
                  <a:lnTo>
                    <a:pt x="45" y="208"/>
                  </a:lnTo>
                  <a:lnTo>
                    <a:pt x="35" y="210"/>
                  </a:lnTo>
                  <a:lnTo>
                    <a:pt x="25" y="212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10" y="217"/>
                  </a:lnTo>
                  <a:lnTo>
                    <a:pt x="21" y="222"/>
                  </a:lnTo>
                  <a:lnTo>
                    <a:pt x="32" y="227"/>
                  </a:lnTo>
                  <a:lnTo>
                    <a:pt x="44" y="231"/>
                  </a:lnTo>
                  <a:lnTo>
                    <a:pt x="55" y="235"/>
                  </a:lnTo>
                  <a:lnTo>
                    <a:pt x="68" y="237"/>
                  </a:lnTo>
                  <a:lnTo>
                    <a:pt x="80" y="238"/>
                  </a:lnTo>
                  <a:lnTo>
                    <a:pt x="93" y="238"/>
                  </a:lnTo>
                  <a:lnTo>
                    <a:pt x="93" y="238"/>
                  </a:lnTo>
                  <a:lnTo>
                    <a:pt x="112" y="237"/>
                  </a:lnTo>
                  <a:lnTo>
                    <a:pt x="132" y="233"/>
                  </a:lnTo>
                  <a:lnTo>
                    <a:pt x="149" y="229"/>
                  </a:lnTo>
                  <a:lnTo>
                    <a:pt x="166" y="222"/>
                  </a:lnTo>
                  <a:lnTo>
                    <a:pt x="180" y="215"/>
                  </a:lnTo>
                  <a:lnTo>
                    <a:pt x="195" y="205"/>
                  </a:lnTo>
                  <a:lnTo>
                    <a:pt x="207" y="194"/>
                  </a:lnTo>
                  <a:lnTo>
                    <a:pt x="220" y="183"/>
                  </a:lnTo>
                  <a:lnTo>
                    <a:pt x="229" y="169"/>
                  </a:lnTo>
                  <a:lnTo>
                    <a:pt x="238" y="156"/>
                  </a:lnTo>
                  <a:lnTo>
                    <a:pt x="246" y="141"/>
                  </a:lnTo>
                  <a:lnTo>
                    <a:pt x="252" y="127"/>
                  </a:lnTo>
                  <a:lnTo>
                    <a:pt x="257" y="112"/>
                  </a:lnTo>
                  <a:lnTo>
                    <a:pt x="260" y="97"/>
                  </a:lnTo>
                  <a:lnTo>
                    <a:pt x="262" y="82"/>
                  </a:lnTo>
                  <a:lnTo>
                    <a:pt x="263" y="67"/>
                  </a:lnTo>
                  <a:lnTo>
                    <a:pt x="263" y="67"/>
                  </a:lnTo>
                  <a:lnTo>
                    <a:pt x="263" y="59"/>
                  </a:lnTo>
                  <a:lnTo>
                    <a:pt x="263" y="59"/>
                  </a:lnTo>
                  <a:lnTo>
                    <a:pt x="271" y="52"/>
                  </a:lnTo>
                  <a:lnTo>
                    <a:pt x="280" y="45"/>
                  </a:lnTo>
                  <a:lnTo>
                    <a:pt x="287" y="37"/>
                  </a:lnTo>
                  <a:lnTo>
                    <a:pt x="293" y="28"/>
                  </a:lnTo>
                  <a:lnTo>
                    <a:pt x="293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430677" y="1469501"/>
              <a:ext cx="2532536" cy="116809"/>
              <a:chOff x="574236" y="1959334"/>
              <a:chExt cx="3376715" cy="155745"/>
            </a:xfrm>
          </p:grpSpPr>
          <p:sp>
            <p:nvSpPr>
              <p:cNvPr id="45" name="矩形 44"/>
              <p:cNvSpPr/>
              <p:nvPr/>
            </p:nvSpPr>
            <p:spPr>
              <a:xfrm>
                <a:off x="574236" y="1959334"/>
                <a:ext cx="3376715" cy="155745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46" name="组合 45"/>
              <p:cNvGrpSpPr/>
              <p:nvPr/>
            </p:nvGrpSpPr>
            <p:grpSpPr>
              <a:xfrm>
                <a:off x="685800" y="1996724"/>
                <a:ext cx="452673" cy="80963"/>
                <a:chOff x="685800" y="1996724"/>
                <a:chExt cx="452673" cy="80963"/>
              </a:xfrm>
            </p:grpSpPr>
            <p:sp>
              <p:nvSpPr>
                <p:cNvPr id="47" name="椭圆 46"/>
                <p:cNvSpPr/>
                <p:nvPr/>
              </p:nvSpPr>
              <p:spPr>
                <a:xfrm>
                  <a:off x="685800" y="1996724"/>
                  <a:ext cx="80963" cy="80963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8" name="椭圆 47"/>
                <p:cNvSpPr/>
                <p:nvPr/>
              </p:nvSpPr>
              <p:spPr>
                <a:xfrm>
                  <a:off x="871655" y="1996724"/>
                  <a:ext cx="80963" cy="80963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9" name="椭圆 48"/>
                <p:cNvSpPr/>
                <p:nvPr/>
              </p:nvSpPr>
              <p:spPr>
                <a:xfrm>
                  <a:off x="1057510" y="1996724"/>
                  <a:ext cx="80963" cy="80963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34" name="矩形 33"/>
            <p:cNvSpPr/>
            <p:nvPr/>
          </p:nvSpPr>
          <p:spPr>
            <a:xfrm>
              <a:off x="430963" y="1580081"/>
              <a:ext cx="1703570" cy="1492172"/>
            </a:xfrm>
            <a:prstGeom prst="rect">
              <a:avLst/>
            </a:prstGeom>
            <a:blipFill dpi="0" rotWithShape="1">
              <a:blip r:embed="rId6" cstate="email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52" name="矩形 51"/>
          <p:cNvSpPr/>
          <p:nvPr/>
        </p:nvSpPr>
        <p:spPr>
          <a:xfrm>
            <a:off x="1147973" y="3669024"/>
            <a:ext cx="1668236" cy="184666"/>
          </a:xfrm>
          <a:prstGeom prst="rect">
            <a:avLst/>
          </a:prstGeom>
        </p:spPr>
        <p:txBody>
          <a:bodyPr wrap="none" lIns="72000" tIns="0" rIns="72000" bIns="0">
            <a:normAutofit fontScale="85000" lnSpcReduction="20000"/>
          </a:bodyPr>
          <a:lstStyle/>
          <a:p>
            <a:pPr lvl="0" defTabSz="914400">
              <a:defRPr/>
            </a:pPr>
            <a:r>
              <a:rPr lang="zh-CN" altLang="en-US" b="1" dirty="0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rPr>
              <a:t>点击输入标题</a:t>
            </a:r>
          </a:p>
        </p:txBody>
      </p:sp>
      <p:sp>
        <p:nvSpPr>
          <p:cNvPr id="53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工作完成情况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6" grpId="0" animBg="1"/>
      <p:bldP spid="27" grpId="0"/>
      <p:bldP spid="28" grpId="0"/>
      <p:bldP spid="29" grpId="0" animBg="1"/>
      <p:bldP spid="30" grpId="0"/>
      <p:bldP spid="31" grpId="0"/>
      <p:bldP spid="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1000b8a3-6ec8-4e12-93eb-90becb37b989"/>
          <p:cNvGrpSpPr>
            <a:grpSpLocks noChangeAspect="1"/>
          </p:cNvGrpSpPr>
          <p:nvPr/>
        </p:nvGrpSpPr>
        <p:grpSpPr>
          <a:xfrm>
            <a:off x="1377044" y="951567"/>
            <a:ext cx="6518624" cy="3539290"/>
            <a:chOff x="1836059" y="1268757"/>
            <a:chExt cx="8691498" cy="4719053"/>
          </a:xfrm>
        </p:grpSpPr>
        <p:sp>
          <p:nvSpPr>
            <p:cNvPr id="4" name="Freeform: Shape 23"/>
            <p:cNvSpPr/>
            <p:nvPr/>
          </p:nvSpPr>
          <p:spPr>
            <a:xfrm>
              <a:off x="6029255" y="3628285"/>
              <a:ext cx="2392973" cy="2359525"/>
            </a:xfrm>
            <a:custGeom>
              <a:avLst/>
              <a:gdLst/>
              <a:ahLst/>
              <a:cxnLst/>
              <a:rect l="l" t="t" r="r" b="b"/>
              <a:pathLst>
                <a:path w="2154443" h="2124329">
                  <a:moveTo>
                    <a:pt x="0" y="0"/>
                  </a:moveTo>
                  <a:lnTo>
                    <a:pt x="264483" y="0"/>
                  </a:lnTo>
                  <a:lnTo>
                    <a:pt x="264483" y="1047108"/>
                  </a:lnTo>
                  <a:lnTo>
                    <a:pt x="264039" y="1047108"/>
                  </a:lnTo>
                  <a:lnTo>
                    <a:pt x="264039" y="1068175"/>
                  </a:lnTo>
                  <a:lnTo>
                    <a:pt x="265444" y="1089242"/>
                  </a:lnTo>
                  <a:lnTo>
                    <a:pt x="266146" y="1110309"/>
                  </a:lnTo>
                  <a:lnTo>
                    <a:pt x="268955" y="1129971"/>
                  </a:lnTo>
                  <a:lnTo>
                    <a:pt x="271062" y="1150336"/>
                  </a:lnTo>
                  <a:lnTo>
                    <a:pt x="273871" y="1170701"/>
                  </a:lnTo>
                  <a:lnTo>
                    <a:pt x="276680" y="1191065"/>
                  </a:lnTo>
                  <a:lnTo>
                    <a:pt x="280893" y="1210728"/>
                  </a:lnTo>
                  <a:lnTo>
                    <a:pt x="285106" y="1230390"/>
                  </a:lnTo>
                  <a:lnTo>
                    <a:pt x="289320" y="1250053"/>
                  </a:lnTo>
                  <a:lnTo>
                    <a:pt x="294938" y="1269715"/>
                  </a:lnTo>
                  <a:lnTo>
                    <a:pt x="300555" y="1288675"/>
                  </a:lnTo>
                  <a:lnTo>
                    <a:pt x="306875" y="1307636"/>
                  </a:lnTo>
                  <a:lnTo>
                    <a:pt x="313898" y="1326596"/>
                  </a:lnTo>
                  <a:lnTo>
                    <a:pt x="320218" y="1344854"/>
                  </a:lnTo>
                  <a:lnTo>
                    <a:pt x="327942" y="1363814"/>
                  </a:lnTo>
                  <a:lnTo>
                    <a:pt x="336369" y="1382072"/>
                  </a:lnTo>
                  <a:lnTo>
                    <a:pt x="344094" y="1399628"/>
                  </a:lnTo>
                  <a:lnTo>
                    <a:pt x="353223" y="1417183"/>
                  </a:lnTo>
                  <a:lnTo>
                    <a:pt x="362352" y="1434037"/>
                  </a:lnTo>
                  <a:lnTo>
                    <a:pt x="372183" y="1451593"/>
                  </a:lnTo>
                  <a:lnTo>
                    <a:pt x="382014" y="1468446"/>
                  </a:lnTo>
                  <a:lnTo>
                    <a:pt x="391845" y="1485300"/>
                  </a:lnTo>
                  <a:lnTo>
                    <a:pt x="403081" y="1501451"/>
                  </a:lnTo>
                  <a:lnTo>
                    <a:pt x="413614" y="1516900"/>
                  </a:lnTo>
                  <a:lnTo>
                    <a:pt x="425552" y="1533754"/>
                  </a:lnTo>
                  <a:lnTo>
                    <a:pt x="437490" y="1548501"/>
                  </a:lnTo>
                  <a:lnTo>
                    <a:pt x="450130" y="1564652"/>
                  </a:lnTo>
                  <a:lnTo>
                    <a:pt x="462771" y="1578696"/>
                  </a:lnTo>
                  <a:lnTo>
                    <a:pt x="475411" y="1593443"/>
                  </a:lnTo>
                  <a:lnTo>
                    <a:pt x="488753" y="1607488"/>
                  </a:lnTo>
                  <a:lnTo>
                    <a:pt x="502095" y="1622235"/>
                  </a:lnTo>
                  <a:lnTo>
                    <a:pt x="516140" y="1635577"/>
                  </a:lnTo>
                  <a:lnTo>
                    <a:pt x="530887" y="1648919"/>
                  </a:lnTo>
                  <a:lnTo>
                    <a:pt x="544931" y="1661560"/>
                  </a:lnTo>
                  <a:lnTo>
                    <a:pt x="559678" y="1674200"/>
                  </a:lnTo>
                  <a:lnTo>
                    <a:pt x="575127" y="1686138"/>
                  </a:lnTo>
                  <a:lnTo>
                    <a:pt x="590576" y="1698076"/>
                  </a:lnTo>
                  <a:lnTo>
                    <a:pt x="606025" y="1709311"/>
                  </a:lnTo>
                  <a:lnTo>
                    <a:pt x="622879" y="1720547"/>
                  </a:lnTo>
                  <a:lnTo>
                    <a:pt x="639030" y="1731783"/>
                  </a:lnTo>
                  <a:lnTo>
                    <a:pt x="655884" y="1741614"/>
                  </a:lnTo>
                  <a:lnTo>
                    <a:pt x="672035" y="1752147"/>
                  </a:lnTo>
                  <a:lnTo>
                    <a:pt x="689591" y="1761978"/>
                  </a:lnTo>
                  <a:lnTo>
                    <a:pt x="706444" y="1771107"/>
                  </a:lnTo>
                  <a:lnTo>
                    <a:pt x="724702" y="1780236"/>
                  </a:lnTo>
                  <a:lnTo>
                    <a:pt x="742258" y="1787961"/>
                  </a:lnTo>
                  <a:lnTo>
                    <a:pt x="760516" y="1795686"/>
                  </a:lnTo>
                  <a:lnTo>
                    <a:pt x="779476" y="1803410"/>
                  </a:lnTo>
                  <a:lnTo>
                    <a:pt x="797032" y="1810432"/>
                  </a:lnTo>
                  <a:lnTo>
                    <a:pt x="816695" y="1817455"/>
                  </a:lnTo>
                  <a:lnTo>
                    <a:pt x="835655" y="1823072"/>
                  </a:lnTo>
                  <a:lnTo>
                    <a:pt x="854615" y="1828690"/>
                  </a:lnTo>
                  <a:lnTo>
                    <a:pt x="873575" y="1833606"/>
                  </a:lnTo>
                  <a:lnTo>
                    <a:pt x="893940" y="1839224"/>
                  </a:lnTo>
                  <a:lnTo>
                    <a:pt x="912900" y="1843437"/>
                  </a:lnTo>
                  <a:lnTo>
                    <a:pt x="933265" y="1847651"/>
                  </a:lnTo>
                  <a:lnTo>
                    <a:pt x="952927" y="1850459"/>
                  </a:lnTo>
                  <a:lnTo>
                    <a:pt x="973292" y="1853268"/>
                  </a:lnTo>
                  <a:lnTo>
                    <a:pt x="994359" y="1855375"/>
                  </a:lnTo>
                  <a:lnTo>
                    <a:pt x="1014021" y="1856780"/>
                  </a:lnTo>
                  <a:lnTo>
                    <a:pt x="1035088" y="1858886"/>
                  </a:lnTo>
                  <a:lnTo>
                    <a:pt x="1056155" y="1859588"/>
                  </a:lnTo>
                  <a:lnTo>
                    <a:pt x="1077222" y="1860291"/>
                  </a:lnTo>
                  <a:lnTo>
                    <a:pt x="1098289" y="1859588"/>
                  </a:lnTo>
                  <a:lnTo>
                    <a:pt x="1119356" y="1858886"/>
                  </a:lnTo>
                  <a:lnTo>
                    <a:pt x="1139018" y="1856780"/>
                  </a:lnTo>
                  <a:lnTo>
                    <a:pt x="1160085" y="1855375"/>
                  </a:lnTo>
                  <a:lnTo>
                    <a:pt x="1180450" y="1853268"/>
                  </a:lnTo>
                  <a:lnTo>
                    <a:pt x="1200814" y="1850459"/>
                  </a:lnTo>
                  <a:lnTo>
                    <a:pt x="1221179" y="1847651"/>
                  </a:lnTo>
                  <a:lnTo>
                    <a:pt x="1240139" y="1843437"/>
                  </a:lnTo>
                  <a:lnTo>
                    <a:pt x="1260504" y="1839224"/>
                  </a:lnTo>
                  <a:lnTo>
                    <a:pt x="1280166" y="1833606"/>
                  </a:lnTo>
                  <a:lnTo>
                    <a:pt x="1299829" y="1828690"/>
                  </a:lnTo>
                  <a:lnTo>
                    <a:pt x="1318789" y="1823072"/>
                  </a:lnTo>
                  <a:lnTo>
                    <a:pt x="1337749" y="1817455"/>
                  </a:lnTo>
                  <a:lnTo>
                    <a:pt x="1356709" y="1810432"/>
                  </a:lnTo>
                  <a:lnTo>
                    <a:pt x="1374967" y="1803410"/>
                  </a:lnTo>
                  <a:lnTo>
                    <a:pt x="1393225" y="1795686"/>
                  </a:lnTo>
                  <a:lnTo>
                    <a:pt x="1410781" y="1787961"/>
                  </a:lnTo>
                  <a:lnTo>
                    <a:pt x="1429039" y="1780236"/>
                  </a:lnTo>
                  <a:lnTo>
                    <a:pt x="1447297" y="1771107"/>
                  </a:lnTo>
                  <a:lnTo>
                    <a:pt x="1464151" y="1761978"/>
                  </a:lnTo>
                  <a:lnTo>
                    <a:pt x="1481706" y="1752147"/>
                  </a:lnTo>
                  <a:lnTo>
                    <a:pt x="1498560" y="1741614"/>
                  </a:lnTo>
                  <a:lnTo>
                    <a:pt x="1515413" y="1731783"/>
                  </a:lnTo>
                  <a:lnTo>
                    <a:pt x="1531565" y="1720547"/>
                  </a:lnTo>
                  <a:lnTo>
                    <a:pt x="1547014" y="1709311"/>
                  </a:lnTo>
                  <a:lnTo>
                    <a:pt x="1563165" y="1698076"/>
                  </a:lnTo>
                  <a:lnTo>
                    <a:pt x="1578614" y="1686138"/>
                  </a:lnTo>
                  <a:lnTo>
                    <a:pt x="1594063" y="1674200"/>
                  </a:lnTo>
                  <a:lnTo>
                    <a:pt x="1608810" y="1661560"/>
                  </a:lnTo>
                  <a:lnTo>
                    <a:pt x="1623557" y="1648919"/>
                  </a:lnTo>
                  <a:lnTo>
                    <a:pt x="1637601" y="1635577"/>
                  </a:lnTo>
                  <a:lnTo>
                    <a:pt x="1651646" y="1622235"/>
                  </a:lnTo>
                  <a:lnTo>
                    <a:pt x="1665691" y="1607488"/>
                  </a:lnTo>
                  <a:lnTo>
                    <a:pt x="1678331" y="1593443"/>
                  </a:lnTo>
                  <a:lnTo>
                    <a:pt x="1691673" y="1578696"/>
                  </a:lnTo>
                  <a:lnTo>
                    <a:pt x="1703611" y="1564652"/>
                  </a:lnTo>
                  <a:lnTo>
                    <a:pt x="1716251" y="1548501"/>
                  </a:lnTo>
                  <a:lnTo>
                    <a:pt x="1728189" y="1533754"/>
                  </a:lnTo>
                  <a:lnTo>
                    <a:pt x="1739425" y="1516900"/>
                  </a:lnTo>
                  <a:lnTo>
                    <a:pt x="1750660" y="1501451"/>
                  </a:lnTo>
                  <a:lnTo>
                    <a:pt x="1761194" y="1485300"/>
                  </a:lnTo>
                  <a:lnTo>
                    <a:pt x="1771727" y="1468446"/>
                  </a:lnTo>
                  <a:lnTo>
                    <a:pt x="1781559" y="1451593"/>
                  </a:lnTo>
                  <a:lnTo>
                    <a:pt x="1791390" y="1434037"/>
                  </a:lnTo>
                  <a:lnTo>
                    <a:pt x="1801221" y="1417183"/>
                  </a:lnTo>
                  <a:lnTo>
                    <a:pt x="1809648" y="1399628"/>
                  </a:lnTo>
                  <a:lnTo>
                    <a:pt x="1817372" y="1382072"/>
                  </a:lnTo>
                  <a:lnTo>
                    <a:pt x="1825799" y="1363814"/>
                  </a:lnTo>
                  <a:lnTo>
                    <a:pt x="1833524" y="1344854"/>
                  </a:lnTo>
                  <a:lnTo>
                    <a:pt x="1839844" y="1326596"/>
                  </a:lnTo>
                  <a:lnTo>
                    <a:pt x="1846866" y="1307636"/>
                  </a:lnTo>
                  <a:lnTo>
                    <a:pt x="1852484" y="1288675"/>
                  </a:lnTo>
                  <a:lnTo>
                    <a:pt x="1858804" y="1269715"/>
                  </a:lnTo>
                  <a:lnTo>
                    <a:pt x="1863720" y="1250053"/>
                  </a:lnTo>
                  <a:lnTo>
                    <a:pt x="1868635" y="1230390"/>
                  </a:lnTo>
                  <a:lnTo>
                    <a:pt x="1872848" y="1210728"/>
                  </a:lnTo>
                  <a:lnTo>
                    <a:pt x="1876360" y="1191065"/>
                  </a:lnTo>
                  <a:lnTo>
                    <a:pt x="1880573" y="1170701"/>
                  </a:lnTo>
                  <a:lnTo>
                    <a:pt x="1883382" y="1150336"/>
                  </a:lnTo>
                  <a:lnTo>
                    <a:pt x="1885489" y="1129971"/>
                  </a:lnTo>
                  <a:lnTo>
                    <a:pt x="1886893" y="1110309"/>
                  </a:lnTo>
                  <a:lnTo>
                    <a:pt x="1889000" y="1089242"/>
                  </a:lnTo>
                  <a:lnTo>
                    <a:pt x="1889702" y="1068175"/>
                  </a:lnTo>
                  <a:lnTo>
                    <a:pt x="1889702" y="1047108"/>
                  </a:lnTo>
                  <a:lnTo>
                    <a:pt x="1889960" y="1047108"/>
                  </a:lnTo>
                  <a:lnTo>
                    <a:pt x="1889960" y="0"/>
                  </a:lnTo>
                  <a:lnTo>
                    <a:pt x="2154443" y="0"/>
                  </a:lnTo>
                  <a:lnTo>
                    <a:pt x="2154443" y="1047108"/>
                  </a:lnTo>
                  <a:lnTo>
                    <a:pt x="2153741" y="1074495"/>
                  </a:lnTo>
                  <a:lnTo>
                    <a:pt x="2153039" y="1102584"/>
                  </a:lnTo>
                  <a:lnTo>
                    <a:pt x="2151634" y="1129971"/>
                  </a:lnTo>
                  <a:lnTo>
                    <a:pt x="2148123" y="1157358"/>
                  </a:lnTo>
                  <a:lnTo>
                    <a:pt x="2145314" y="1184043"/>
                  </a:lnTo>
                  <a:lnTo>
                    <a:pt x="2141803" y="1210728"/>
                  </a:lnTo>
                  <a:lnTo>
                    <a:pt x="2136887" y="1238115"/>
                  </a:lnTo>
                  <a:lnTo>
                    <a:pt x="2132674" y="1264097"/>
                  </a:lnTo>
                  <a:lnTo>
                    <a:pt x="2127056" y="1290080"/>
                  </a:lnTo>
                  <a:lnTo>
                    <a:pt x="2120034" y="1316765"/>
                  </a:lnTo>
                  <a:lnTo>
                    <a:pt x="2113012" y="1342045"/>
                  </a:lnTo>
                  <a:lnTo>
                    <a:pt x="2105989" y="1367325"/>
                  </a:lnTo>
                  <a:lnTo>
                    <a:pt x="2097562" y="1393308"/>
                  </a:lnTo>
                  <a:lnTo>
                    <a:pt x="2088434" y="1417886"/>
                  </a:lnTo>
                  <a:lnTo>
                    <a:pt x="2079305" y="1442464"/>
                  </a:lnTo>
                  <a:lnTo>
                    <a:pt x="2070176" y="1466340"/>
                  </a:lnTo>
                  <a:lnTo>
                    <a:pt x="2059642" y="1490215"/>
                  </a:lnTo>
                  <a:lnTo>
                    <a:pt x="2048406" y="1514091"/>
                  </a:lnTo>
                  <a:lnTo>
                    <a:pt x="2036468" y="1537265"/>
                  </a:lnTo>
                  <a:lnTo>
                    <a:pt x="2024531" y="1560438"/>
                  </a:lnTo>
                  <a:lnTo>
                    <a:pt x="2011188" y="1582910"/>
                  </a:lnTo>
                  <a:lnTo>
                    <a:pt x="1997846" y="1605381"/>
                  </a:lnTo>
                  <a:lnTo>
                    <a:pt x="1984503" y="1627853"/>
                  </a:lnTo>
                  <a:lnTo>
                    <a:pt x="1970459" y="1649622"/>
                  </a:lnTo>
                  <a:lnTo>
                    <a:pt x="1955010" y="1670689"/>
                  </a:lnTo>
                  <a:lnTo>
                    <a:pt x="1940263" y="1691755"/>
                  </a:lnTo>
                  <a:lnTo>
                    <a:pt x="1924814" y="1712120"/>
                  </a:lnTo>
                  <a:lnTo>
                    <a:pt x="1907960" y="1731783"/>
                  </a:lnTo>
                  <a:lnTo>
                    <a:pt x="1891809" y="1752147"/>
                  </a:lnTo>
                  <a:lnTo>
                    <a:pt x="1874253" y="1771810"/>
                  </a:lnTo>
                  <a:lnTo>
                    <a:pt x="1856697" y="1790770"/>
                  </a:lnTo>
                  <a:lnTo>
                    <a:pt x="1838439" y="1809028"/>
                  </a:lnTo>
                  <a:lnTo>
                    <a:pt x="1820883" y="1827286"/>
                  </a:lnTo>
                  <a:lnTo>
                    <a:pt x="1801221" y="1844139"/>
                  </a:lnTo>
                  <a:lnTo>
                    <a:pt x="1781559" y="1861695"/>
                  </a:lnTo>
                  <a:lnTo>
                    <a:pt x="1761896" y="1877846"/>
                  </a:lnTo>
                  <a:lnTo>
                    <a:pt x="1742234" y="1894700"/>
                  </a:lnTo>
                  <a:lnTo>
                    <a:pt x="1721869" y="1910149"/>
                  </a:lnTo>
                  <a:lnTo>
                    <a:pt x="1700802" y="1926300"/>
                  </a:lnTo>
                  <a:lnTo>
                    <a:pt x="1679033" y="1940345"/>
                  </a:lnTo>
                  <a:lnTo>
                    <a:pt x="1657264" y="1954390"/>
                  </a:lnTo>
                  <a:lnTo>
                    <a:pt x="1635495" y="1968434"/>
                  </a:lnTo>
                  <a:lnTo>
                    <a:pt x="1613023" y="1981074"/>
                  </a:lnTo>
                  <a:lnTo>
                    <a:pt x="1590552" y="1994417"/>
                  </a:lnTo>
                  <a:lnTo>
                    <a:pt x="1567378" y="2007057"/>
                  </a:lnTo>
                  <a:lnTo>
                    <a:pt x="1544205" y="2018292"/>
                  </a:lnTo>
                  <a:lnTo>
                    <a:pt x="1520329" y="2029528"/>
                  </a:lnTo>
                  <a:lnTo>
                    <a:pt x="1496453" y="2040062"/>
                  </a:lnTo>
                  <a:lnTo>
                    <a:pt x="1471875" y="2049191"/>
                  </a:lnTo>
                  <a:lnTo>
                    <a:pt x="1447999" y="2059022"/>
                  </a:lnTo>
                  <a:lnTo>
                    <a:pt x="1422017" y="2067449"/>
                  </a:lnTo>
                  <a:lnTo>
                    <a:pt x="1397439" y="2075875"/>
                  </a:lnTo>
                  <a:lnTo>
                    <a:pt x="1372159" y="2082898"/>
                  </a:lnTo>
                  <a:lnTo>
                    <a:pt x="1346176" y="2090622"/>
                  </a:lnTo>
                  <a:lnTo>
                    <a:pt x="1320194" y="2096942"/>
                  </a:lnTo>
                  <a:lnTo>
                    <a:pt x="1294211" y="2102560"/>
                  </a:lnTo>
                  <a:lnTo>
                    <a:pt x="1267526" y="2108178"/>
                  </a:lnTo>
                  <a:lnTo>
                    <a:pt x="1240842" y="2111689"/>
                  </a:lnTo>
                  <a:lnTo>
                    <a:pt x="1214157" y="2115902"/>
                  </a:lnTo>
                  <a:lnTo>
                    <a:pt x="1187472" y="2119414"/>
                  </a:lnTo>
                  <a:lnTo>
                    <a:pt x="1159383" y="2121520"/>
                  </a:lnTo>
                  <a:lnTo>
                    <a:pt x="1132698" y="2122925"/>
                  </a:lnTo>
                  <a:lnTo>
                    <a:pt x="1104609" y="2124329"/>
                  </a:lnTo>
                  <a:lnTo>
                    <a:pt x="1077222" y="2124329"/>
                  </a:lnTo>
                  <a:lnTo>
                    <a:pt x="1049133" y="2124329"/>
                  </a:lnTo>
                  <a:lnTo>
                    <a:pt x="1021746" y="2122925"/>
                  </a:lnTo>
                  <a:lnTo>
                    <a:pt x="994359" y="2121520"/>
                  </a:lnTo>
                  <a:lnTo>
                    <a:pt x="966972" y="2119414"/>
                  </a:lnTo>
                  <a:lnTo>
                    <a:pt x="939585" y="2115902"/>
                  </a:lnTo>
                  <a:lnTo>
                    <a:pt x="912900" y="2111689"/>
                  </a:lnTo>
                  <a:lnTo>
                    <a:pt x="886215" y="2108178"/>
                  </a:lnTo>
                  <a:lnTo>
                    <a:pt x="860233" y="2102560"/>
                  </a:lnTo>
                  <a:lnTo>
                    <a:pt x="833548" y="2096942"/>
                  </a:lnTo>
                  <a:lnTo>
                    <a:pt x="807566" y="2090622"/>
                  </a:lnTo>
                  <a:lnTo>
                    <a:pt x="782285" y="2082898"/>
                  </a:lnTo>
                  <a:lnTo>
                    <a:pt x="757005" y="2075875"/>
                  </a:lnTo>
                  <a:lnTo>
                    <a:pt x="731022" y="2067449"/>
                  </a:lnTo>
                  <a:lnTo>
                    <a:pt x="706444" y="2059022"/>
                  </a:lnTo>
                  <a:lnTo>
                    <a:pt x="681866" y="2049191"/>
                  </a:lnTo>
                  <a:lnTo>
                    <a:pt x="657991" y="2040062"/>
                  </a:lnTo>
                  <a:lnTo>
                    <a:pt x="633412" y="2029528"/>
                  </a:lnTo>
                  <a:lnTo>
                    <a:pt x="610239" y="2018292"/>
                  </a:lnTo>
                  <a:lnTo>
                    <a:pt x="587065" y="2007057"/>
                  </a:lnTo>
                  <a:lnTo>
                    <a:pt x="563892" y="1994417"/>
                  </a:lnTo>
                  <a:lnTo>
                    <a:pt x="540718" y="1981074"/>
                  </a:lnTo>
                  <a:lnTo>
                    <a:pt x="518247" y="1968434"/>
                  </a:lnTo>
                  <a:lnTo>
                    <a:pt x="496478" y="1954390"/>
                  </a:lnTo>
                  <a:lnTo>
                    <a:pt x="474708" y="1940345"/>
                  </a:lnTo>
                  <a:lnTo>
                    <a:pt x="453642" y="1926300"/>
                  </a:lnTo>
                  <a:lnTo>
                    <a:pt x="432575" y="1910149"/>
                  </a:lnTo>
                  <a:lnTo>
                    <a:pt x="411508" y="1894700"/>
                  </a:lnTo>
                  <a:lnTo>
                    <a:pt x="391143" y="1877846"/>
                  </a:lnTo>
                  <a:lnTo>
                    <a:pt x="372183" y="1861695"/>
                  </a:lnTo>
                  <a:lnTo>
                    <a:pt x="352520" y="1844139"/>
                  </a:lnTo>
                  <a:lnTo>
                    <a:pt x="333560" y="1827286"/>
                  </a:lnTo>
                  <a:lnTo>
                    <a:pt x="315302" y="1809028"/>
                  </a:lnTo>
                  <a:lnTo>
                    <a:pt x="297044" y="1790770"/>
                  </a:lnTo>
                  <a:lnTo>
                    <a:pt x="278786" y="1771810"/>
                  </a:lnTo>
                  <a:lnTo>
                    <a:pt x="262635" y="1752147"/>
                  </a:lnTo>
                  <a:lnTo>
                    <a:pt x="245781" y="1731783"/>
                  </a:lnTo>
                  <a:lnTo>
                    <a:pt x="229630" y="1712120"/>
                  </a:lnTo>
                  <a:lnTo>
                    <a:pt x="214181" y="1691755"/>
                  </a:lnTo>
                  <a:lnTo>
                    <a:pt x="198030" y="1670689"/>
                  </a:lnTo>
                  <a:lnTo>
                    <a:pt x="183283" y="1649622"/>
                  </a:lnTo>
                  <a:lnTo>
                    <a:pt x="169238" y="1627853"/>
                  </a:lnTo>
                  <a:lnTo>
                    <a:pt x="155896" y="1605381"/>
                  </a:lnTo>
                  <a:lnTo>
                    <a:pt x="141851" y="1582910"/>
                  </a:lnTo>
                  <a:lnTo>
                    <a:pt x="129211" y="1560438"/>
                  </a:lnTo>
                  <a:lnTo>
                    <a:pt x="117273" y="1537265"/>
                  </a:lnTo>
                  <a:lnTo>
                    <a:pt x="106038" y="1514091"/>
                  </a:lnTo>
                  <a:lnTo>
                    <a:pt x="94802" y="1490215"/>
                  </a:lnTo>
                  <a:lnTo>
                    <a:pt x="84269" y="1466340"/>
                  </a:lnTo>
                  <a:lnTo>
                    <a:pt x="73735" y="1442464"/>
                  </a:lnTo>
                  <a:lnTo>
                    <a:pt x="65308" y="1417886"/>
                  </a:lnTo>
                  <a:lnTo>
                    <a:pt x="56179" y="1393308"/>
                  </a:lnTo>
                  <a:lnTo>
                    <a:pt x="47753" y="1367325"/>
                  </a:lnTo>
                  <a:lnTo>
                    <a:pt x="40028" y="1342045"/>
                  </a:lnTo>
                  <a:lnTo>
                    <a:pt x="33708" y="1316765"/>
                  </a:lnTo>
                  <a:lnTo>
                    <a:pt x="26686" y="1290080"/>
                  </a:lnTo>
                  <a:lnTo>
                    <a:pt x="21770" y="1264097"/>
                  </a:lnTo>
                  <a:lnTo>
                    <a:pt x="16152" y="1238115"/>
                  </a:lnTo>
                  <a:lnTo>
                    <a:pt x="11939" y="1210728"/>
                  </a:lnTo>
                  <a:lnTo>
                    <a:pt x="8428" y="1184043"/>
                  </a:lnTo>
                  <a:lnTo>
                    <a:pt x="4917" y="1157358"/>
                  </a:lnTo>
                  <a:lnTo>
                    <a:pt x="2810" y="1129971"/>
                  </a:lnTo>
                  <a:lnTo>
                    <a:pt x="703" y="1102584"/>
                  </a:lnTo>
                  <a:lnTo>
                    <a:pt x="1" y="1074495"/>
                  </a:lnTo>
                  <a:lnTo>
                    <a:pt x="1" y="1047108"/>
                  </a:lnTo>
                  <a:lnTo>
                    <a:pt x="0" y="1047108"/>
                  </a:lnTo>
                  <a:close/>
                </a:path>
              </a:pathLst>
            </a:custGeom>
            <a:solidFill>
              <a:srgbClr val="E0E0E0"/>
            </a:solidFill>
            <a:ln w="12700">
              <a:noFill/>
              <a:prstDash val="solid"/>
              <a:round/>
            </a:ln>
          </p:spPr>
          <p:txBody>
            <a:bodyPr vert="horz" wrap="square" lIns="360000" tIns="360000" rIns="360000" bIns="60960" anchor="t" anchorCtr="1" compatLnSpc="1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800" dirty="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5" name="Freeform: Shape 1"/>
            <p:cNvSpPr/>
            <p:nvPr/>
          </p:nvSpPr>
          <p:spPr>
            <a:xfrm flipH="1" flipV="1">
              <a:off x="8134584" y="1268760"/>
              <a:ext cx="2392973" cy="2359525"/>
            </a:xfrm>
            <a:custGeom>
              <a:avLst/>
              <a:gdLst/>
              <a:ahLst/>
              <a:cxnLst/>
              <a:rect l="l" t="t" r="r" b="b"/>
              <a:pathLst>
                <a:path w="2154443" h="2124329">
                  <a:moveTo>
                    <a:pt x="0" y="0"/>
                  </a:moveTo>
                  <a:lnTo>
                    <a:pt x="264483" y="0"/>
                  </a:lnTo>
                  <a:lnTo>
                    <a:pt x="264483" y="1047108"/>
                  </a:lnTo>
                  <a:lnTo>
                    <a:pt x="264039" y="1047108"/>
                  </a:lnTo>
                  <a:lnTo>
                    <a:pt x="264039" y="1068175"/>
                  </a:lnTo>
                  <a:lnTo>
                    <a:pt x="265444" y="1089242"/>
                  </a:lnTo>
                  <a:lnTo>
                    <a:pt x="266146" y="1110309"/>
                  </a:lnTo>
                  <a:lnTo>
                    <a:pt x="268955" y="1129971"/>
                  </a:lnTo>
                  <a:lnTo>
                    <a:pt x="271062" y="1150336"/>
                  </a:lnTo>
                  <a:lnTo>
                    <a:pt x="273871" y="1170701"/>
                  </a:lnTo>
                  <a:lnTo>
                    <a:pt x="276680" y="1191065"/>
                  </a:lnTo>
                  <a:lnTo>
                    <a:pt x="280893" y="1210728"/>
                  </a:lnTo>
                  <a:lnTo>
                    <a:pt x="285106" y="1230390"/>
                  </a:lnTo>
                  <a:lnTo>
                    <a:pt x="289320" y="1250053"/>
                  </a:lnTo>
                  <a:lnTo>
                    <a:pt x="294938" y="1269715"/>
                  </a:lnTo>
                  <a:lnTo>
                    <a:pt x="300555" y="1288675"/>
                  </a:lnTo>
                  <a:lnTo>
                    <a:pt x="306875" y="1307636"/>
                  </a:lnTo>
                  <a:lnTo>
                    <a:pt x="313898" y="1326596"/>
                  </a:lnTo>
                  <a:lnTo>
                    <a:pt x="320218" y="1344854"/>
                  </a:lnTo>
                  <a:lnTo>
                    <a:pt x="327942" y="1363814"/>
                  </a:lnTo>
                  <a:lnTo>
                    <a:pt x="336369" y="1382072"/>
                  </a:lnTo>
                  <a:lnTo>
                    <a:pt x="344094" y="1399628"/>
                  </a:lnTo>
                  <a:lnTo>
                    <a:pt x="353223" y="1417183"/>
                  </a:lnTo>
                  <a:lnTo>
                    <a:pt x="362352" y="1434037"/>
                  </a:lnTo>
                  <a:lnTo>
                    <a:pt x="372183" y="1451593"/>
                  </a:lnTo>
                  <a:lnTo>
                    <a:pt x="382014" y="1468446"/>
                  </a:lnTo>
                  <a:lnTo>
                    <a:pt x="391845" y="1485300"/>
                  </a:lnTo>
                  <a:lnTo>
                    <a:pt x="403081" y="1501451"/>
                  </a:lnTo>
                  <a:lnTo>
                    <a:pt x="413614" y="1516900"/>
                  </a:lnTo>
                  <a:lnTo>
                    <a:pt x="425552" y="1533754"/>
                  </a:lnTo>
                  <a:lnTo>
                    <a:pt x="437490" y="1548501"/>
                  </a:lnTo>
                  <a:lnTo>
                    <a:pt x="450130" y="1564652"/>
                  </a:lnTo>
                  <a:lnTo>
                    <a:pt x="462771" y="1578696"/>
                  </a:lnTo>
                  <a:lnTo>
                    <a:pt x="475411" y="1593443"/>
                  </a:lnTo>
                  <a:lnTo>
                    <a:pt x="488753" y="1607488"/>
                  </a:lnTo>
                  <a:lnTo>
                    <a:pt x="502095" y="1622235"/>
                  </a:lnTo>
                  <a:lnTo>
                    <a:pt x="516140" y="1635577"/>
                  </a:lnTo>
                  <a:lnTo>
                    <a:pt x="530887" y="1648919"/>
                  </a:lnTo>
                  <a:lnTo>
                    <a:pt x="544931" y="1661560"/>
                  </a:lnTo>
                  <a:lnTo>
                    <a:pt x="559678" y="1674200"/>
                  </a:lnTo>
                  <a:lnTo>
                    <a:pt x="575127" y="1686138"/>
                  </a:lnTo>
                  <a:lnTo>
                    <a:pt x="590576" y="1698076"/>
                  </a:lnTo>
                  <a:lnTo>
                    <a:pt x="606025" y="1709311"/>
                  </a:lnTo>
                  <a:lnTo>
                    <a:pt x="622879" y="1720547"/>
                  </a:lnTo>
                  <a:lnTo>
                    <a:pt x="639030" y="1731783"/>
                  </a:lnTo>
                  <a:lnTo>
                    <a:pt x="655884" y="1741614"/>
                  </a:lnTo>
                  <a:lnTo>
                    <a:pt x="672035" y="1752147"/>
                  </a:lnTo>
                  <a:lnTo>
                    <a:pt x="689591" y="1761978"/>
                  </a:lnTo>
                  <a:lnTo>
                    <a:pt x="706444" y="1771107"/>
                  </a:lnTo>
                  <a:lnTo>
                    <a:pt x="724702" y="1780236"/>
                  </a:lnTo>
                  <a:lnTo>
                    <a:pt x="742258" y="1787961"/>
                  </a:lnTo>
                  <a:lnTo>
                    <a:pt x="760516" y="1795686"/>
                  </a:lnTo>
                  <a:lnTo>
                    <a:pt x="779476" y="1803410"/>
                  </a:lnTo>
                  <a:lnTo>
                    <a:pt x="797032" y="1810432"/>
                  </a:lnTo>
                  <a:lnTo>
                    <a:pt x="816695" y="1817455"/>
                  </a:lnTo>
                  <a:lnTo>
                    <a:pt x="835655" y="1823072"/>
                  </a:lnTo>
                  <a:lnTo>
                    <a:pt x="854615" y="1828690"/>
                  </a:lnTo>
                  <a:lnTo>
                    <a:pt x="873575" y="1833606"/>
                  </a:lnTo>
                  <a:lnTo>
                    <a:pt x="893940" y="1839224"/>
                  </a:lnTo>
                  <a:lnTo>
                    <a:pt x="912900" y="1843437"/>
                  </a:lnTo>
                  <a:lnTo>
                    <a:pt x="933265" y="1847651"/>
                  </a:lnTo>
                  <a:lnTo>
                    <a:pt x="952927" y="1850459"/>
                  </a:lnTo>
                  <a:lnTo>
                    <a:pt x="973292" y="1853268"/>
                  </a:lnTo>
                  <a:lnTo>
                    <a:pt x="994359" y="1855375"/>
                  </a:lnTo>
                  <a:lnTo>
                    <a:pt x="1014021" y="1856780"/>
                  </a:lnTo>
                  <a:lnTo>
                    <a:pt x="1035088" y="1858886"/>
                  </a:lnTo>
                  <a:lnTo>
                    <a:pt x="1056155" y="1859588"/>
                  </a:lnTo>
                  <a:lnTo>
                    <a:pt x="1077222" y="1860291"/>
                  </a:lnTo>
                  <a:lnTo>
                    <a:pt x="1098289" y="1859588"/>
                  </a:lnTo>
                  <a:lnTo>
                    <a:pt x="1119356" y="1858886"/>
                  </a:lnTo>
                  <a:lnTo>
                    <a:pt x="1139018" y="1856780"/>
                  </a:lnTo>
                  <a:lnTo>
                    <a:pt x="1160085" y="1855375"/>
                  </a:lnTo>
                  <a:lnTo>
                    <a:pt x="1180450" y="1853268"/>
                  </a:lnTo>
                  <a:lnTo>
                    <a:pt x="1200814" y="1850459"/>
                  </a:lnTo>
                  <a:lnTo>
                    <a:pt x="1221179" y="1847651"/>
                  </a:lnTo>
                  <a:lnTo>
                    <a:pt x="1240139" y="1843437"/>
                  </a:lnTo>
                  <a:lnTo>
                    <a:pt x="1260504" y="1839224"/>
                  </a:lnTo>
                  <a:lnTo>
                    <a:pt x="1280166" y="1833606"/>
                  </a:lnTo>
                  <a:lnTo>
                    <a:pt x="1299829" y="1828690"/>
                  </a:lnTo>
                  <a:lnTo>
                    <a:pt x="1318789" y="1823072"/>
                  </a:lnTo>
                  <a:lnTo>
                    <a:pt x="1337749" y="1817455"/>
                  </a:lnTo>
                  <a:lnTo>
                    <a:pt x="1356709" y="1810432"/>
                  </a:lnTo>
                  <a:lnTo>
                    <a:pt x="1374967" y="1803410"/>
                  </a:lnTo>
                  <a:lnTo>
                    <a:pt x="1393225" y="1795686"/>
                  </a:lnTo>
                  <a:lnTo>
                    <a:pt x="1410781" y="1787961"/>
                  </a:lnTo>
                  <a:lnTo>
                    <a:pt x="1429039" y="1780236"/>
                  </a:lnTo>
                  <a:lnTo>
                    <a:pt x="1447297" y="1771107"/>
                  </a:lnTo>
                  <a:lnTo>
                    <a:pt x="1464151" y="1761978"/>
                  </a:lnTo>
                  <a:lnTo>
                    <a:pt x="1481706" y="1752147"/>
                  </a:lnTo>
                  <a:lnTo>
                    <a:pt x="1498560" y="1741614"/>
                  </a:lnTo>
                  <a:lnTo>
                    <a:pt x="1515413" y="1731783"/>
                  </a:lnTo>
                  <a:lnTo>
                    <a:pt x="1531565" y="1720547"/>
                  </a:lnTo>
                  <a:lnTo>
                    <a:pt x="1547014" y="1709311"/>
                  </a:lnTo>
                  <a:lnTo>
                    <a:pt x="1563165" y="1698076"/>
                  </a:lnTo>
                  <a:lnTo>
                    <a:pt x="1578614" y="1686138"/>
                  </a:lnTo>
                  <a:lnTo>
                    <a:pt x="1594063" y="1674200"/>
                  </a:lnTo>
                  <a:lnTo>
                    <a:pt x="1608810" y="1661560"/>
                  </a:lnTo>
                  <a:lnTo>
                    <a:pt x="1623557" y="1648919"/>
                  </a:lnTo>
                  <a:lnTo>
                    <a:pt x="1637601" y="1635577"/>
                  </a:lnTo>
                  <a:lnTo>
                    <a:pt x="1651646" y="1622235"/>
                  </a:lnTo>
                  <a:lnTo>
                    <a:pt x="1665691" y="1607488"/>
                  </a:lnTo>
                  <a:lnTo>
                    <a:pt x="1678331" y="1593443"/>
                  </a:lnTo>
                  <a:lnTo>
                    <a:pt x="1691673" y="1578696"/>
                  </a:lnTo>
                  <a:lnTo>
                    <a:pt x="1703611" y="1564652"/>
                  </a:lnTo>
                  <a:lnTo>
                    <a:pt x="1716251" y="1548501"/>
                  </a:lnTo>
                  <a:lnTo>
                    <a:pt x="1728189" y="1533754"/>
                  </a:lnTo>
                  <a:lnTo>
                    <a:pt x="1739425" y="1516900"/>
                  </a:lnTo>
                  <a:lnTo>
                    <a:pt x="1750660" y="1501451"/>
                  </a:lnTo>
                  <a:lnTo>
                    <a:pt x="1761194" y="1485300"/>
                  </a:lnTo>
                  <a:lnTo>
                    <a:pt x="1771727" y="1468446"/>
                  </a:lnTo>
                  <a:lnTo>
                    <a:pt x="1781559" y="1451593"/>
                  </a:lnTo>
                  <a:lnTo>
                    <a:pt x="1791390" y="1434037"/>
                  </a:lnTo>
                  <a:lnTo>
                    <a:pt x="1801221" y="1417183"/>
                  </a:lnTo>
                  <a:lnTo>
                    <a:pt x="1809648" y="1399628"/>
                  </a:lnTo>
                  <a:lnTo>
                    <a:pt x="1817372" y="1382072"/>
                  </a:lnTo>
                  <a:lnTo>
                    <a:pt x="1825799" y="1363814"/>
                  </a:lnTo>
                  <a:lnTo>
                    <a:pt x="1833524" y="1344854"/>
                  </a:lnTo>
                  <a:lnTo>
                    <a:pt x="1839844" y="1326596"/>
                  </a:lnTo>
                  <a:lnTo>
                    <a:pt x="1846866" y="1307636"/>
                  </a:lnTo>
                  <a:lnTo>
                    <a:pt x="1852484" y="1288675"/>
                  </a:lnTo>
                  <a:lnTo>
                    <a:pt x="1858804" y="1269715"/>
                  </a:lnTo>
                  <a:lnTo>
                    <a:pt x="1863720" y="1250053"/>
                  </a:lnTo>
                  <a:lnTo>
                    <a:pt x="1868635" y="1230390"/>
                  </a:lnTo>
                  <a:lnTo>
                    <a:pt x="1872848" y="1210728"/>
                  </a:lnTo>
                  <a:lnTo>
                    <a:pt x="1876360" y="1191065"/>
                  </a:lnTo>
                  <a:lnTo>
                    <a:pt x="1880573" y="1170701"/>
                  </a:lnTo>
                  <a:lnTo>
                    <a:pt x="1883382" y="1150336"/>
                  </a:lnTo>
                  <a:lnTo>
                    <a:pt x="1885489" y="1129971"/>
                  </a:lnTo>
                  <a:lnTo>
                    <a:pt x="1886893" y="1110309"/>
                  </a:lnTo>
                  <a:lnTo>
                    <a:pt x="1889000" y="1089242"/>
                  </a:lnTo>
                  <a:lnTo>
                    <a:pt x="1889702" y="1068175"/>
                  </a:lnTo>
                  <a:lnTo>
                    <a:pt x="1889702" y="1047108"/>
                  </a:lnTo>
                  <a:lnTo>
                    <a:pt x="1889960" y="1047108"/>
                  </a:lnTo>
                  <a:lnTo>
                    <a:pt x="1889960" y="0"/>
                  </a:lnTo>
                  <a:lnTo>
                    <a:pt x="2154443" y="0"/>
                  </a:lnTo>
                  <a:lnTo>
                    <a:pt x="2154443" y="1047108"/>
                  </a:lnTo>
                  <a:lnTo>
                    <a:pt x="2153741" y="1074495"/>
                  </a:lnTo>
                  <a:lnTo>
                    <a:pt x="2153039" y="1102584"/>
                  </a:lnTo>
                  <a:lnTo>
                    <a:pt x="2151634" y="1129971"/>
                  </a:lnTo>
                  <a:lnTo>
                    <a:pt x="2148123" y="1157358"/>
                  </a:lnTo>
                  <a:lnTo>
                    <a:pt x="2145314" y="1184043"/>
                  </a:lnTo>
                  <a:lnTo>
                    <a:pt x="2141803" y="1210728"/>
                  </a:lnTo>
                  <a:lnTo>
                    <a:pt x="2136887" y="1238115"/>
                  </a:lnTo>
                  <a:lnTo>
                    <a:pt x="2132674" y="1264097"/>
                  </a:lnTo>
                  <a:lnTo>
                    <a:pt x="2127056" y="1290080"/>
                  </a:lnTo>
                  <a:lnTo>
                    <a:pt x="2120034" y="1316765"/>
                  </a:lnTo>
                  <a:lnTo>
                    <a:pt x="2113012" y="1342045"/>
                  </a:lnTo>
                  <a:lnTo>
                    <a:pt x="2105989" y="1367325"/>
                  </a:lnTo>
                  <a:lnTo>
                    <a:pt x="2097562" y="1393308"/>
                  </a:lnTo>
                  <a:lnTo>
                    <a:pt x="2088434" y="1417886"/>
                  </a:lnTo>
                  <a:lnTo>
                    <a:pt x="2079305" y="1442464"/>
                  </a:lnTo>
                  <a:lnTo>
                    <a:pt x="2070176" y="1466340"/>
                  </a:lnTo>
                  <a:lnTo>
                    <a:pt x="2059642" y="1490215"/>
                  </a:lnTo>
                  <a:lnTo>
                    <a:pt x="2048406" y="1514091"/>
                  </a:lnTo>
                  <a:lnTo>
                    <a:pt x="2036468" y="1537265"/>
                  </a:lnTo>
                  <a:lnTo>
                    <a:pt x="2024531" y="1560438"/>
                  </a:lnTo>
                  <a:lnTo>
                    <a:pt x="2011188" y="1582910"/>
                  </a:lnTo>
                  <a:lnTo>
                    <a:pt x="1997846" y="1605381"/>
                  </a:lnTo>
                  <a:lnTo>
                    <a:pt x="1984503" y="1627853"/>
                  </a:lnTo>
                  <a:lnTo>
                    <a:pt x="1970459" y="1649622"/>
                  </a:lnTo>
                  <a:lnTo>
                    <a:pt x="1955010" y="1670689"/>
                  </a:lnTo>
                  <a:lnTo>
                    <a:pt x="1940263" y="1691755"/>
                  </a:lnTo>
                  <a:lnTo>
                    <a:pt x="1924814" y="1712120"/>
                  </a:lnTo>
                  <a:lnTo>
                    <a:pt x="1907960" y="1731783"/>
                  </a:lnTo>
                  <a:lnTo>
                    <a:pt x="1891809" y="1752147"/>
                  </a:lnTo>
                  <a:lnTo>
                    <a:pt x="1874253" y="1771810"/>
                  </a:lnTo>
                  <a:lnTo>
                    <a:pt x="1856697" y="1790770"/>
                  </a:lnTo>
                  <a:lnTo>
                    <a:pt x="1838439" y="1809028"/>
                  </a:lnTo>
                  <a:lnTo>
                    <a:pt x="1820883" y="1827286"/>
                  </a:lnTo>
                  <a:lnTo>
                    <a:pt x="1801221" y="1844139"/>
                  </a:lnTo>
                  <a:lnTo>
                    <a:pt x="1781559" y="1861695"/>
                  </a:lnTo>
                  <a:lnTo>
                    <a:pt x="1761896" y="1877846"/>
                  </a:lnTo>
                  <a:lnTo>
                    <a:pt x="1742234" y="1894700"/>
                  </a:lnTo>
                  <a:lnTo>
                    <a:pt x="1721869" y="1910149"/>
                  </a:lnTo>
                  <a:lnTo>
                    <a:pt x="1700802" y="1926300"/>
                  </a:lnTo>
                  <a:lnTo>
                    <a:pt x="1679033" y="1940345"/>
                  </a:lnTo>
                  <a:lnTo>
                    <a:pt x="1657264" y="1954390"/>
                  </a:lnTo>
                  <a:lnTo>
                    <a:pt x="1635495" y="1968434"/>
                  </a:lnTo>
                  <a:lnTo>
                    <a:pt x="1613023" y="1981074"/>
                  </a:lnTo>
                  <a:lnTo>
                    <a:pt x="1590552" y="1994417"/>
                  </a:lnTo>
                  <a:lnTo>
                    <a:pt x="1567378" y="2007057"/>
                  </a:lnTo>
                  <a:lnTo>
                    <a:pt x="1544205" y="2018292"/>
                  </a:lnTo>
                  <a:lnTo>
                    <a:pt x="1520329" y="2029528"/>
                  </a:lnTo>
                  <a:lnTo>
                    <a:pt x="1496453" y="2040062"/>
                  </a:lnTo>
                  <a:lnTo>
                    <a:pt x="1471875" y="2049191"/>
                  </a:lnTo>
                  <a:lnTo>
                    <a:pt x="1447999" y="2059022"/>
                  </a:lnTo>
                  <a:lnTo>
                    <a:pt x="1422017" y="2067449"/>
                  </a:lnTo>
                  <a:lnTo>
                    <a:pt x="1397439" y="2075875"/>
                  </a:lnTo>
                  <a:lnTo>
                    <a:pt x="1372159" y="2082898"/>
                  </a:lnTo>
                  <a:lnTo>
                    <a:pt x="1346176" y="2090622"/>
                  </a:lnTo>
                  <a:lnTo>
                    <a:pt x="1320194" y="2096942"/>
                  </a:lnTo>
                  <a:lnTo>
                    <a:pt x="1294211" y="2102560"/>
                  </a:lnTo>
                  <a:lnTo>
                    <a:pt x="1267526" y="2108178"/>
                  </a:lnTo>
                  <a:lnTo>
                    <a:pt x="1240842" y="2111689"/>
                  </a:lnTo>
                  <a:lnTo>
                    <a:pt x="1214157" y="2115902"/>
                  </a:lnTo>
                  <a:lnTo>
                    <a:pt x="1187472" y="2119414"/>
                  </a:lnTo>
                  <a:lnTo>
                    <a:pt x="1159383" y="2121520"/>
                  </a:lnTo>
                  <a:lnTo>
                    <a:pt x="1132698" y="2122925"/>
                  </a:lnTo>
                  <a:lnTo>
                    <a:pt x="1104609" y="2124329"/>
                  </a:lnTo>
                  <a:lnTo>
                    <a:pt x="1077222" y="2124329"/>
                  </a:lnTo>
                  <a:lnTo>
                    <a:pt x="1049133" y="2124329"/>
                  </a:lnTo>
                  <a:lnTo>
                    <a:pt x="1021746" y="2122925"/>
                  </a:lnTo>
                  <a:lnTo>
                    <a:pt x="994359" y="2121520"/>
                  </a:lnTo>
                  <a:lnTo>
                    <a:pt x="966972" y="2119414"/>
                  </a:lnTo>
                  <a:lnTo>
                    <a:pt x="939585" y="2115902"/>
                  </a:lnTo>
                  <a:lnTo>
                    <a:pt x="912900" y="2111689"/>
                  </a:lnTo>
                  <a:lnTo>
                    <a:pt x="886215" y="2108178"/>
                  </a:lnTo>
                  <a:lnTo>
                    <a:pt x="860233" y="2102560"/>
                  </a:lnTo>
                  <a:lnTo>
                    <a:pt x="833548" y="2096942"/>
                  </a:lnTo>
                  <a:lnTo>
                    <a:pt x="807566" y="2090622"/>
                  </a:lnTo>
                  <a:lnTo>
                    <a:pt x="782285" y="2082898"/>
                  </a:lnTo>
                  <a:lnTo>
                    <a:pt x="757005" y="2075875"/>
                  </a:lnTo>
                  <a:lnTo>
                    <a:pt x="731022" y="2067449"/>
                  </a:lnTo>
                  <a:lnTo>
                    <a:pt x="706444" y="2059022"/>
                  </a:lnTo>
                  <a:lnTo>
                    <a:pt x="681866" y="2049191"/>
                  </a:lnTo>
                  <a:lnTo>
                    <a:pt x="657991" y="2040062"/>
                  </a:lnTo>
                  <a:lnTo>
                    <a:pt x="633412" y="2029528"/>
                  </a:lnTo>
                  <a:lnTo>
                    <a:pt x="610239" y="2018292"/>
                  </a:lnTo>
                  <a:lnTo>
                    <a:pt x="587065" y="2007057"/>
                  </a:lnTo>
                  <a:lnTo>
                    <a:pt x="563892" y="1994417"/>
                  </a:lnTo>
                  <a:lnTo>
                    <a:pt x="540718" y="1981074"/>
                  </a:lnTo>
                  <a:lnTo>
                    <a:pt x="518247" y="1968434"/>
                  </a:lnTo>
                  <a:lnTo>
                    <a:pt x="496478" y="1954390"/>
                  </a:lnTo>
                  <a:lnTo>
                    <a:pt x="474708" y="1940345"/>
                  </a:lnTo>
                  <a:lnTo>
                    <a:pt x="453642" y="1926300"/>
                  </a:lnTo>
                  <a:lnTo>
                    <a:pt x="432575" y="1910149"/>
                  </a:lnTo>
                  <a:lnTo>
                    <a:pt x="411508" y="1894700"/>
                  </a:lnTo>
                  <a:lnTo>
                    <a:pt x="391143" y="1877846"/>
                  </a:lnTo>
                  <a:lnTo>
                    <a:pt x="372183" y="1861695"/>
                  </a:lnTo>
                  <a:lnTo>
                    <a:pt x="352520" y="1844139"/>
                  </a:lnTo>
                  <a:lnTo>
                    <a:pt x="333560" y="1827286"/>
                  </a:lnTo>
                  <a:lnTo>
                    <a:pt x="315302" y="1809028"/>
                  </a:lnTo>
                  <a:lnTo>
                    <a:pt x="297044" y="1790770"/>
                  </a:lnTo>
                  <a:lnTo>
                    <a:pt x="278786" y="1771810"/>
                  </a:lnTo>
                  <a:lnTo>
                    <a:pt x="262635" y="1752147"/>
                  </a:lnTo>
                  <a:lnTo>
                    <a:pt x="245781" y="1731783"/>
                  </a:lnTo>
                  <a:lnTo>
                    <a:pt x="229630" y="1712120"/>
                  </a:lnTo>
                  <a:lnTo>
                    <a:pt x="214181" y="1691755"/>
                  </a:lnTo>
                  <a:lnTo>
                    <a:pt x="198030" y="1670689"/>
                  </a:lnTo>
                  <a:lnTo>
                    <a:pt x="183283" y="1649622"/>
                  </a:lnTo>
                  <a:lnTo>
                    <a:pt x="169238" y="1627853"/>
                  </a:lnTo>
                  <a:lnTo>
                    <a:pt x="155896" y="1605381"/>
                  </a:lnTo>
                  <a:lnTo>
                    <a:pt x="141851" y="1582910"/>
                  </a:lnTo>
                  <a:lnTo>
                    <a:pt x="129211" y="1560438"/>
                  </a:lnTo>
                  <a:lnTo>
                    <a:pt x="117273" y="1537265"/>
                  </a:lnTo>
                  <a:lnTo>
                    <a:pt x="106038" y="1514091"/>
                  </a:lnTo>
                  <a:lnTo>
                    <a:pt x="94802" y="1490215"/>
                  </a:lnTo>
                  <a:lnTo>
                    <a:pt x="84269" y="1466340"/>
                  </a:lnTo>
                  <a:lnTo>
                    <a:pt x="73735" y="1442464"/>
                  </a:lnTo>
                  <a:lnTo>
                    <a:pt x="65308" y="1417886"/>
                  </a:lnTo>
                  <a:lnTo>
                    <a:pt x="56179" y="1393308"/>
                  </a:lnTo>
                  <a:lnTo>
                    <a:pt x="47753" y="1367325"/>
                  </a:lnTo>
                  <a:lnTo>
                    <a:pt x="40028" y="1342045"/>
                  </a:lnTo>
                  <a:lnTo>
                    <a:pt x="33708" y="1316765"/>
                  </a:lnTo>
                  <a:lnTo>
                    <a:pt x="26686" y="1290080"/>
                  </a:lnTo>
                  <a:lnTo>
                    <a:pt x="21770" y="1264097"/>
                  </a:lnTo>
                  <a:lnTo>
                    <a:pt x="16152" y="1238115"/>
                  </a:lnTo>
                  <a:lnTo>
                    <a:pt x="11939" y="1210728"/>
                  </a:lnTo>
                  <a:lnTo>
                    <a:pt x="8428" y="1184043"/>
                  </a:lnTo>
                  <a:lnTo>
                    <a:pt x="4917" y="1157358"/>
                  </a:lnTo>
                  <a:lnTo>
                    <a:pt x="2810" y="1129971"/>
                  </a:lnTo>
                  <a:lnTo>
                    <a:pt x="703" y="1102584"/>
                  </a:lnTo>
                  <a:lnTo>
                    <a:pt x="1" y="1074495"/>
                  </a:lnTo>
                  <a:lnTo>
                    <a:pt x="1" y="1047108"/>
                  </a:lnTo>
                  <a:lnTo>
                    <a:pt x="0" y="1047108"/>
                  </a:lnTo>
                  <a:close/>
                </a:path>
              </a:pathLst>
            </a:custGeom>
            <a:solidFill>
              <a:srgbClr val="E0E0E0"/>
            </a:solidFill>
            <a:ln w="1270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" name="Freeform: Shape 3"/>
            <p:cNvSpPr/>
            <p:nvPr/>
          </p:nvSpPr>
          <p:spPr>
            <a:xfrm flipH="1" flipV="1">
              <a:off x="3935760" y="1268760"/>
              <a:ext cx="2392973" cy="2359525"/>
            </a:xfrm>
            <a:custGeom>
              <a:avLst/>
              <a:gdLst/>
              <a:ahLst/>
              <a:cxnLst/>
              <a:rect l="l" t="t" r="r" b="b"/>
              <a:pathLst>
                <a:path w="2154443" h="2124329">
                  <a:moveTo>
                    <a:pt x="0" y="0"/>
                  </a:moveTo>
                  <a:lnTo>
                    <a:pt x="264483" y="0"/>
                  </a:lnTo>
                  <a:lnTo>
                    <a:pt x="264483" y="1047108"/>
                  </a:lnTo>
                  <a:lnTo>
                    <a:pt x="264039" y="1047108"/>
                  </a:lnTo>
                  <a:lnTo>
                    <a:pt x="264039" y="1068175"/>
                  </a:lnTo>
                  <a:lnTo>
                    <a:pt x="265444" y="1089242"/>
                  </a:lnTo>
                  <a:lnTo>
                    <a:pt x="266146" y="1110309"/>
                  </a:lnTo>
                  <a:lnTo>
                    <a:pt x="268955" y="1129971"/>
                  </a:lnTo>
                  <a:lnTo>
                    <a:pt x="271062" y="1150336"/>
                  </a:lnTo>
                  <a:lnTo>
                    <a:pt x="273871" y="1170701"/>
                  </a:lnTo>
                  <a:lnTo>
                    <a:pt x="276680" y="1191065"/>
                  </a:lnTo>
                  <a:lnTo>
                    <a:pt x="280893" y="1210728"/>
                  </a:lnTo>
                  <a:lnTo>
                    <a:pt x="285106" y="1230390"/>
                  </a:lnTo>
                  <a:lnTo>
                    <a:pt x="289320" y="1250053"/>
                  </a:lnTo>
                  <a:lnTo>
                    <a:pt x="294938" y="1269715"/>
                  </a:lnTo>
                  <a:lnTo>
                    <a:pt x="300555" y="1288675"/>
                  </a:lnTo>
                  <a:lnTo>
                    <a:pt x="306875" y="1307636"/>
                  </a:lnTo>
                  <a:lnTo>
                    <a:pt x="313898" y="1326596"/>
                  </a:lnTo>
                  <a:lnTo>
                    <a:pt x="320218" y="1344854"/>
                  </a:lnTo>
                  <a:lnTo>
                    <a:pt x="327942" y="1363814"/>
                  </a:lnTo>
                  <a:lnTo>
                    <a:pt x="336369" y="1382072"/>
                  </a:lnTo>
                  <a:lnTo>
                    <a:pt x="344094" y="1399628"/>
                  </a:lnTo>
                  <a:lnTo>
                    <a:pt x="353223" y="1417183"/>
                  </a:lnTo>
                  <a:lnTo>
                    <a:pt x="362352" y="1434037"/>
                  </a:lnTo>
                  <a:lnTo>
                    <a:pt x="372183" y="1451593"/>
                  </a:lnTo>
                  <a:lnTo>
                    <a:pt x="382014" y="1468446"/>
                  </a:lnTo>
                  <a:lnTo>
                    <a:pt x="391845" y="1485300"/>
                  </a:lnTo>
                  <a:lnTo>
                    <a:pt x="403081" y="1501451"/>
                  </a:lnTo>
                  <a:lnTo>
                    <a:pt x="413614" y="1516900"/>
                  </a:lnTo>
                  <a:lnTo>
                    <a:pt x="425552" y="1533754"/>
                  </a:lnTo>
                  <a:lnTo>
                    <a:pt x="437490" y="1548501"/>
                  </a:lnTo>
                  <a:lnTo>
                    <a:pt x="450130" y="1564652"/>
                  </a:lnTo>
                  <a:lnTo>
                    <a:pt x="462771" y="1578696"/>
                  </a:lnTo>
                  <a:lnTo>
                    <a:pt x="475411" y="1593443"/>
                  </a:lnTo>
                  <a:lnTo>
                    <a:pt x="488753" y="1607488"/>
                  </a:lnTo>
                  <a:lnTo>
                    <a:pt x="502095" y="1622235"/>
                  </a:lnTo>
                  <a:lnTo>
                    <a:pt x="516140" y="1635577"/>
                  </a:lnTo>
                  <a:lnTo>
                    <a:pt x="530887" y="1648919"/>
                  </a:lnTo>
                  <a:lnTo>
                    <a:pt x="544931" y="1661560"/>
                  </a:lnTo>
                  <a:lnTo>
                    <a:pt x="559678" y="1674200"/>
                  </a:lnTo>
                  <a:lnTo>
                    <a:pt x="575127" y="1686138"/>
                  </a:lnTo>
                  <a:lnTo>
                    <a:pt x="590576" y="1698076"/>
                  </a:lnTo>
                  <a:lnTo>
                    <a:pt x="606025" y="1709311"/>
                  </a:lnTo>
                  <a:lnTo>
                    <a:pt x="622879" y="1720547"/>
                  </a:lnTo>
                  <a:lnTo>
                    <a:pt x="639030" y="1731783"/>
                  </a:lnTo>
                  <a:lnTo>
                    <a:pt x="655884" y="1741614"/>
                  </a:lnTo>
                  <a:lnTo>
                    <a:pt x="672035" y="1752147"/>
                  </a:lnTo>
                  <a:lnTo>
                    <a:pt x="689591" y="1761978"/>
                  </a:lnTo>
                  <a:lnTo>
                    <a:pt x="706444" y="1771107"/>
                  </a:lnTo>
                  <a:lnTo>
                    <a:pt x="724702" y="1780236"/>
                  </a:lnTo>
                  <a:lnTo>
                    <a:pt x="742258" y="1787961"/>
                  </a:lnTo>
                  <a:lnTo>
                    <a:pt x="760516" y="1795686"/>
                  </a:lnTo>
                  <a:lnTo>
                    <a:pt x="779476" y="1803410"/>
                  </a:lnTo>
                  <a:lnTo>
                    <a:pt x="797032" y="1810432"/>
                  </a:lnTo>
                  <a:lnTo>
                    <a:pt x="816695" y="1817455"/>
                  </a:lnTo>
                  <a:lnTo>
                    <a:pt x="835655" y="1823072"/>
                  </a:lnTo>
                  <a:lnTo>
                    <a:pt x="854615" y="1828690"/>
                  </a:lnTo>
                  <a:lnTo>
                    <a:pt x="873575" y="1833606"/>
                  </a:lnTo>
                  <a:lnTo>
                    <a:pt x="893940" y="1839224"/>
                  </a:lnTo>
                  <a:lnTo>
                    <a:pt x="912900" y="1843437"/>
                  </a:lnTo>
                  <a:lnTo>
                    <a:pt x="933265" y="1847651"/>
                  </a:lnTo>
                  <a:lnTo>
                    <a:pt x="952927" y="1850459"/>
                  </a:lnTo>
                  <a:lnTo>
                    <a:pt x="973292" y="1853268"/>
                  </a:lnTo>
                  <a:lnTo>
                    <a:pt x="994359" y="1855375"/>
                  </a:lnTo>
                  <a:lnTo>
                    <a:pt x="1014021" y="1856780"/>
                  </a:lnTo>
                  <a:lnTo>
                    <a:pt x="1035088" y="1858886"/>
                  </a:lnTo>
                  <a:lnTo>
                    <a:pt x="1056155" y="1859588"/>
                  </a:lnTo>
                  <a:lnTo>
                    <a:pt x="1077222" y="1860291"/>
                  </a:lnTo>
                  <a:lnTo>
                    <a:pt x="1098289" y="1859588"/>
                  </a:lnTo>
                  <a:lnTo>
                    <a:pt x="1119356" y="1858886"/>
                  </a:lnTo>
                  <a:lnTo>
                    <a:pt x="1139018" y="1856780"/>
                  </a:lnTo>
                  <a:lnTo>
                    <a:pt x="1160085" y="1855375"/>
                  </a:lnTo>
                  <a:lnTo>
                    <a:pt x="1180450" y="1853268"/>
                  </a:lnTo>
                  <a:lnTo>
                    <a:pt x="1200814" y="1850459"/>
                  </a:lnTo>
                  <a:lnTo>
                    <a:pt x="1221179" y="1847651"/>
                  </a:lnTo>
                  <a:lnTo>
                    <a:pt x="1240139" y="1843437"/>
                  </a:lnTo>
                  <a:lnTo>
                    <a:pt x="1260504" y="1839224"/>
                  </a:lnTo>
                  <a:lnTo>
                    <a:pt x="1280166" y="1833606"/>
                  </a:lnTo>
                  <a:lnTo>
                    <a:pt x="1299829" y="1828690"/>
                  </a:lnTo>
                  <a:lnTo>
                    <a:pt x="1318789" y="1823072"/>
                  </a:lnTo>
                  <a:lnTo>
                    <a:pt x="1337749" y="1817455"/>
                  </a:lnTo>
                  <a:lnTo>
                    <a:pt x="1356709" y="1810432"/>
                  </a:lnTo>
                  <a:lnTo>
                    <a:pt x="1374967" y="1803410"/>
                  </a:lnTo>
                  <a:lnTo>
                    <a:pt x="1393225" y="1795686"/>
                  </a:lnTo>
                  <a:lnTo>
                    <a:pt x="1410781" y="1787961"/>
                  </a:lnTo>
                  <a:lnTo>
                    <a:pt x="1429039" y="1780236"/>
                  </a:lnTo>
                  <a:lnTo>
                    <a:pt x="1447297" y="1771107"/>
                  </a:lnTo>
                  <a:lnTo>
                    <a:pt x="1464151" y="1761978"/>
                  </a:lnTo>
                  <a:lnTo>
                    <a:pt x="1481706" y="1752147"/>
                  </a:lnTo>
                  <a:lnTo>
                    <a:pt x="1498560" y="1741614"/>
                  </a:lnTo>
                  <a:lnTo>
                    <a:pt x="1515413" y="1731783"/>
                  </a:lnTo>
                  <a:lnTo>
                    <a:pt x="1531565" y="1720547"/>
                  </a:lnTo>
                  <a:lnTo>
                    <a:pt x="1547014" y="1709311"/>
                  </a:lnTo>
                  <a:lnTo>
                    <a:pt x="1563165" y="1698076"/>
                  </a:lnTo>
                  <a:lnTo>
                    <a:pt x="1578614" y="1686138"/>
                  </a:lnTo>
                  <a:lnTo>
                    <a:pt x="1594063" y="1674200"/>
                  </a:lnTo>
                  <a:lnTo>
                    <a:pt x="1608810" y="1661560"/>
                  </a:lnTo>
                  <a:lnTo>
                    <a:pt x="1623557" y="1648919"/>
                  </a:lnTo>
                  <a:lnTo>
                    <a:pt x="1637601" y="1635577"/>
                  </a:lnTo>
                  <a:lnTo>
                    <a:pt x="1651646" y="1622235"/>
                  </a:lnTo>
                  <a:lnTo>
                    <a:pt x="1665691" y="1607488"/>
                  </a:lnTo>
                  <a:lnTo>
                    <a:pt x="1678331" y="1593443"/>
                  </a:lnTo>
                  <a:lnTo>
                    <a:pt x="1691673" y="1578696"/>
                  </a:lnTo>
                  <a:lnTo>
                    <a:pt x="1703611" y="1564652"/>
                  </a:lnTo>
                  <a:lnTo>
                    <a:pt x="1716251" y="1548501"/>
                  </a:lnTo>
                  <a:lnTo>
                    <a:pt x="1728189" y="1533754"/>
                  </a:lnTo>
                  <a:lnTo>
                    <a:pt x="1739425" y="1516900"/>
                  </a:lnTo>
                  <a:lnTo>
                    <a:pt x="1750660" y="1501451"/>
                  </a:lnTo>
                  <a:lnTo>
                    <a:pt x="1761194" y="1485300"/>
                  </a:lnTo>
                  <a:lnTo>
                    <a:pt x="1771727" y="1468446"/>
                  </a:lnTo>
                  <a:lnTo>
                    <a:pt x="1781559" y="1451593"/>
                  </a:lnTo>
                  <a:lnTo>
                    <a:pt x="1791390" y="1434037"/>
                  </a:lnTo>
                  <a:lnTo>
                    <a:pt x="1801221" y="1417183"/>
                  </a:lnTo>
                  <a:lnTo>
                    <a:pt x="1809648" y="1399628"/>
                  </a:lnTo>
                  <a:lnTo>
                    <a:pt x="1817372" y="1382072"/>
                  </a:lnTo>
                  <a:lnTo>
                    <a:pt x="1825799" y="1363814"/>
                  </a:lnTo>
                  <a:lnTo>
                    <a:pt x="1833524" y="1344854"/>
                  </a:lnTo>
                  <a:lnTo>
                    <a:pt x="1839844" y="1326596"/>
                  </a:lnTo>
                  <a:lnTo>
                    <a:pt x="1846866" y="1307636"/>
                  </a:lnTo>
                  <a:lnTo>
                    <a:pt x="1852484" y="1288675"/>
                  </a:lnTo>
                  <a:lnTo>
                    <a:pt x="1858804" y="1269715"/>
                  </a:lnTo>
                  <a:lnTo>
                    <a:pt x="1863720" y="1250053"/>
                  </a:lnTo>
                  <a:lnTo>
                    <a:pt x="1868635" y="1230390"/>
                  </a:lnTo>
                  <a:lnTo>
                    <a:pt x="1872848" y="1210728"/>
                  </a:lnTo>
                  <a:lnTo>
                    <a:pt x="1876360" y="1191065"/>
                  </a:lnTo>
                  <a:lnTo>
                    <a:pt x="1880573" y="1170701"/>
                  </a:lnTo>
                  <a:lnTo>
                    <a:pt x="1883382" y="1150336"/>
                  </a:lnTo>
                  <a:lnTo>
                    <a:pt x="1885489" y="1129971"/>
                  </a:lnTo>
                  <a:lnTo>
                    <a:pt x="1886893" y="1110309"/>
                  </a:lnTo>
                  <a:lnTo>
                    <a:pt x="1889000" y="1089242"/>
                  </a:lnTo>
                  <a:lnTo>
                    <a:pt x="1889702" y="1068175"/>
                  </a:lnTo>
                  <a:lnTo>
                    <a:pt x="1889702" y="1047108"/>
                  </a:lnTo>
                  <a:lnTo>
                    <a:pt x="1889960" y="1047108"/>
                  </a:lnTo>
                  <a:lnTo>
                    <a:pt x="1889960" y="0"/>
                  </a:lnTo>
                  <a:lnTo>
                    <a:pt x="2154443" y="0"/>
                  </a:lnTo>
                  <a:lnTo>
                    <a:pt x="2154443" y="1047108"/>
                  </a:lnTo>
                  <a:lnTo>
                    <a:pt x="2153741" y="1074495"/>
                  </a:lnTo>
                  <a:lnTo>
                    <a:pt x="2153039" y="1102584"/>
                  </a:lnTo>
                  <a:lnTo>
                    <a:pt x="2151634" y="1129971"/>
                  </a:lnTo>
                  <a:lnTo>
                    <a:pt x="2148123" y="1157358"/>
                  </a:lnTo>
                  <a:lnTo>
                    <a:pt x="2145314" y="1184043"/>
                  </a:lnTo>
                  <a:lnTo>
                    <a:pt x="2141803" y="1210728"/>
                  </a:lnTo>
                  <a:lnTo>
                    <a:pt x="2136887" y="1238115"/>
                  </a:lnTo>
                  <a:lnTo>
                    <a:pt x="2132674" y="1264097"/>
                  </a:lnTo>
                  <a:lnTo>
                    <a:pt x="2127056" y="1290080"/>
                  </a:lnTo>
                  <a:lnTo>
                    <a:pt x="2120034" y="1316765"/>
                  </a:lnTo>
                  <a:lnTo>
                    <a:pt x="2113012" y="1342045"/>
                  </a:lnTo>
                  <a:lnTo>
                    <a:pt x="2105989" y="1367325"/>
                  </a:lnTo>
                  <a:lnTo>
                    <a:pt x="2097562" y="1393308"/>
                  </a:lnTo>
                  <a:lnTo>
                    <a:pt x="2088434" y="1417886"/>
                  </a:lnTo>
                  <a:lnTo>
                    <a:pt x="2079305" y="1442464"/>
                  </a:lnTo>
                  <a:lnTo>
                    <a:pt x="2070176" y="1466340"/>
                  </a:lnTo>
                  <a:lnTo>
                    <a:pt x="2059642" y="1490215"/>
                  </a:lnTo>
                  <a:lnTo>
                    <a:pt x="2048406" y="1514091"/>
                  </a:lnTo>
                  <a:lnTo>
                    <a:pt x="2036468" y="1537265"/>
                  </a:lnTo>
                  <a:lnTo>
                    <a:pt x="2024531" y="1560438"/>
                  </a:lnTo>
                  <a:lnTo>
                    <a:pt x="2011188" y="1582910"/>
                  </a:lnTo>
                  <a:lnTo>
                    <a:pt x="1997846" y="1605381"/>
                  </a:lnTo>
                  <a:lnTo>
                    <a:pt x="1984503" y="1627853"/>
                  </a:lnTo>
                  <a:lnTo>
                    <a:pt x="1970459" y="1649622"/>
                  </a:lnTo>
                  <a:lnTo>
                    <a:pt x="1955010" y="1670689"/>
                  </a:lnTo>
                  <a:lnTo>
                    <a:pt x="1940263" y="1691755"/>
                  </a:lnTo>
                  <a:lnTo>
                    <a:pt x="1924814" y="1712120"/>
                  </a:lnTo>
                  <a:lnTo>
                    <a:pt x="1907960" y="1731783"/>
                  </a:lnTo>
                  <a:lnTo>
                    <a:pt x="1891809" y="1752147"/>
                  </a:lnTo>
                  <a:lnTo>
                    <a:pt x="1874253" y="1771810"/>
                  </a:lnTo>
                  <a:lnTo>
                    <a:pt x="1856697" y="1790770"/>
                  </a:lnTo>
                  <a:lnTo>
                    <a:pt x="1838439" y="1809028"/>
                  </a:lnTo>
                  <a:lnTo>
                    <a:pt x="1820883" y="1827286"/>
                  </a:lnTo>
                  <a:lnTo>
                    <a:pt x="1801221" y="1844139"/>
                  </a:lnTo>
                  <a:lnTo>
                    <a:pt x="1781559" y="1861695"/>
                  </a:lnTo>
                  <a:lnTo>
                    <a:pt x="1761896" y="1877846"/>
                  </a:lnTo>
                  <a:lnTo>
                    <a:pt x="1742234" y="1894700"/>
                  </a:lnTo>
                  <a:lnTo>
                    <a:pt x="1721869" y="1910149"/>
                  </a:lnTo>
                  <a:lnTo>
                    <a:pt x="1700802" y="1926300"/>
                  </a:lnTo>
                  <a:lnTo>
                    <a:pt x="1679033" y="1940345"/>
                  </a:lnTo>
                  <a:lnTo>
                    <a:pt x="1657264" y="1954390"/>
                  </a:lnTo>
                  <a:lnTo>
                    <a:pt x="1635495" y="1968434"/>
                  </a:lnTo>
                  <a:lnTo>
                    <a:pt x="1613023" y="1981074"/>
                  </a:lnTo>
                  <a:lnTo>
                    <a:pt x="1590552" y="1994417"/>
                  </a:lnTo>
                  <a:lnTo>
                    <a:pt x="1567378" y="2007057"/>
                  </a:lnTo>
                  <a:lnTo>
                    <a:pt x="1544205" y="2018292"/>
                  </a:lnTo>
                  <a:lnTo>
                    <a:pt x="1520329" y="2029528"/>
                  </a:lnTo>
                  <a:lnTo>
                    <a:pt x="1496453" y="2040062"/>
                  </a:lnTo>
                  <a:lnTo>
                    <a:pt x="1471875" y="2049191"/>
                  </a:lnTo>
                  <a:lnTo>
                    <a:pt x="1447999" y="2059022"/>
                  </a:lnTo>
                  <a:lnTo>
                    <a:pt x="1422017" y="2067449"/>
                  </a:lnTo>
                  <a:lnTo>
                    <a:pt x="1397439" y="2075875"/>
                  </a:lnTo>
                  <a:lnTo>
                    <a:pt x="1372159" y="2082898"/>
                  </a:lnTo>
                  <a:lnTo>
                    <a:pt x="1346176" y="2090622"/>
                  </a:lnTo>
                  <a:lnTo>
                    <a:pt x="1320194" y="2096942"/>
                  </a:lnTo>
                  <a:lnTo>
                    <a:pt x="1294211" y="2102560"/>
                  </a:lnTo>
                  <a:lnTo>
                    <a:pt x="1267526" y="2108178"/>
                  </a:lnTo>
                  <a:lnTo>
                    <a:pt x="1240842" y="2111689"/>
                  </a:lnTo>
                  <a:lnTo>
                    <a:pt x="1214157" y="2115902"/>
                  </a:lnTo>
                  <a:lnTo>
                    <a:pt x="1187472" y="2119414"/>
                  </a:lnTo>
                  <a:lnTo>
                    <a:pt x="1159383" y="2121520"/>
                  </a:lnTo>
                  <a:lnTo>
                    <a:pt x="1132698" y="2122925"/>
                  </a:lnTo>
                  <a:lnTo>
                    <a:pt x="1104609" y="2124329"/>
                  </a:lnTo>
                  <a:lnTo>
                    <a:pt x="1077222" y="2124329"/>
                  </a:lnTo>
                  <a:lnTo>
                    <a:pt x="1049133" y="2124329"/>
                  </a:lnTo>
                  <a:lnTo>
                    <a:pt x="1021746" y="2122925"/>
                  </a:lnTo>
                  <a:lnTo>
                    <a:pt x="994359" y="2121520"/>
                  </a:lnTo>
                  <a:lnTo>
                    <a:pt x="966972" y="2119414"/>
                  </a:lnTo>
                  <a:lnTo>
                    <a:pt x="939585" y="2115902"/>
                  </a:lnTo>
                  <a:lnTo>
                    <a:pt x="912900" y="2111689"/>
                  </a:lnTo>
                  <a:lnTo>
                    <a:pt x="886215" y="2108178"/>
                  </a:lnTo>
                  <a:lnTo>
                    <a:pt x="860233" y="2102560"/>
                  </a:lnTo>
                  <a:lnTo>
                    <a:pt x="833548" y="2096942"/>
                  </a:lnTo>
                  <a:lnTo>
                    <a:pt x="807566" y="2090622"/>
                  </a:lnTo>
                  <a:lnTo>
                    <a:pt x="782285" y="2082898"/>
                  </a:lnTo>
                  <a:lnTo>
                    <a:pt x="757005" y="2075875"/>
                  </a:lnTo>
                  <a:lnTo>
                    <a:pt x="731022" y="2067449"/>
                  </a:lnTo>
                  <a:lnTo>
                    <a:pt x="706444" y="2059022"/>
                  </a:lnTo>
                  <a:lnTo>
                    <a:pt x="681866" y="2049191"/>
                  </a:lnTo>
                  <a:lnTo>
                    <a:pt x="657991" y="2040062"/>
                  </a:lnTo>
                  <a:lnTo>
                    <a:pt x="633412" y="2029528"/>
                  </a:lnTo>
                  <a:lnTo>
                    <a:pt x="610239" y="2018292"/>
                  </a:lnTo>
                  <a:lnTo>
                    <a:pt x="587065" y="2007057"/>
                  </a:lnTo>
                  <a:lnTo>
                    <a:pt x="563892" y="1994417"/>
                  </a:lnTo>
                  <a:lnTo>
                    <a:pt x="540718" y="1981074"/>
                  </a:lnTo>
                  <a:lnTo>
                    <a:pt x="518247" y="1968434"/>
                  </a:lnTo>
                  <a:lnTo>
                    <a:pt x="496478" y="1954390"/>
                  </a:lnTo>
                  <a:lnTo>
                    <a:pt x="474708" y="1940345"/>
                  </a:lnTo>
                  <a:lnTo>
                    <a:pt x="453642" y="1926300"/>
                  </a:lnTo>
                  <a:lnTo>
                    <a:pt x="432575" y="1910149"/>
                  </a:lnTo>
                  <a:lnTo>
                    <a:pt x="411508" y="1894700"/>
                  </a:lnTo>
                  <a:lnTo>
                    <a:pt x="391143" y="1877846"/>
                  </a:lnTo>
                  <a:lnTo>
                    <a:pt x="372183" y="1861695"/>
                  </a:lnTo>
                  <a:lnTo>
                    <a:pt x="352520" y="1844139"/>
                  </a:lnTo>
                  <a:lnTo>
                    <a:pt x="333560" y="1827286"/>
                  </a:lnTo>
                  <a:lnTo>
                    <a:pt x="315302" y="1809028"/>
                  </a:lnTo>
                  <a:lnTo>
                    <a:pt x="297044" y="1790770"/>
                  </a:lnTo>
                  <a:lnTo>
                    <a:pt x="278786" y="1771810"/>
                  </a:lnTo>
                  <a:lnTo>
                    <a:pt x="262635" y="1752147"/>
                  </a:lnTo>
                  <a:lnTo>
                    <a:pt x="245781" y="1731783"/>
                  </a:lnTo>
                  <a:lnTo>
                    <a:pt x="229630" y="1712120"/>
                  </a:lnTo>
                  <a:lnTo>
                    <a:pt x="214181" y="1691755"/>
                  </a:lnTo>
                  <a:lnTo>
                    <a:pt x="198030" y="1670689"/>
                  </a:lnTo>
                  <a:lnTo>
                    <a:pt x="183283" y="1649622"/>
                  </a:lnTo>
                  <a:lnTo>
                    <a:pt x="169238" y="1627853"/>
                  </a:lnTo>
                  <a:lnTo>
                    <a:pt x="155896" y="1605381"/>
                  </a:lnTo>
                  <a:lnTo>
                    <a:pt x="141851" y="1582910"/>
                  </a:lnTo>
                  <a:lnTo>
                    <a:pt x="129211" y="1560438"/>
                  </a:lnTo>
                  <a:lnTo>
                    <a:pt x="117273" y="1537265"/>
                  </a:lnTo>
                  <a:lnTo>
                    <a:pt x="106038" y="1514091"/>
                  </a:lnTo>
                  <a:lnTo>
                    <a:pt x="94802" y="1490215"/>
                  </a:lnTo>
                  <a:lnTo>
                    <a:pt x="84269" y="1466340"/>
                  </a:lnTo>
                  <a:lnTo>
                    <a:pt x="73735" y="1442464"/>
                  </a:lnTo>
                  <a:lnTo>
                    <a:pt x="65308" y="1417886"/>
                  </a:lnTo>
                  <a:lnTo>
                    <a:pt x="56179" y="1393308"/>
                  </a:lnTo>
                  <a:lnTo>
                    <a:pt x="47753" y="1367325"/>
                  </a:lnTo>
                  <a:lnTo>
                    <a:pt x="40028" y="1342045"/>
                  </a:lnTo>
                  <a:lnTo>
                    <a:pt x="33708" y="1316765"/>
                  </a:lnTo>
                  <a:lnTo>
                    <a:pt x="26686" y="1290080"/>
                  </a:lnTo>
                  <a:lnTo>
                    <a:pt x="21770" y="1264097"/>
                  </a:lnTo>
                  <a:lnTo>
                    <a:pt x="16152" y="1238115"/>
                  </a:lnTo>
                  <a:lnTo>
                    <a:pt x="11939" y="1210728"/>
                  </a:lnTo>
                  <a:lnTo>
                    <a:pt x="8428" y="1184043"/>
                  </a:lnTo>
                  <a:lnTo>
                    <a:pt x="4917" y="1157358"/>
                  </a:lnTo>
                  <a:lnTo>
                    <a:pt x="2810" y="1129971"/>
                  </a:lnTo>
                  <a:lnTo>
                    <a:pt x="703" y="1102584"/>
                  </a:lnTo>
                  <a:lnTo>
                    <a:pt x="1" y="1074495"/>
                  </a:lnTo>
                  <a:lnTo>
                    <a:pt x="1" y="1047108"/>
                  </a:lnTo>
                  <a:lnTo>
                    <a:pt x="0" y="1047108"/>
                  </a:lnTo>
                  <a:close/>
                </a:path>
              </a:pathLst>
            </a:custGeom>
            <a:solidFill>
              <a:srgbClr val="E0E0E0"/>
            </a:solidFill>
            <a:ln w="1270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" name="Freeform: Shape 4"/>
            <p:cNvSpPr/>
            <p:nvPr/>
          </p:nvSpPr>
          <p:spPr>
            <a:xfrm>
              <a:off x="1836059" y="3628285"/>
              <a:ext cx="2392973" cy="2359525"/>
            </a:xfrm>
            <a:custGeom>
              <a:avLst/>
              <a:gdLst/>
              <a:ahLst/>
              <a:cxnLst/>
              <a:rect l="l" t="t" r="r" b="b"/>
              <a:pathLst>
                <a:path w="2154443" h="2124329">
                  <a:moveTo>
                    <a:pt x="0" y="0"/>
                  </a:moveTo>
                  <a:lnTo>
                    <a:pt x="264483" y="0"/>
                  </a:lnTo>
                  <a:lnTo>
                    <a:pt x="264483" y="1047108"/>
                  </a:lnTo>
                  <a:lnTo>
                    <a:pt x="264039" y="1047108"/>
                  </a:lnTo>
                  <a:lnTo>
                    <a:pt x="264039" y="1068175"/>
                  </a:lnTo>
                  <a:lnTo>
                    <a:pt x="265444" y="1089242"/>
                  </a:lnTo>
                  <a:lnTo>
                    <a:pt x="266146" y="1110309"/>
                  </a:lnTo>
                  <a:lnTo>
                    <a:pt x="268955" y="1129971"/>
                  </a:lnTo>
                  <a:lnTo>
                    <a:pt x="271062" y="1150336"/>
                  </a:lnTo>
                  <a:lnTo>
                    <a:pt x="273871" y="1170701"/>
                  </a:lnTo>
                  <a:lnTo>
                    <a:pt x="276680" y="1191065"/>
                  </a:lnTo>
                  <a:lnTo>
                    <a:pt x="280893" y="1210728"/>
                  </a:lnTo>
                  <a:lnTo>
                    <a:pt x="285106" y="1230390"/>
                  </a:lnTo>
                  <a:lnTo>
                    <a:pt x="289320" y="1250053"/>
                  </a:lnTo>
                  <a:lnTo>
                    <a:pt x="294938" y="1269715"/>
                  </a:lnTo>
                  <a:lnTo>
                    <a:pt x="300555" y="1288675"/>
                  </a:lnTo>
                  <a:lnTo>
                    <a:pt x="306875" y="1307636"/>
                  </a:lnTo>
                  <a:lnTo>
                    <a:pt x="313898" y="1326596"/>
                  </a:lnTo>
                  <a:lnTo>
                    <a:pt x="320218" y="1344854"/>
                  </a:lnTo>
                  <a:lnTo>
                    <a:pt x="327942" y="1363814"/>
                  </a:lnTo>
                  <a:lnTo>
                    <a:pt x="336369" y="1382072"/>
                  </a:lnTo>
                  <a:lnTo>
                    <a:pt x="344094" y="1399628"/>
                  </a:lnTo>
                  <a:lnTo>
                    <a:pt x="353223" y="1417183"/>
                  </a:lnTo>
                  <a:lnTo>
                    <a:pt x="362352" y="1434037"/>
                  </a:lnTo>
                  <a:lnTo>
                    <a:pt x="372183" y="1451593"/>
                  </a:lnTo>
                  <a:lnTo>
                    <a:pt x="382014" y="1468446"/>
                  </a:lnTo>
                  <a:lnTo>
                    <a:pt x="391845" y="1485300"/>
                  </a:lnTo>
                  <a:lnTo>
                    <a:pt x="403081" y="1501451"/>
                  </a:lnTo>
                  <a:lnTo>
                    <a:pt x="413614" y="1516900"/>
                  </a:lnTo>
                  <a:lnTo>
                    <a:pt x="425552" y="1533754"/>
                  </a:lnTo>
                  <a:lnTo>
                    <a:pt x="437490" y="1548501"/>
                  </a:lnTo>
                  <a:lnTo>
                    <a:pt x="450130" y="1564652"/>
                  </a:lnTo>
                  <a:lnTo>
                    <a:pt x="462771" y="1578696"/>
                  </a:lnTo>
                  <a:lnTo>
                    <a:pt x="475411" y="1593443"/>
                  </a:lnTo>
                  <a:lnTo>
                    <a:pt x="488753" y="1607488"/>
                  </a:lnTo>
                  <a:lnTo>
                    <a:pt x="502095" y="1622235"/>
                  </a:lnTo>
                  <a:lnTo>
                    <a:pt x="516140" y="1635577"/>
                  </a:lnTo>
                  <a:lnTo>
                    <a:pt x="530887" y="1648919"/>
                  </a:lnTo>
                  <a:lnTo>
                    <a:pt x="544931" y="1661560"/>
                  </a:lnTo>
                  <a:lnTo>
                    <a:pt x="559678" y="1674200"/>
                  </a:lnTo>
                  <a:lnTo>
                    <a:pt x="575127" y="1686138"/>
                  </a:lnTo>
                  <a:lnTo>
                    <a:pt x="590576" y="1698076"/>
                  </a:lnTo>
                  <a:lnTo>
                    <a:pt x="606025" y="1709311"/>
                  </a:lnTo>
                  <a:lnTo>
                    <a:pt x="622879" y="1720547"/>
                  </a:lnTo>
                  <a:lnTo>
                    <a:pt x="639030" y="1731783"/>
                  </a:lnTo>
                  <a:lnTo>
                    <a:pt x="655884" y="1741614"/>
                  </a:lnTo>
                  <a:lnTo>
                    <a:pt x="672035" y="1752147"/>
                  </a:lnTo>
                  <a:lnTo>
                    <a:pt x="689591" y="1761978"/>
                  </a:lnTo>
                  <a:lnTo>
                    <a:pt x="706444" y="1771107"/>
                  </a:lnTo>
                  <a:lnTo>
                    <a:pt x="724702" y="1780236"/>
                  </a:lnTo>
                  <a:lnTo>
                    <a:pt x="742258" y="1787961"/>
                  </a:lnTo>
                  <a:lnTo>
                    <a:pt x="760516" y="1795686"/>
                  </a:lnTo>
                  <a:lnTo>
                    <a:pt x="779476" y="1803410"/>
                  </a:lnTo>
                  <a:lnTo>
                    <a:pt x="797032" y="1810432"/>
                  </a:lnTo>
                  <a:lnTo>
                    <a:pt x="816695" y="1817455"/>
                  </a:lnTo>
                  <a:lnTo>
                    <a:pt x="835655" y="1823072"/>
                  </a:lnTo>
                  <a:lnTo>
                    <a:pt x="854615" y="1828690"/>
                  </a:lnTo>
                  <a:lnTo>
                    <a:pt x="873575" y="1833606"/>
                  </a:lnTo>
                  <a:lnTo>
                    <a:pt x="893940" y="1839224"/>
                  </a:lnTo>
                  <a:lnTo>
                    <a:pt x="912900" y="1843437"/>
                  </a:lnTo>
                  <a:lnTo>
                    <a:pt x="933265" y="1847651"/>
                  </a:lnTo>
                  <a:lnTo>
                    <a:pt x="952927" y="1850459"/>
                  </a:lnTo>
                  <a:lnTo>
                    <a:pt x="973292" y="1853268"/>
                  </a:lnTo>
                  <a:lnTo>
                    <a:pt x="994359" y="1855375"/>
                  </a:lnTo>
                  <a:lnTo>
                    <a:pt x="1014021" y="1856780"/>
                  </a:lnTo>
                  <a:lnTo>
                    <a:pt x="1035088" y="1858886"/>
                  </a:lnTo>
                  <a:lnTo>
                    <a:pt x="1056155" y="1859588"/>
                  </a:lnTo>
                  <a:lnTo>
                    <a:pt x="1077222" y="1860291"/>
                  </a:lnTo>
                  <a:lnTo>
                    <a:pt x="1098289" y="1859588"/>
                  </a:lnTo>
                  <a:lnTo>
                    <a:pt x="1119356" y="1858886"/>
                  </a:lnTo>
                  <a:lnTo>
                    <a:pt x="1139018" y="1856780"/>
                  </a:lnTo>
                  <a:lnTo>
                    <a:pt x="1160085" y="1855375"/>
                  </a:lnTo>
                  <a:lnTo>
                    <a:pt x="1180450" y="1853268"/>
                  </a:lnTo>
                  <a:lnTo>
                    <a:pt x="1200814" y="1850459"/>
                  </a:lnTo>
                  <a:lnTo>
                    <a:pt x="1221179" y="1847651"/>
                  </a:lnTo>
                  <a:lnTo>
                    <a:pt x="1240139" y="1843437"/>
                  </a:lnTo>
                  <a:lnTo>
                    <a:pt x="1260504" y="1839224"/>
                  </a:lnTo>
                  <a:lnTo>
                    <a:pt x="1280166" y="1833606"/>
                  </a:lnTo>
                  <a:lnTo>
                    <a:pt x="1299829" y="1828690"/>
                  </a:lnTo>
                  <a:lnTo>
                    <a:pt x="1318789" y="1823072"/>
                  </a:lnTo>
                  <a:lnTo>
                    <a:pt x="1337749" y="1817455"/>
                  </a:lnTo>
                  <a:lnTo>
                    <a:pt x="1356709" y="1810432"/>
                  </a:lnTo>
                  <a:lnTo>
                    <a:pt x="1374967" y="1803410"/>
                  </a:lnTo>
                  <a:lnTo>
                    <a:pt x="1393225" y="1795686"/>
                  </a:lnTo>
                  <a:lnTo>
                    <a:pt x="1410781" y="1787961"/>
                  </a:lnTo>
                  <a:lnTo>
                    <a:pt x="1429039" y="1780236"/>
                  </a:lnTo>
                  <a:lnTo>
                    <a:pt x="1447297" y="1771107"/>
                  </a:lnTo>
                  <a:lnTo>
                    <a:pt x="1464151" y="1761978"/>
                  </a:lnTo>
                  <a:lnTo>
                    <a:pt x="1481706" y="1752147"/>
                  </a:lnTo>
                  <a:lnTo>
                    <a:pt x="1498560" y="1741614"/>
                  </a:lnTo>
                  <a:lnTo>
                    <a:pt x="1515413" y="1731783"/>
                  </a:lnTo>
                  <a:lnTo>
                    <a:pt x="1531565" y="1720547"/>
                  </a:lnTo>
                  <a:lnTo>
                    <a:pt x="1547014" y="1709311"/>
                  </a:lnTo>
                  <a:lnTo>
                    <a:pt x="1563165" y="1698076"/>
                  </a:lnTo>
                  <a:lnTo>
                    <a:pt x="1578614" y="1686138"/>
                  </a:lnTo>
                  <a:lnTo>
                    <a:pt x="1594063" y="1674200"/>
                  </a:lnTo>
                  <a:lnTo>
                    <a:pt x="1608810" y="1661560"/>
                  </a:lnTo>
                  <a:lnTo>
                    <a:pt x="1623557" y="1648919"/>
                  </a:lnTo>
                  <a:lnTo>
                    <a:pt x="1637601" y="1635577"/>
                  </a:lnTo>
                  <a:lnTo>
                    <a:pt x="1651646" y="1622235"/>
                  </a:lnTo>
                  <a:lnTo>
                    <a:pt x="1665691" y="1607488"/>
                  </a:lnTo>
                  <a:lnTo>
                    <a:pt x="1678331" y="1593443"/>
                  </a:lnTo>
                  <a:lnTo>
                    <a:pt x="1691673" y="1578696"/>
                  </a:lnTo>
                  <a:lnTo>
                    <a:pt x="1703611" y="1564652"/>
                  </a:lnTo>
                  <a:lnTo>
                    <a:pt x="1716251" y="1548501"/>
                  </a:lnTo>
                  <a:lnTo>
                    <a:pt x="1728189" y="1533754"/>
                  </a:lnTo>
                  <a:lnTo>
                    <a:pt x="1739425" y="1516900"/>
                  </a:lnTo>
                  <a:lnTo>
                    <a:pt x="1750660" y="1501451"/>
                  </a:lnTo>
                  <a:lnTo>
                    <a:pt x="1761194" y="1485300"/>
                  </a:lnTo>
                  <a:lnTo>
                    <a:pt x="1771727" y="1468446"/>
                  </a:lnTo>
                  <a:lnTo>
                    <a:pt x="1781559" y="1451593"/>
                  </a:lnTo>
                  <a:lnTo>
                    <a:pt x="1791390" y="1434037"/>
                  </a:lnTo>
                  <a:lnTo>
                    <a:pt x="1801221" y="1417183"/>
                  </a:lnTo>
                  <a:lnTo>
                    <a:pt x="1809648" y="1399628"/>
                  </a:lnTo>
                  <a:lnTo>
                    <a:pt x="1817372" y="1382072"/>
                  </a:lnTo>
                  <a:lnTo>
                    <a:pt x="1825799" y="1363814"/>
                  </a:lnTo>
                  <a:lnTo>
                    <a:pt x="1833524" y="1344854"/>
                  </a:lnTo>
                  <a:lnTo>
                    <a:pt x="1839844" y="1326596"/>
                  </a:lnTo>
                  <a:lnTo>
                    <a:pt x="1846866" y="1307636"/>
                  </a:lnTo>
                  <a:lnTo>
                    <a:pt x="1852484" y="1288675"/>
                  </a:lnTo>
                  <a:lnTo>
                    <a:pt x="1858804" y="1269715"/>
                  </a:lnTo>
                  <a:lnTo>
                    <a:pt x="1863720" y="1250053"/>
                  </a:lnTo>
                  <a:lnTo>
                    <a:pt x="1868635" y="1230390"/>
                  </a:lnTo>
                  <a:lnTo>
                    <a:pt x="1872848" y="1210728"/>
                  </a:lnTo>
                  <a:lnTo>
                    <a:pt x="1876360" y="1191065"/>
                  </a:lnTo>
                  <a:lnTo>
                    <a:pt x="1880573" y="1170701"/>
                  </a:lnTo>
                  <a:lnTo>
                    <a:pt x="1883382" y="1150336"/>
                  </a:lnTo>
                  <a:lnTo>
                    <a:pt x="1885489" y="1129971"/>
                  </a:lnTo>
                  <a:lnTo>
                    <a:pt x="1886893" y="1110309"/>
                  </a:lnTo>
                  <a:lnTo>
                    <a:pt x="1889000" y="1089242"/>
                  </a:lnTo>
                  <a:lnTo>
                    <a:pt x="1889702" y="1068175"/>
                  </a:lnTo>
                  <a:lnTo>
                    <a:pt x="1889702" y="1047108"/>
                  </a:lnTo>
                  <a:lnTo>
                    <a:pt x="1889960" y="1047108"/>
                  </a:lnTo>
                  <a:lnTo>
                    <a:pt x="1889960" y="0"/>
                  </a:lnTo>
                  <a:lnTo>
                    <a:pt x="2154443" y="0"/>
                  </a:lnTo>
                  <a:lnTo>
                    <a:pt x="2154443" y="1047108"/>
                  </a:lnTo>
                  <a:lnTo>
                    <a:pt x="2153741" y="1074495"/>
                  </a:lnTo>
                  <a:lnTo>
                    <a:pt x="2153039" y="1102584"/>
                  </a:lnTo>
                  <a:lnTo>
                    <a:pt x="2151634" y="1129971"/>
                  </a:lnTo>
                  <a:lnTo>
                    <a:pt x="2148123" y="1157358"/>
                  </a:lnTo>
                  <a:lnTo>
                    <a:pt x="2145314" y="1184043"/>
                  </a:lnTo>
                  <a:lnTo>
                    <a:pt x="2141803" y="1210728"/>
                  </a:lnTo>
                  <a:lnTo>
                    <a:pt x="2136887" y="1238115"/>
                  </a:lnTo>
                  <a:lnTo>
                    <a:pt x="2132674" y="1264097"/>
                  </a:lnTo>
                  <a:lnTo>
                    <a:pt x="2127056" y="1290080"/>
                  </a:lnTo>
                  <a:lnTo>
                    <a:pt x="2120034" y="1316765"/>
                  </a:lnTo>
                  <a:lnTo>
                    <a:pt x="2113012" y="1342045"/>
                  </a:lnTo>
                  <a:lnTo>
                    <a:pt x="2105989" y="1367325"/>
                  </a:lnTo>
                  <a:lnTo>
                    <a:pt x="2097562" y="1393308"/>
                  </a:lnTo>
                  <a:lnTo>
                    <a:pt x="2088434" y="1417886"/>
                  </a:lnTo>
                  <a:lnTo>
                    <a:pt x="2079305" y="1442464"/>
                  </a:lnTo>
                  <a:lnTo>
                    <a:pt x="2070176" y="1466340"/>
                  </a:lnTo>
                  <a:lnTo>
                    <a:pt x="2059642" y="1490215"/>
                  </a:lnTo>
                  <a:lnTo>
                    <a:pt x="2048406" y="1514091"/>
                  </a:lnTo>
                  <a:lnTo>
                    <a:pt x="2036468" y="1537265"/>
                  </a:lnTo>
                  <a:lnTo>
                    <a:pt x="2024531" y="1560438"/>
                  </a:lnTo>
                  <a:lnTo>
                    <a:pt x="2011188" y="1582910"/>
                  </a:lnTo>
                  <a:lnTo>
                    <a:pt x="1997846" y="1605381"/>
                  </a:lnTo>
                  <a:lnTo>
                    <a:pt x="1984503" y="1627853"/>
                  </a:lnTo>
                  <a:lnTo>
                    <a:pt x="1970459" y="1649622"/>
                  </a:lnTo>
                  <a:lnTo>
                    <a:pt x="1955010" y="1670689"/>
                  </a:lnTo>
                  <a:lnTo>
                    <a:pt x="1940263" y="1691755"/>
                  </a:lnTo>
                  <a:lnTo>
                    <a:pt x="1924814" y="1712120"/>
                  </a:lnTo>
                  <a:lnTo>
                    <a:pt x="1907960" y="1731783"/>
                  </a:lnTo>
                  <a:lnTo>
                    <a:pt x="1891809" y="1752147"/>
                  </a:lnTo>
                  <a:lnTo>
                    <a:pt x="1874253" y="1771810"/>
                  </a:lnTo>
                  <a:lnTo>
                    <a:pt x="1856697" y="1790770"/>
                  </a:lnTo>
                  <a:lnTo>
                    <a:pt x="1838439" y="1809028"/>
                  </a:lnTo>
                  <a:lnTo>
                    <a:pt x="1820883" y="1827286"/>
                  </a:lnTo>
                  <a:lnTo>
                    <a:pt x="1801221" y="1844139"/>
                  </a:lnTo>
                  <a:lnTo>
                    <a:pt x="1781559" y="1861695"/>
                  </a:lnTo>
                  <a:lnTo>
                    <a:pt x="1761896" y="1877846"/>
                  </a:lnTo>
                  <a:lnTo>
                    <a:pt x="1742234" y="1894700"/>
                  </a:lnTo>
                  <a:lnTo>
                    <a:pt x="1721869" y="1910149"/>
                  </a:lnTo>
                  <a:lnTo>
                    <a:pt x="1700802" y="1926300"/>
                  </a:lnTo>
                  <a:lnTo>
                    <a:pt x="1679033" y="1940345"/>
                  </a:lnTo>
                  <a:lnTo>
                    <a:pt x="1657264" y="1954390"/>
                  </a:lnTo>
                  <a:lnTo>
                    <a:pt x="1635495" y="1968434"/>
                  </a:lnTo>
                  <a:lnTo>
                    <a:pt x="1613023" y="1981074"/>
                  </a:lnTo>
                  <a:lnTo>
                    <a:pt x="1590552" y="1994417"/>
                  </a:lnTo>
                  <a:lnTo>
                    <a:pt x="1567378" y="2007057"/>
                  </a:lnTo>
                  <a:lnTo>
                    <a:pt x="1544205" y="2018292"/>
                  </a:lnTo>
                  <a:lnTo>
                    <a:pt x="1520329" y="2029528"/>
                  </a:lnTo>
                  <a:lnTo>
                    <a:pt x="1496453" y="2040062"/>
                  </a:lnTo>
                  <a:lnTo>
                    <a:pt x="1471875" y="2049191"/>
                  </a:lnTo>
                  <a:lnTo>
                    <a:pt x="1447999" y="2059022"/>
                  </a:lnTo>
                  <a:lnTo>
                    <a:pt x="1422017" y="2067449"/>
                  </a:lnTo>
                  <a:lnTo>
                    <a:pt x="1397439" y="2075875"/>
                  </a:lnTo>
                  <a:lnTo>
                    <a:pt x="1372159" y="2082898"/>
                  </a:lnTo>
                  <a:lnTo>
                    <a:pt x="1346176" y="2090622"/>
                  </a:lnTo>
                  <a:lnTo>
                    <a:pt x="1320194" y="2096942"/>
                  </a:lnTo>
                  <a:lnTo>
                    <a:pt x="1294211" y="2102560"/>
                  </a:lnTo>
                  <a:lnTo>
                    <a:pt x="1267526" y="2108178"/>
                  </a:lnTo>
                  <a:lnTo>
                    <a:pt x="1240842" y="2111689"/>
                  </a:lnTo>
                  <a:lnTo>
                    <a:pt x="1214157" y="2115902"/>
                  </a:lnTo>
                  <a:lnTo>
                    <a:pt x="1187472" y="2119414"/>
                  </a:lnTo>
                  <a:lnTo>
                    <a:pt x="1159383" y="2121520"/>
                  </a:lnTo>
                  <a:lnTo>
                    <a:pt x="1132698" y="2122925"/>
                  </a:lnTo>
                  <a:lnTo>
                    <a:pt x="1104609" y="2124329"/>
                  </a:lnTo>
                  <a:lnTo>
                    <a:pt x="1077222" y="2124329"/>
                  </a:lnTo>
                  <a:lnTo>
                    <a:pt x="1049133" y="2124329"/>
                  </a:lnTo>
                  <a:lnTo>
                    <a:pt x="1021746" y="2122925"/>
                  </a:lnTo>
                  <a:lnTo>
                    <a:pt x="994359" y="2121520"/>
                  </a:lnTo>
                  <a:lnTo>
                    <a:pt x="966972" y="2119414"/>
                  </a:lnTo>
                  <a:lnTo>
                    <a:pt x="939585" y="2115902"/>
                  </a:lnTo>
                  <a:lnTo>
                    <a:pt x="912900" y="2111689"/>
                  </a:lnTo>
                  <a:lnTo>
                    <a:pt x="886215" y="2108178"/>
                  </a:lnTo>
                  <a:lnTo>
                    <a:pt x="860233" y="2102560"/>
                  </a:lnTo>
                  <a:lnTo>
                    <a:pt x="833548" y="2096942"/>
                  </a:lnTo>
                  <a:lnTo>
                    <a:pt x="807566" y="2090622"/>
                  </a:lnTo>
                  <a:lnTo>
                    <a:pt x="782285" y="2082898"/>
                  </a:lnTo>
                  <a:lnTo>
                    <a:pt x="757005" y="2075875"/>
                  </a:lnTo>
                  <a:lnTo>
                    <a:pt x="731022" y="2067449"/>
                  </a:lnTo>
                  <a:lnTo>
                    <a:pt x="706444" y="2059022"/>
                  </a:lnTo>
                  <a:lnTo>
                    <a:pt x="681866" y="2049191"/>
                  </a:lnTo>
                  <a:lnTo>
                    <a:pt x="657991" y="2040062"/>
                  </a:lnTo>
                  <a:lnTo>
                    <a:pt x="633412" y="2029528"/>
                  </a:lnTo>
                  <a:lnTo>
                    <a:pt x="610239" y="2018292"/>
                  </a:lnTo>
                  <a:lnTo>
                    <a:pt x="587065" y="2007057"/>
                  </a:lnTo>
                  <a:lnTo>
                    <a:pt x="563892" y="1994417"/>
                  </a:lnTo>
                  <a:lnTo>
                    <a:pt x="540718" y="1981074"/>
                  </a:lnTo>
                  <a:lnTo>
                    <a:pt x="518247" y="1968434"/>
                  </a:lnTo>
                  <a:lnTo>
                    <a:pt x="496478" y="1954390"/>
                  </a:lnTo>
                  <a:lnTo>
                    <a:pt x="474708" y="1940345"/>
                  </a:lnTo>
                  <a:lnTo>
                    <a:pt x="453642" y="1926300"/>
                  </a:lnTo>
                  <a:lnTo>
                    <a:pt x="432575" y="1910149"/>
                  </a:lnTo>
                  <a:lnTo>
                    <a:pt x="411508" y="1894700"/>
                  </a:lnTo>
                  <a:lnTo>
                    <a:pt x="391143" y="1877846"/>
                  </a:lnTo>
                  <a:lnTo>
                    <a:pt x="372183" y="1861695"/>
                  </a:lnTo>
                  <a:lnTo>
                    <a:pt x="352520" y="1844139"/>
                  </a:lnTo>
                  <a:lnTo>
                    <a:pt x="333560" y="1827286"/>
                  </a:lnTo>
                  <a:lnTo>
                    <a:pt x="315302" y="1809028"/>
                  </a:lnTo>
                  <a:lnTo>
                    <a:pt x="297044" y="1790770"/>
                  </a:lnTo>
                  <a:lnTo>
                    <a:pt x="278786" y="1771810"/>
                  </a:lnTo>
                  <a:lnTo>
                    <a:pt x="262635" y="1752147"/>
                  </a:lnTo>
                  <a:lnTo>
                    <a:pt x="245781" y="1731783"/>
                  </a:lnTo>
                  <a:lnTo>
                    <a:pt x="229630" y="1712120"/>
                  </a:lnTo>
                  <a:lnTo>
                    <a:pt x="214181" y="1691755"/>
                  </a:lnTo>
                  <a:lnTo>
                    <a:pt x="198030" y="1670689"/>
                  </a:lnTo>
                  <a:lnTo>
                    <a:pt x="183283" y="1649622"/>
                  </a:lnTo>
                  <a:lnTo>
                    <a:pt x="169238" y="1627853"/>
                  </a:lnTo>
                  <a:lnTo>
                    <a:pt x="155896" y="1605381"/>
                  </a:lnTo>
                  <a:lnTo>
                    <a:pt x="141851" y="1582910"/>
                  </a:lnTo>
                  <a:lnTo>
                    <a:pt x="129211" y="1560438"/>
                  </a:lnTo>
                  <a:lnTo>
                    <a:pt x="117273" y="1537265"/>
                  </a:lnTo>
                  <a:lnTo>
                    <a:pt x="106038" y="1514091"/>
                  </a:lnTo>
                  <a:lnTo>
                    <a:pt x="94802" y="1490215"/>
                  </a:lnTo>
                  <a:lnTo>
                    <a:pt x="84269" y="1466340"/>
                  </a:lnTo>
                  <a:lnTo>
                    <a:pt x="73735" y="1442464"/>
                  </a:lnTo>
                  <a:lnTo>
                    <a:pt x="65308" y="1417886"/>
                  </a:lnTo>
                  <a:lnTo>
                    <a:pt x="56179" y="1393308"/>
                  </a:lnTo>
                  <a:lnTo>
                    <a:pt x="47753" y="1367325"/>
                  </a:lnTo>
                  <a:lnTo>
                    <a:pt x="40028" y="1342045"/>
                  </a:lnTo>
                  <a:lnTo>
                    <a:pt x="33708" y="1316765"/>
                  </a:lnTo>
                  <a:lnTo>
                    <a:pt x="26686" y="1290080"/>
                  </a:lnTo>
                  <a:lnTo>
                    <a:pt x="21770" y="1264097"/>
                  </a:lnTo>
                  <a:lnTo>
                    <a:pt x="16152" y="1238115"/>
                  </a:lnTo>
                  <a:lnTo>
                    <a:pt x="11939" y="1210728"/>
                  </a:lnTo>
                  <a:lnTo>
                    <a:pt x="8428" y="1184043"/>
                  </a:lnTo>
                  <a:lnTo>
                    <a:pt x="4917" y="1157358"/>
                  </a:lnTo>
                  <a:lnTo>
                    <a:pt x="2810" y="1129971"/>
                  </a:lnTo>
                  <a:lnTo>
                    <a:pt x="703" y="1102584"/>
                  </a:lnTo>
                  <a:lnTo>
                    <a:pt x="1" y="1074495"/>
                  </a:lnTo>
                  <a:lnTo>
                    <a:pt x="1" y="1047108"/>
                  </a:lnTo>
                  <a:lnTo>
                    <a:pt x="0" y="1047108"/>
                  </a:lnTo>
                  <a:close/>
                </a:path>
              </a:pathLst>
            </a:custGeom>
            <a:solidFill>
              <a:srgbClr val="E0E0E0"/>
            </a:solidFill>
            <a:ln w="12700">
              <a:noFill/>
              <a:prstDash val="solid"/>
              <a:round/>
            </a:ln>
          </p:spPr>
          <p:txBody>
            <a:bodyPr vert="horz" wrap="square" lIns="360000" tIns="360000" rIns="360000" bIns="60960" anchor="t" anchorCtr="1" compatLnSpc="1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800" dirty="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8" name="Freeform: Shape 5"/>
            <p:cNvSpPr/>
            <p:nvPr/>
          </p:nvSpPr>
          <p:spPr bwMode="auto">
            <a:xfrm>
              <a:off x="1836063" y="2431801"/>
              <a:ext cx="2393753" cy="1196487"/>
            </a:xfrm>
            <a:custGeom>
              <a:avLst/>
              <a:gdLst>
                <a:gd name="T0" fmla="*/ 1624 w 3069"/>
                <a:gd name="T1" fmla="*/ 381 h 1534"/>
                <a:gd name="T2" fmla="*/ 1768 w 3069"/>
                <a:gd name="T3" fmla="*/ 400 h 1534"/>
                <a:gd name="T4" fmla="*/ 1906 w 3069"/>
                <a:gd name="T5" fmla="*/ 437 h 1534"/>
                <a:gd name="T6" fmla="*/ 2036 w 3069"/>
                <a:gd name="T7" fmla="*/ 490 h 1534"/>
                <a:gd name="T8" fmla="*/ 2159 w 3069"/>
                <a:gd name="T9" fmla="*/ 559 h 1534"/>
                <a:gd name="T10" fmla="*/ 2271 w 3069"/>
                <a:gd name="T11" fmla="*/ 641 h 1534"/>
                <a:gd name="T12" fmla="*/ 2372 w 3069"/>
                <a:gd name="T13" fmla="*/ 736 h 1534"/>
                <a:gd name="T14" fmla="*/ 2462 w 3069"/>
                <a:gd name="T15" fmla="*/ 841 h 1534"/>
                <a:gd name="T16" fmla="*/ 2538 w 3069"/>
                <a:gd name="T17" fmla="*/ 958 h 1534"/>
                <a:gd name="T18" fmla="*/ 2601 w 3069"/>
                <a:gd name="T19" fmla="*/ 1083 h 1534"/>
                <a:gd name="T20" fmla="*/ 2648 w 3069"/>
                <a:gd name="T21" fmla="*/ 1217 h 1534"/>
                <a:gd name="T22" fmla="*/ 2679 w 3069"/>
                <a:gd name="T23" fmla="*/ 1358 h 1534"/>
                <a:gd name="T24" fmla="*/ 2692 w 3069"/>
                <a:gd name="T25" fmla="*/ 1504 h 1534"/>
                <a:gd name="T26" fmla="*/ 3067 w 3069"/>
                <a:gd name="T27" fmla="*/ 1455 h 1534"/>
                <a:gd name="T28" fmla="*/ 3045 w 3069"/>
                <a:gd name="T29" fmla="*/ 1262 h 1534"/>
                <a:gd name="T30" fmla="*/ 3000 w 3069"/>
                <a:gd name="T31" fmla="*/ 1078 h 1534"/>
                <a:gd name="T32" fmla="*/ 2933 w 3069"/>
                <a:gd name="T33" fmla="*/ 903 h 1534"/>
                <a:gd name="T34" fmla="*/ 2846 w 3069"/>
                <a:gd name="T35" fmla="*/ 739 h 1534"/>
                <a:gd name="T36" fmla="*/ 2742 w 3069"/>
                <a:gd name="T37" fmla="*/ 587 h 1534"/>
                <a:gd name="T38" fmla="*/ 2619 w 3069"/>
                <a:gd name="T39" fmla="*/ 449 h 1534"/>
                <a:gd name="T40" fmla="*/ 2482 w 3069"/>
                <a:gd name="T41" fmla="*/ 327 h 1534"/>
                <a:gd name="T42" fmla="*/ 2330 w 3069"/>
                <a:gd name="T43" fmla="*/ 222 h 1534"/>
                <a:gd name="T44" fmla="*/ 2166 w 3069"/>
                <a:gd name="T45" fmla="*/ 135 h 1534"/>
                <a:gd name="T46" fmla="*/ 1990 w 3069"/>
                <a:gd name="T47" fmla="*/ 69 h 1534"/>
                <a:gd name="T48" fmla="*/ 1806 w 3069"/>
                <a:gd name="T49" fmla="*/ 23 h 1534"/>
                <a:gd name="T50" fmla="*/ 1614 w 3069"/>
                <a:gd name="T51" fmla="*/ 2 h 1534"/>
                <a:gd name="T52" fmla="*/ 1455 w 3069"/>
                <a:gd name="T53" fmla="*/ 2 h 1534"/>
                <a:gd name="T54" fmla="*/ 1263 w 3069"/>
                <a:gd name="T55" fmla="*/ 23 h 1534"/>
                <a:gd name="T56" fmla="*/ 1079 w 3069"/>
                <a:gd name="T57" fmla="*/ 69 h 1534"/>
                <a:gd name="T58" fmla="*/ 903 w 3069"/>
                <a:gd name="T59" fmla="*/ 135 h 1534"/>
                <a:gd name="T60" fmla="*/ 739 w 3069"/>
                <a:gd name="T61" fmla="*/ 222 h 1534"/>
                <a:gd name="T62" fmla="*/ 587 w 3069"/>
                <a:gd name="T63" fmla="*/ 327 h 1534"/>
                <a:gd name="T64" fmla="*/ 450 w 3069"/>
                <a:gd name="T65" fmla="*/ 449 h 1534"/>
                <a:gd name="T66" fmla="*/ 327 w 3069"/>
                <a:gd name="T67" fmla="*/ 587 h 1534"/>
                <a:gd name="T68" fmla="*/ 223 w 3069"/>
                <a:gd name="T69" fmla="*/ 739 h 1534"/>
                <a:gd name="T70" fmla="*/ 135 w 3069"/>
                <a:gd name="T71" fmla="*/ 903 h 1534"/>
                <a:gd name="T72" fmla="*/ 69 w 3069"/>
                <a:gd name="T73" fmla="*/ 1078 h 1534"/>
                <a:gd name="T74" fmla="*/ 25 w 3069"/>
                <a:gd name="T75" fmla="*/ 1262 h 1534"/>
                <a:gd name="T76" fmla="*/ 2 w 3069"/>
                <a:gd name="T77" fmla="*/ 1455 h 1534"/>
                <a:gd name="T78" fmla="*/ 377 w 3069"/>
                <a:gd name="T79" fmla="*/ 1504 h 1534"/>
                <a:gd name="T80" fmla="*/ 390 w 3069"/>
                <a:gd name="T81" fmla="*/ 1358 h 1534"/>
                <a:gd name="T82" fmla="*/ 421 w 3069"/>
                <a:gd name="T83" fmla="*/ 1217 h 1534"/>
                <a:gd name="T84" fmla="*/ 468 w 3069"/>
                <a:gd name="T85" fmla="*/ 1083 h 1534"/>
                <a:gd name="T86" fmla="*/ 531 w 3069"/>
                <a:gd name="T87" fmla="*/ 958 h 1534"/>
                <a:gd name="T88" fmla="*/ 608 w 3069"/>
                <a:gd name="T89" fmla="*/ 841 h 1534"/>
                <a:gd name="T90" fmla="*/ 697 w 3069"/>
                <a:gd name="T91" fmla="*/ 736 h 1534"/>
                <a:gd name="T92" fmla="*/ 798 w 3069"/>
                <a:gd name="T93" fmla="*/ 641 h 1534"/>
                <a:gd name="T94" fmla="*/ 910 w 3069"/>
                <a:gd name="T95" fmla="*/ 559 h 1534"/>
                <a:gd name="T96" fmla="*/ 1033 w 3069"/>
                <a:gd name="T97" fmla="*/ 490 h 1534"/>
                <a:gd name="T98" fmla="*/ 1163 w 3069"/>
                <a:gd name="T99" fmla="*/ 437 h 1534"/>
                <a:gd name="T100" fmla="*/ 1302 w 3069"/>
                <a:gd name="T101" fmla="*/ 400 h 1534"/>
                <a:gd name="T102" fmla="*/ 1446 w 3069"/>
                <a:gd name="T103" fmla="*/ 381 h 1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069" h="1534">
                  <a:moveTo>
                    <a:pt x="1534" y="376"/>
                  </a:moveTo>
                  <a:lnTo>
                    <a:pt x="1534" y="376"/>
                  </a:lnTo>
                  <a:lnTo>
                    <a:pt x="1564" y="377"/>
                  </a:lnTo>
                  <a:lnTo>
                    <a:pt x="1594" y="378"/>
                  </a:lnTo>
                  <a:lnTo>
                    <a:pt x="1624" y="381"/>
                  </a:lnTo>
                  <a:lnTo>
                    <a:pt x="1652" y="383"/>
                  </a:lnTo>
                  <a:lnTo>
                    <a:pt x="1682" y="386"/>
                  </a:lnTo>
                  <a:lnTo>
                    <a:pt x="1711" y="390"/>
                  </a:lnTo>
                  <a:lnTo>
                    <a:pt x="1740" y="394"/>
                  </a:lnTo>
                  <a:lnTo>
                    <a:pt x="1768" y="400"/>
                  </a:lnTo>
                  <a:lnTo>
                    <a:pt x="1796" y="406"/>
                  </a:lnTo>
                  <a:lnTo>
                    <a:pt x="1824" y="414"/>
                  </a:lnTo>
                  <a:lnTo>
                    <a:pt x="1852" y="421"/>
                  </a:lnTo>
                  <a:lnTo>
                    <a:pt x="1878" y="429"/>
                  </a:lnTo>
                  <a:lnTo>
                    <a:pt x="1906" y="437"/>
                  </a:lnTo>
                  <a:lnTo>
                    <a:pt x="1933" y="447"/>
                  </a:lnTo>
                  <a:lnTo>
                    <a:pt x="1958" y="457"/>
                  </a:lnTo>
                  <a:lnTo>
                    <a:pt x="1985" y="468"/>
                  </a:lnTo>
                  <a:lnTo>
                    <a:pt x="2011" y="479"/>
                  </a:lnTo>
                  <a:lnTo>
                    <a:pt x="2036" y="490"/>
                  </a:lnTo>
                  <a:lnTo>
                    <a:pt x="2062" y="503"/>
                  </a:lnTo>
                  <a:lnTo>
                    <a:pt x="2086" y="516"/>
                  </a:lnTo>
                  <a:lnTo>
                    <a:pt x="2111" y="530"/>
                  </a:lnTo>
                  <a:lnTo>
                    <a:pt x="2134" y="545"/>
                  </a:lnTo>
                  <a:lnTo>
                    <a:pt x="2159" y="559"/>
                  </a:lnTo>
                  <a:lnTo>
                    <a:pt x="2181" y="575"/>
                  </a:lnTo>
                  <a:lnTo>
                    <a:pt x="2205" y="591"/>
                  </a:lnTo>
                  <a:lnTo>
                    <a:pt x="2227" y="607"/>
                  </a:lnTo>
                  <a:lnTo>
                    <a:pt x="2249" y="624"/>
                  </a:lnTo>
                  <a:lnTo>
                    <a:pt x="2271" y="641"/>
                  </a:lnTo>
                  <a:lnTo>
                    <a:pt x="2292" y="659"/>
                  </a:lnTo>
                  <a:lnTo>
                    <a:pt x="2312" y="677"/>
                  </a:lnTo>
                  <a:lnTo>
                    <a:pt x="2333" y="696"/>
                  </a:lnTo>
                  <a:lnTo>
                    <a:pt x="2353" y="715"/>
                  </a:lnTo>
                  <a:lnTo>
                    <a:pt x="2372" y="736"/>
                  </a:lnTo>
                  <a:lnTo>
                    <a:pt x="2391" y="756"/>
                  </a:lnTo>
                  <a:lnTo>
                    <a:pt x="2409" y="777"/>
                  </a:lnTo>
                  <a:lnTo>
                    <a:pt x="2427" y="797"/>
                  </a:lnTo>
                  <a:lnTo>
                    <a:pt x="2445" y="820"/>
                  </a:lnTo>
                  <a:lnTo>
                    <a:pt x="2462" y="841"/>
                  </a:lnTo>
                  <a:lnTo>
                    <a:pt x="2479" y="865"/>
                  </a:lnTo>
                  <a:lnTo>
                    <a:pt x="2495" y="887"/>
                  </a:lnTo>
                  <a:lnTo>
                    <a:pt x="2510" y="910"/>
                  </a:lnTo>
                  <a:lnTo>
                    <a:pt x="2524" y="934"/>
                  </a:lnTo>
                  <a:lnTo>
                    <a:pt x="2538" y="958"/>
                  </a:lnTo>
                  <a:lnTo>
                    <a:pt x="2552" y="983"/>
                  </a:lnTo>
                  <a:lnTo>
                    <a:pt x="2565" y="1007"/>
                  </a:lnTo>
                  <a:lnTo>
                    <a:pt x="2578" y="1032"/>
                  </a:lnTo>
                  <a:lnTo>
                    <a:pt x="2589" y="1057"/>
                  </a:lnTo>
                  <a:lnTo>
                    <a:pt x="2601" y="1083"/>
                  </a:lnTo>
                  <a:lnTo>
                    <a:pt x="2612" y="1110"/>
                  </a:lnTo>
                  <a:lnTo>
                    <a:pt x="2621" y="1136"/>
                  </a:lnTo>
                  <a:lnTo>
                    <a:pt x="2631" y="1163"/>
                  </a:lnTo>
                  <a:lnTo>
                    <a:pt x="2640" y="1190"/>
                  </a:lnTo>
                  <a:lnTo>
                    <a:pt x="2648" y="1217"/>
                  </a:lnTo>
                  <a:lnTo>
                    <a:pt x="2656" y="1245"/>
                  </a:lnTo>
                  <a:lnTo>
                    <a:pt x="2662" y="1273"/>
                  </a:lnTo>
                  <a:lnTo>
                    <a:pt x="2668" y="1301"/>
                  </a:lnTo>
                  <a:lnTo>
                    <a:pt x="2674" y="1329"/>
                  </a:lnTo>
                  <a:lnTo>
                    <a:pt x="2679" y="1358"/>
                  </a:lnTo>
                  <a:lnTo>
                    <a:pt x="2682" y="1387"/>
                  </a:lnTo>
                  <a:lnTo>
                    <a:pt x="2685" y="1416"/>
                  </a:lnTo>
                  <a:lnTo>
                    <a:pt x="2689" y="1444"/>
                  </a:lnTo>
                  <a:lnTo>
                    <a:pt x="2691" y="1474"/>
                  </a:lnTo>
                  <a:lnTo>
                    <a:pt x="2692" y="1504"/>
                  </a:lnTo>
                  <a:lnTo>
                    <a:pt x="2692" y="1534"/>
                  </a:lnTo>
                  <a:lnTo>
                    <a:pt x="3069" y="1534"/>
                  </a:lnTo>
                  <a:lnTo>
                    <a:pt x="3069" y="1534"/>
                  </a:lnTo>
                  <a:lnTo>
                    <a:pt x="3068" y="1495"/>
                  </a:lnTo>
                  <a:lnTo>
                    <a:pt x="3067" y="1455"/>
                  </a:lnTo>
                  <a:lnTo>
                    <a:pt x="3064" y="1416"/>
                  </a:lnTo>
                  <a:lnTo>
                    <a:pt x="3061" y="1377"/>
                  </a:lnTo>
                  <a:lnTo>
                    <a:pt x="3056" y="1339"/>
                  </a:lnTo>
                  <a:lnTo>
                    <a:pt x="3051" y="1301"/>
                  </a:lnTo>
                  <a:lnTo>
                    <a:pt x="3045" y="1262"/>
                  </a:lnTo>
                  <a:lnTo>
                    <a:pt x="3037" y="1225"/>
                  </a:lnTo>
                  <a:lnTo>
                    <a:pt x="3030" y="1188"/>
                  </a:lnTo>
                  <a:lnTo>
                    <a:pt x="3020" y="1150"/>
                  </a:lnTo>
                  <a:lnTo>
                    <a:pt x="3011" y="1114"/>
                  </a:lnTo>
                  <a:lnTo>
                    <a:pt x="3000" y="1078"/>
                  </a:lnTo>
                  <a:lnTo>
                    <a:pt x="2988" y="1041"/>
                  </a:lnTo>
                  <a:lnTo>
                    <a:pt x="2975" y="1006"/>
                  </a:lnTo>
                  <a:lnTo>
                    <a:pt x="2963" y="971"/>
                  </a:lnTo>
                  <a:lnTo>
                    <a:pt x="2948" y="937"/>
                  </a:lnTo>
                  <a:lnTo>
                    <a:pt x="2933" y="903"/>
                  </a:lnTo>
                  <a:lnTo>
                    <a:pt x="2918" y="869"/>
                  </a:lnTo>
                  <a:lnTo>
                    <a:pt x="2901" y="836"/>
                  </a:lnTo>
                  <a:lnTo>
                    <a:pt x="2884" y="803"/>
                  </a:lnTo>
                  <a:lnTo>
                    <a:pt x="2866" y="771"/>
                  </a:lnTo>
                  <a:lnTo>
                    <a:pt x="2846" y="739"/>
                  </a:lnTo>
                  <a:lnTo>
                    <a:pt x="2827" y="707"/>
                  </a:lnTo>
                  <a:lnTo>
                    <a:pt x="2807" y="676"/>
                  </a:lnTo>
                  <a:lnTo>
                    <a:pt x="2786" y="646"/>
                  </a:lnTo>
                  <a:lnTo>
                    <a:pt x="2764" y="616"/>
                  </a:lnTo>
                  <a:lnTo>
                    <a:pt x="2742" y="587"/>
                  </a:lnTo>
                  <a:lnTo>
                    <a:pt x="2718" y="559"/>
                  </a:lnTo>
                  <a:lnTo>
                    <a:pt x="2695" y="530"/>
                  </a:lnTo>
                  <a:lnTo>
                    <a:pt x="2671" y="502"/>
                  </a:lnTo>
                  <a:lnTo>
                    <a:pt x="2645" y="475"/>
                  </a:lnTo>
                  <a:lnTo>
                    <a:pt x="2619" y="449"/>
                  </a:lnTo>
                  <a:lnTo>
                    <a:pt x="2593" y="423"/>
                  </a:lnTo>
                  <a:lnTo>
                    <a:pt x="2566" y="399"/>
                  </a:lnTo>
                  <a:lnTo>
                    <a:pt x="2538" y="374"/>
                  </a:lnTo>
                  <a:lnTo>
                    <a:pt x="2511" y="351"/>
                  </a:lnTo>
                  <a:lnTo>
                    <a:pt x="2482" y="327"/>
                  </a:lnTo>
                  <a:lnTo>
                    <a:pt x="2452" y="305"/>
                  </a:lnTo>
                  <a:lnTo>
                    <a:pt x="2423" y="282"/>
                  </a:lnTo>
                  <a:lnTo>
                    <a:pt x="2392" y="262"/>
                  </a:lnTo>
                  <a:lnTo>
                    <a:pt x="2361" y="242"/>
                  </a:lnTo>
                  <a:lnTo>
                    <a:pt x="2330" y="222"/>
                  </a:lnTo>
                  <a:lnTo>
                    <a:pt x="2298" y="204"/>
                  </a:lnTo>
                  <a:lnTo>
                    <a:pt x="2265" y="185"/>
                  </a:lnTo>
                  <a:lnTo>
                    <a:pt x="2233" y="167"/>
                  </a:lnTo>
                  <a:lnTo>
                    <a:pt x="2199" y="151"/>
                  </a:lnTo>
                  <a:lnTo>
                    <a:pt x="2166" y="135"/>
                  </a:lnTo>
                  <a:lnTo>
                    <a:pt x="2132" y="120"/>
                  </a:lnTo>
                  <a:lnTo>
                    <a:pt x="2097" y="107"/>
                  </a:lnTo>
                  <a:lnTo>
                    <a:pt x="2062" y="93"/>
                  </a:lnTo>
                  <a:lnTo>
                    <a:pt x="2027" y="81"/>
                  </a:lnTo>
                  <a:lnTo>
                    <a:pt x="1990" y="69"/>
                  </a:lnTo>
                  <a:lnTo>
                    <a:pt x="1954" y="59"/>
                  </a:lnTo>
                  <a:lnTo>
                    <a:pt x="1918" y="48"/>
                  </a:lnTo>
                  <a:lnTo>
                    <a:pt x="1881" y="39"/>
                  </a:lnTo>
                  <a:lnTo>
                    <a:pt x="1843" y="31"/>
                  </a:lnTo>
                  <a:lnTo>
                    <a:pt x="1806" y="23"/>
                  </a:lnTo>
                  <a:lnTo>
                    <a:pt x="1769" y="18"/>
                  </a:lnTo>
                  <a:lnTo>
                    <a:pt x="1730" y="12"/>
                  </a:lnTo>
                  <a:lnTo>
                    <a:pt x="1692" y="7"/>
                  </a:lnTo>
                  <a:lnTo>
                    <a:pt x="1652" y="4"/>
                  </a:lnTo>
                  <a:lnTo>
                    <a:pt x="1614" y="2"/>
                  </a:lnTo>
                  <a:lnTo>
                    <a:pt x="1575" y="0"/>
                  </a:lnTo>
                  <a:lnTo>
                    <a:pt x="1534" y="0"/>
                  </a:lnTo>
                  <a:lnTo>
                    <a:pt x="1534" y="0"/>
                  </a:lnTo>
                  <a:lnTo>
                    <a:pt x="1495" y="0"/>
                  </a:lnTo>
                  <a:lnTo>
                    <a:pt x="1455" y="2"/>
                  </a:lnTo>
                  <a:lnTo>
                    <a:pt x="1417" y="4"/>
                  </a:lnTo>
                  <a:lnTo>
                    <a:pt x="1377" y="7"/>
                  </a:lnTo>
                  <a:lnTo>
                    <a:pt x="1339" y="12"/>
                  </a:lnTo>
                  <a:lnTo>
                    <a:pt x="1301" y="18"/>
                  </a:lnTo>
                  <a:lnTo>
                    <a:pt x="1263" y="23"/>
                  </a:lnTo>
                  <a:lnTo>
                    <a:pt x="1225" y="31"/>
                  </a:lnTo>
                  <a:lnTo>
                    <a:pt x="1188" y="39"/>
                  </a:lnTo>
                  <a:lnTo>
                    <a:pt x="1151" y="48"/>
                  </a:lnTo>
                  <a:lnTo>
                    <a:pt x="1114" y="59"/>
                  </a:lnTo>
                  <a:lnTo>
                    <a:pt x="1079" y="69"/>
                  </a:lnTo>
                  <a:lnTo>
                    <a:pt x="1043" y="81"/>
                  </a:lnTo>
                  <a:lnTo>
                    <a:pt x="1007" y="93"/>
                  </a:lnTo>
                  <a:lnTo>
                    <a:pt x="972" y="107"/>
                  </a:lnTo>
                  <a:lnTo>
                    <a:pt x="937" y="120"/>
                  </a:lnTo>
                  <a:lnTo>
                    <a:pt x="903" y="135"/>
                  </a:lnTo>
                  <a:lnTo>
                    <a:pt x="870" y="151"/>
                  </a:lnTo>
                  <a:lnTo>
                    <a:pt x="836" y="167"/>
                  </a:lnTo>
                  <a:lnTo>
                    <a:pt x="803" y="185"/>
                  </a:lnTo>
                  <a:lnTo>
                    <a:pt x="771" y="204"/>
                  </a:lnTo>
                  <a:lnTo>
                    <a:pt x="739" y="222"/>
                  </a:lnTo>
                  <a:lnTo>
                    <a:pt x="708" y="242"/>
                  </a:lnTo>
                  <a:lnTo>
                    <a:pt x="677" y="262"/>
                  </a:lnTo>
                  <a:lnTo>
                    <a:pt x="646" y="282"/>
                  </a:lnTo>
                  <a:lnTo>
                    <a:pt x="616" y="305"/>
                  </a:lnTo>
                  <a:lnTo>
                    <a:pt x="587" y="327"/>
                  </a:lnTo>
                  <a:lnTo>
                    <a:pt x="559" y="351"/>
                  </a:lnTo>
                  <a:lnTo>
                    <a:pt x="531" y="374"/>
                  </a:lnTo>
                  <a:lnTo>
                    <a:pt x="503" y="399"/>
                  </a:lnTo>
                  <a:lnTo>
                    <a:pt x="477" y="423"/>
                  </a:lnTo>
                  <a:lnTo>
                    <a:pt x="450" y="449"/>
                  </a:lnTo>
                  <a:lnTo>
                    <a:pt x="424" y="475"/>
                  </a:lnTo>
                  <a:lnTo>
                    <a:pt x="399" y="502"/>
                  </a:lnTo>
                  <a:lnTo>
                    <a:pt x="374" y="530"/>
                  </a:lnTo>
                  <a:lnTo>
                    <a:pt x="351" y="559"/>
                  </a:lnTo>
                  <a:lnTo>
                    <a:pt x="327" y="587"/>
                  </a:lnTo>
                  <a:lnTo>
                    <a:pt x="305" y="616"/>
                  </a:lnTo>
                  <a:lnTo>
                    <a:pt x="284" y="646"/>
                  </a:lnTo>
                  <a:lnTo>
                    <a:pt x="262" y="676"/>
                  </a:lnTo>
                  <a:lnTo>
                    <a:pt x="242" y="707"/>
                  </a:lnTo>
                  <a:lnTo>
                    <a:pt x="223" y="739"/>
                  </a:lnTo>
                  <a:lnTo>
                    <a:pt x="204" y="771"/>
                  </a:lnTo>
                  <a:lnTo>
                    <a:pt x="185" y="803"/>
                  </a:lnTo>
                  <a:lnTo>
                    <a:pt x="168" y="836"/>
                  </a:lnTo>
                  <a:lnTo>
                    <a:pt x="151" y="869"/>
                  </a:lnTo>
                  <a:lnTo>
                    <a:pt x="135" y="903"/>
                  </a:lnTo>
                  <a:lnTo>
                    <a:pt x="120" y="937"/>
                  </a:lnTo>
                  <a:lnTo>
                    <a:pt x="107" y="971"/>
                  </a:lnTo>
                  <a:lnTo>
                    <a:pt x="94" y="1006"/>
                  </a:lnTo>
                  <a:lnTo>
                    <a:pt x="81" y="1041"/>
                  </a:lnTo>
                  <a:lnTo>
                    <a:pt x="69" y="1078"/>
                  </a:lnTo>
                  <a:lnTo>
                    <a:pt x="59" y="1114"/>
                  </a:lnTo>
                  <a:lnTo>
                    <a:pt x="49" y="1150"/>
                  </a:lnTo>
                  <a:lnTo>
                    <a:pt x="39" y="1188"/>
                  </a:lnTo>
                  <a:lnTo>
                    <a:pt x="32" y="1225"/>
                  </a:lnTo>
                  <a:lnTo>
                    <a:pt x="25" y="1262"/>
                  </a:lnTo>
                  <a:lnTo>
                    <a:pt x="18" y="1301"/>
                  </a:lnTo>
                  <a:lnTo>
                    <a:pt x="13" y="1339"/>
                  </a:lnTo>
                  <a:lnTo>
                    <a:pt x="9" y="1377"/>
                  </a:lnTo>
                  <a:lnTo>
                    <a:pt x="5" y="1416"/>
                  </a:lnTo>
                  <a:lnTo>
                    <a:pt x="2" y="1455"/>
                  </a:lnTo>
                  <a:lnTo>
                    <a:pt x="1" y="1495"/>
                  </a:lnTo>
                  <a:lnTo>
                    <a:pt x="0" y="1534"/>
                  </a:lnTo>
                  <a:lnTo>
                    <a:pt x="377" y="1534"/>
                  </a:lnTo>
                  <a:lnTo>
                    <a:pt x="377" y="1534"/>
                  </a:lnTo>
                  <a:lnTo>
                    <a:pt x="377" y="1504"/>
                  </a:lnTo>
                  <a:lnTo>
                    <a:pt x="378" y="1474"/>
                  </a:lnTo>
                  <a:lnTo>
                    <a:pt x="381" y="1444"/>
                  </a:lnTo>
                  <a:lnTo>
                    <a:pt x="383" y="1416"/>
                  </a:lnTo>
                  <a:lnTo>
                    <a:pt x="387" y="1387"/>
                  </a:lnTo>
                  <a:lnTo>
                    <a:pt x="390" y="1358"/>
                  </a:lnTo>
                  <a:lnTo>
                    <a:pt x="396" y="1329"/>
                  </a:lnTo>
                  <a:lnTo>
                    <a:pt x="401" y="1301"/>
                  </a:lnTo>
                  <a:lnTo>
                    <a:pt x="407" y="1273"/>
                  </a:lnTo>
                  <a:lnTo>
                    <a:pt x="414" y="1245"/>
                  </a:lnTo>
                  <a:lnTo>
                    <a:pt x="421" y="1217"/>
                  </a:lnTo>
                  <a:lnTo>
                    <a:pt x="430" y="1190"/>
                  </a:lnTo>
                  <a:lnTo>
                    <a:pt x="438" y="1163"/>
                  </a:lnTo>
                  <a:lnTo>
                    <a:pt x="448" y="1136"/>
                  </a:lnTo>
                  <a:lnTo>
                    <a:pt x="457" y="1110"/>
                  </a:lnTo>
                  <a:lnTo>
                    <a:pt x="468" y="1083"/>
                  </a:lnTo>
                  <a:lnTo>
                    <a:pt x="480" y="1057"/>
                  </a:lnTo>
                  <a:lnTo>
                    <a:pt x="491" y="1032"/>
                  </a:lnTo>
                  <a:lnTo>
                    <a:pt x="504" y="1007"/>
                  </a:lnTo>
                  <a:lnTo>
                    <a:pt x="517" y="983"/>
                  </a:lnTo>
                  <a:lnTo>
                    <a:pt x="531" y="958"/>
                  </a:lnTo>
                  <a:lnTo>
                    <a:pt x="545" y="934"/>
                  </a:lnTo>
                  <a:lnTo>
                    <a:pt x="560" y="910"/>
                  </a:lnTo>
                  <a:lnTo>
                    <a:pt x="575" y="887"/>
                  </a:lnTo>
                  <a:lnTo>
                    <a:pt x="591" y="865"/>
                  </a:lnTo>
                  <a:lnTo>
                    <a:pt x="608" y="841"/>
                  </a:lnTo>
                  <a:lnTo>
                    <a:pt x="624" y="820"/>
                  </a:lnTo>
                  <a:lnTo>
                    <a:pt x="642" y="797"/>
                  </a:lnTo>
                  <a:lnTo>
                    <a:pt x="660" y="777"/>
                  </a:lnTo>
                  <a:lnTo>
                    <a:pt x="678" y="756"/>
                  </a:lnTo>
                  <a:lnTo>
                    <a:pt x="697" y="736"/>
                  </a:lnTo>
                  <a:lnTo>
                    <a:pt x="716" y="715"/>
                  </a:lnTo>
                  <a:lnTo>
                    <a:pt x="736" y="696"/>
                  </a:lnTo>
                  <a:lnTo>
                    <a:pt x="757" y="677"/>
                  </a:lnTo>
                  <a:lnTo>
                    <a:pt x="777" y="659"/>
                  </a:lnTo>
                  <a:lnTo>
                    <a:pt x="798" y="641"/>
                  </a:lnTo>
                  <a:lnTo>
                    <a:pt x="820" y="624"/>
                  </a:lnTo>
                  <a:lnTo>
                    <a:pt x="842" y="607"/>
                  </a:lnTo>
                  <a:lnTo>
                    <a:pt x="865" y="591"/>
                  </a:lnTo>
                  <a:lnTo>
                    <a:pt x="887" y="575"/>
                  </a:lnTo>
                  <a:lnTo>
                    <a:pt x="910" y="559"/>
                  </a:lnTo>
                  <a:lnTo>
                    <a:pt x="935" y="545"/>
                  </a:lnTo>
                  <a:lnTo>
                    <a:pt x="958" y="530"/>
                  </a:lnTo>
                  <a:lnTo>
                    <a:pt x="983" y="516"/>
                  </a:lnTo>
                  <a:lnTo>
                    <a:pt x="1007" y="503"/>
                  </a:lnTo>
                  <a:lnTo>
                    <a:pt x="1033" y="490"/>
                  </a:lnTo>
                  <a:lnTo>
                    <a:pt x="1059" y="479"/>
                  </a:lnTo>
                  <a:lnTo>
                    <a:pt x="1084" y="468"/>
                  </a:lnTo>
                  <a:lnTo>
                    <a:pt x="1110" y="457"/>
                  </a:lnTo>
                  <a:lnTo>
                    <a:pt x="1136" y="447"/>
                  </a:lnTo>
                  <a:lnTo>
                    <a:pt x="1163" y="437"/>
                  </a:lnTo>
                  <a:lnTo>
                    <a:pt x="1191" y="429"/>
                  </a:lnTo>
                  <a:lnTo>
                    <a:pt x="1217" y="421"/>
                  </a:lnTo>
                  <a:lnTo>
                    <a:pt x="1245" y="414"/>
                  </a:lnTo>
                  <a:lnTo>
                    <a:pt x="1273" y="406"/>
                  </a:lnTo>
                  <a:lnTo>
                    <a:pt x="1302" y="400"/>
                  </a:lnTo>
                  <a:lnTo>
                    <a:pt x="1329" y="394"/>
                  </a:lnTo>
                  <a:lnTo>
                    <a:pt x="1358" y="390"/>
                  </a:lnTo>
                  <a:lnTo>
                    <a:pt x="1387" y="386"/>
                  </a:lnTo>
                  <a:lnTo>
                    <a:pt x="1416" y="383"/>
                  </a:lnTo>
                  <a:lnTo>
                    <a:pt x="1446" y="381"/>
                  </a:lnTo>
                  <a:lnTo>
                    <a:pt x="1475" y="378"/>
                  </a:lnTo>
                  <a:lnTo>
                    <a:pt x="1504" y="377"/>
                  </a:lnTo>
                  <a:lnTo>
                    <a:pt x="1534" y="376"/>
                  </a:lnTo>
                  <a:lnTo>
                    <a:pt x="1534" y="37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Freeform: Shape 6"/>
            <p:cNvSpPr/>
            <p:nvPr/>
          </p:nvSpPr>
          <p:spPr bwMode="auto">
            <a:xfrm>
              <a:off x="8134584" y="3628288"/>
              <a:ext cx="2392973" cy="1196487"/>
            </a:xfrm>
            <a:custGeom>
              <a:avLst/>
              <a:gdLst>
                <a:gd name="T0" fmla="*/ 1444 w 3068"/>
                <a:gd name="T1" fmla="*/ 1153 h 1534"/>
                <a:gd name="T2" fmla="*/ 1300 w 3068"/>
                <a:gd name="T3" fmla="*/ 1134 h 1534"/>
                <a:gd name="T4" fmla="*/ 1163 w 3068"/>
                <a:gd name="T5" fmla="*/ 1097 h 1534"/>
                <a:gd name="T6" fmla="*/ 1032 w 3068"/>
                <a:gd name="T7" fmla="*/ 1044 h 1534"/>
                <a:gd name="T8" fmla="*/ 910 w 3068"/>
                <a:gd name="T9" fmla="*/ 975 h 1534"/>
                <a:gd name="T10" fmla="*/ 797 w 3068"/>
                <a:gd name="T11" fmla="*/ 893 h 1534"/>
                <a:gd name="T12" fmla="*/ 696 w 3068"/>
                <a:gd name="T13" fmla="*/ 798 h 1534"/>
                <a:gd name="T14" fmla="*/ 606 w 3068"/>
                <a:gd name="T15" fmla="*/ 693 h 1534"/>
                <a:gd name="T16" fmla="*/ 530 w 3068"/>
                <a:gd name="T17" fmla="*/ 576 h 1534"/>
                <a:gd name="T18" fmla="*/ 467 w 3068"/>
                <a:gd name="T19" fmla="*/ 451 h 1534"/>
                <a:gd name="T20" fmla="*/ 420 w 3068"/>
                <a:gd name="T21" fmla="*/ 317 h 1534"/>
                <a:gd name="T22" fmla="*/ 390 w 3068"/>
                <a:gd name="T23" fmla="*/ 176 h 1534"/>
                <a:gd name="T24" fmla="*/ 376 w 3068"/>
                <a:gd name="T25" fmla="*/ 30 h 1534"/>
                <a:gd name="T26" fmla="*/ 1 w 3068"/>
                <a:gd name="T27" fmla="*/ 79 h 1534"/>
                <a:gd name="T28" fmla="*/ 23 w 3068"/>
                <a:gd name="T29" fmla="*/ 272 h 1534"/>
                <a:gd name="T30" fmla="*/ 68 w 3068"/>
                <a:gd name="T31" fmla="*/ 456 h 1534"/>
                <a:gd name="T32" fmla="*/ 135 w 3068"/>
                <a:gd name="T33" fmla="*/ 631 h 1534"/>
                <a:gd name="T34" fmla="*/ 222 w 3068"/>
                <a:gd name="T35" fmla="*/ 795 h 1534"/>
                <a:gd name="T36" fmla="*/ 327 w 3068"/>
                <a:gd name="T37" fmla="*/ 947 h 1534"/>
                <a:gd name="T38" fmla="*/ 449 w 3068"/>
                <a:gd name="T39" fmla="*/ 1085 h 1534"/>
                <a:gd name="T40" fmla="*/ 586 w 3068"/>
                <a:gd name="T41" fmla="*/ 1207 h 1534"/>
                <a:gd name="T42" fmla="*/ 738 w 3068"/>
                <a:gd name="T43" fmla="*/ 1312 h 1534"/>
                <a:gd name="T44" fmla="*/ 902 w 3068"/>
                <a:gd name="T45" fmla="*/ 1399 h 1534"/>
                <a:gd name="T46" fmla="*/ 1078 w 3068"/>
                <a:gd name="T47" fmla="*/ 1465 h 1534"/>
                <a:gd name="T48" fmla="*/ 1262 w 3068"/>
                <a:gd name="T49" fmla="*/ 1511 h 1534"/>
                <a:gd name="T50" fmla="*/ 1455 w 3068"/>
                <a:gd name="T51" fmla="*/ 1532 h 1534"/>
                <a:gd name="T52" fmla="*/ 1613 w 3068"/>
                <a:gd name="T53" fmla="*/ 1532 h 1534"/>
                <a:gd name="T54" fmla="*/ 1805 w 3068"/>
                <a:gd name="T55" fmla="*/ 1511 h 1534"/>
                <a:gd name="T56" fmla="*/ 1990 w 3068"/>
                <a:gd name="T57" fmla="*/ 1465 h 1534"/>
                <a:gd name="T58" fmla="*/ 2165 w 3068"/>
                <a:gd name="T59" fmla="*/ 1399 h 1534"/>
                <a:gd name="T60" fmla="*/ 2329 w 3068"/>
                <a:gd name="T61" fmla="*/ 1312 h 1534"/>
                <a:gd name="T62" fmla="*/ 2481 w 3068"/>
                <a:gd name="T63" fmla="*/ 1207 h 1534"/>
                <a:gd name="T64" fmla="*/ 2618 w 3068"/>
                <a:gd name="T65" fmla="*/ 1085 h 1534"/>
                <a:gd name="T66" fmla="*/ 2741 w 3068"/>
                <a:gd name="T67" fmla="*/ 947 h 1534"/>
                <a:gd name="T68" fmla="*/ 2845 w 3068"/>
                <a:gd name="T69" fmla="*/ 795 h 1534"/>
                <a:gd name="T70" fmla="*/ 2933 w 3068"/>
                <a:gd name="T71" fmla="*/ 631 h 1534"/>
                <a:gd name="T72" fmla="*/ 2999 w 3068"/>
                <a:gd name="T73" fmla="*/ 456 h 1534"/>
                <a:gd name="T74" fmla="*/ 3043 w 3068"/>
                <a:gd name="T75" fmla="*/ 272 h 1534"/>
                <a:gd name="T76" fmla="*/ 3066 w 3068"/>
                <a:gd name="T77" fmla="*/ 79 h 1534"/>
                <a:gd name="T78" fmla="*/ 2691 w 3068"/>
                <a:gd name="T79" fmla="*/ 30 h 1534"/>
                <a:gd name="T80" fmla="*/ 2678 w 3068"/>
                <a:gd name="T81" fmla="*/ 176 h 1534"/>
                <a:gd name="T82" fmla="*/ 2647 w 3068"/>
                <a:gd name="T83" fmla="*/ 317 h 1534"/>
                <a:gd name="T84" fmla="*/ 2600 w 3068"/>
                <a:gd name="T85" fmla="*/ 451 h 1534"/>
                <a:gd name="T86" fmla="*/ 2537 w 3068"/>
                <a:gd name="T87" fmla="*/ 576 h 1534"/>
                <a:gd name="T88" fmla="*/ 2461 w 3068"/>
                <a:gd name="T89" fmla="*/ 693 h 1534"/>
                <a:gd name="T90" fmla="*/ 2372 w 3068"/>
                <a:gd name="T91" fmla="*/ 798 h 1534"/>
                <a:gd name="T92" fmla="*/ 2270 w 3068"/>
                <a:gd name="T93" fmla="*/ 893 h 1534"/>
                <a:gd name="T94" fmla="*/ 2158 w 3068"/>
                <a:gd name="T95" fmla="*/ 975 h 1534"/>
                <a:gd name="T96" fmla="*/ 2035 w 3068"/>
                <a:gd name="T97" fmla="*/ 1044 h 1534"/>
                <a:gd name="T98" fmla="*/ 1905 w 3068"/>
                <a:gd name="T99" fmla="*/ 1097 h 1534"/>
                <a:gd name="T100" fmla="*/ 1766 w 3068"/>
                <a:gd name="T101" fmla="*/ 1134 h 1534"/>
                <a:gd name="T102" fmla="*/ 1622 w 3068"/>
                <a:gd name="T103" fmla="*/ 1153 h 1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068" h="1534">
                  <a:moveTo>
                    <a:pt x="1534" y="1158"/>
                  </a:moveTo>
                  <a:lnTo>
                    <a:pt x="1534" y="1158"/>
                  </a:lnTo>
                  <a:lnTo>
                    <a:pt x="1504" y="1157"/>
                  </a:lnTo>
                  <a:lnTo>
                    <a:pt x="1474" y="1156"/>
                  </a:lnTo>
                  <a:lnTo>
                    <a:pt x="1444" y="1153"/>
                  </a:lnTo>
                  <a:lnTo>
                    <a:pt x="1416" y="1151"/>
                  </a:lnTo>
                  <a:lnTo>
                    <a:pt x="1386" y="1148"/>
                  </a:lnTo>
                  <a:lnTo>
                    <a:pt x="1357" y="1144"/>
                  </a:lnTo>
                  <a:lnTo>
                    <a:pt x="1329" y="1140"/>
                  </a:lnTo>
                  <a:lnTo>
                    <a:pt x="1300" y="1134"/>
                  </a:lnTo>
                  <a:lnTo>
                    <a:pt x="1273" y="1128"/>
                  </a:lnTo>
                  <a:lnTo>
                    <a:pt x="1244" y="1120"/>
                  </a:lnTo>
                  <a:lnTo>
                    <a:pt x="1217" y="1113"/>
                  </a:lnTo>
                  <a:lnTo>
                    <a:pt x="1190" y="1105"/>
                  </a:lnTo>
                  <a:lnTo>
                    <a:pt x="1163" y="1097"/>
                  </a:lnTo>
                  <a:lnTo>
                    <a:pt x="1135" y="1087"/>
                  </a:lnTo>
                  <a:lnTo>
                    <a:pt x="1110" y="1077"/>
                  </a:lnTo>
                  <a:lnTo>
                    <a:pt x="1083" y="1066"/>
                  </a:lnTo>
                  <a:lnTo>
                    <a:pt x="1057" y="1055"/>
                  </a:lnTo>
                  <a:lnTo>
                    <a:pt x="1032" y="1044"/>
                  </a:lnTo>
                  <a:lnTo>
                    <a:pt x="1006" y="1031"/>
                  </a:lnTo>
                  <a:lnTo>
                    <a:pt x="982" y="1018"/>
                  </a:lnTo>
                  <a:lnTo>
                    <a:pt x="957" y="1004"/>
                  </a:lnTo>
                  <a:lnTo>
                    <a:pt x="934" y="989"/>
                  </a:lnTo>
                  <a:lnTo>
                    <a:pt x="910" y="975"/>
                  </a:lnTo>
                  <a:lnTo>
                    <a:pt x="887" y="959"/>
                  </a:lnTo>
                  <a:lnTo>
                    <a:pt x="863" y="943"/>
                  </a:lnTo>
                  <a:lnTo>
                    <a:pt x="841" y="927"/>
                  </a:lnTo>
                  <a:lnTo>
                    <a:pt x="819" y="910"/>
                  </a:lnTo>
                  <a:lnTo>
                    <a:pt x="797" y="893"/>
                  </a:lnTo>
                  <a:lnTo>
                    <a:pt x="776" y="875"/>
                  </a:lnTo>
                  <a:lnTo>
                    <a:pt x="756" y="857"/>
                  </a:lnTo>
                  <a:lnTo>
                    <a:pt x="735" y="838"/>
                  </a:lnTo>
                  <a:lnTo>
                    <a:pt x="715" y="819"/>
                  </a:lnTo>
                  <a:lnTo>
                    <a:pt x="696" y="798"/>
                  </a:lnTo>
                  <a:lnTo>
                    <a:pt x="677" y="778"/>
                  </a:lnTo>
                  <a:lnTo>
                    <a:pt x="659" y="757"/>
                  </a:lnTo>
                  <a:lnTo>
                    <a:pt x="641" y="737"/>
                  </a:lnTo>
                  <a:lnTo>
                    <a:pt x="623" y="714"/>
                  </a:lnTo>
                  <a:lnTo>
                    <a:pt x="606" y="693"/>
                  </a:lnTo>
                  <a:lnTo>
                    <a:pt x="589" y="669"/>
                  </a:lnTo>
                  <a:lnTo>
                    <a:pt x="574" y="647"/>
                  </a:lnTo>
                  <a:lnTo>
                    <a:pt x="558" y="624"/>
                  </a:lnTo>
                  <a:lnTo>
                    <a:pt x="544" y="600"/>
                  </a:lnTo>
                  <a:lnTo>
                    <a:pt x="530" y="576"/>
                  </a:lnTo>
                  <a:lnTo>
                    <a:pt x="516" y="551"/>
                  </a:lnTo>
                  <a:lnTo>
                    <a:pt x="503" y="527"/>
                  </a:lnTo>
                  <a:lnTo>
                    <a:pt x="490" y="502"/>
                  </a:lnTo>
                  <a:lnTo>
                    <a:pt x="479" y="477"/>
                  </a:lnTo>
                  <a:lnTo>
                    <a:pt x="467" y="451"/>
                  </a:lnTo>
                  <a:lnTo>
                    <a:pt x="456" y="424"/>
                  </a:lnTo>
                  <a:lnTo>
                    <a:pt x="447" y="398"/>
                  </a:lnTo>
                  <a:lnTo>
                    <a:pt x="437" y="371"/>
                  </a:lnTo>
                  <a:lnTo>
                    <a:pt x="428" y="344"/>
                  </a:lnTo>
                  <a:lnTo>
                    <a:pt x="420" y="317"/>
                  </a:lnTo>
                  <a:lnTo>
                    <a:pt x="412" y="289"/>
                  </a:lnTo>
                  <a:lnTo>
                    <a:pt x="406" y="261"/>
                  </a:lnTo>
                  <a:lnTo>
                    <a:pt x="400" y="233"/>
                  </a:lnTo>
                  <a:lnTo>
                    <a:pt x="394" y="205"/>
                  </a:lnTo>
                  <a:lnTo>
                    <a:pt x="390" y="176"/>
                  </a:lnTo>
                  <a:lnTo>
                    <a:pt x="386" y="147"/>
                  </a:lnTo>
                  <a:lnTo>
                    <a:pt x="383" y="118"/>
                  </a:lnTo>
                  <a:lnTo>
                    <a:pt x="379" y="90"/>
                  </a:lnTo>
                  <a:lnTo>
                    <a:pt x="378" y="60"/>
                  </a:lnTo>
                  <a:lnTo>
                    <a:pt x="376" y="30"/>
                  </a:lnTo>
                  <a:lnTo>
                    <a:pt x="37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9"/>
                  </a:lnTo>
                  <a:lnTo>
                    <a:pt x="1" y="79"/>
                  </a:lnTo>
                  <a:lnTo>
                    <a:pt x="4" y="118"/>
                  </a:lnTo>
                  <a:lnTo>
                    <a:pt x="7" y="157"/>
                  </a:lnTo>
                  <a:lnTo>
                    <a:pt x="12" y="195"/>
                  </a:lnTo>
                  <a:lnTo>
                    <a:pt x="17" y="233"/>
                  </a:lnTo>
                  <a:lnTo>
                    <a:pt x="23" y="272"/>
                  </a:lnTo>
                  <a:lnTo>
                    <a:pt x="31" y="309"/>
                  </a:lnTo>
                  <a:lnTo>
                    <a:pt x="38" y="346"/>
                  </a:lnTo>
                  <a:lnTo>
                    <a:pt x="48" y="384"/>
                  </a:lnTo>
                  <a:lnTo>
                    <a:pt x="57" y="420"/>
                  </a:lnTo>
                  <a:lnTo>
                    <a:pt x="68" y="456"/>
                  </a:lnTo>
                  <a:lnTo>
                    <a:pt x="80" y="493"/>
                  </a:lnTo>
                  <a:lnTo>
                    <a:pt x="93" y="528"/>
                  </a:lnTo>
                  <a:lnTo>
                    <a:pt x="105" y="563"/>
                  </a:lnTo>
                  <a:lnTo>
                    <a:pt x="120" y="597"/>
                  </a:lnTo>
                  <a:lnTo>
                    <a:pt x="135" y="631"/>
                  </a:lnTo>
                  <a:lnTo>
                    <a:pt x="151" y="665"/>
                  </a:lnTo>
                  <a:lnTo>
                    <a:pt x="167" y="698"/>
                  </a:lnTo>
                  <a:lnTo>
                    <a:pt x="184" y="731"/>
                  </a:lnTo>
                  <a:lnTo>
                    <a:pt x="202" y="763"/>
                  </a:lnTo>
                  <a:lnTo>
                    <a:pt x="222" y="795"/>
                  </a:lnTo>
                  <a:lnTo>
                    <a:pt x="241" y="827"/>
                  </a:lnTo>
                  <a:lnTo>
                    <a:pt x="261" y="858"/>
                  </a:lnTo>
                  <a:lnTo>
                    <a:pt x="282" y="888"/>
                  </a:lnTo>
                  <a:lnTo>
                    <a:pt x="305" y="918"/>
                  </a:lnTo>
                  <a:lnTo>
                    <a:pt x="327" y="947"/>
                  </a:lnTo>
                  <a:lnTo>
                    <a:pt x="350" y="975"/>
                  </a:lnTo>
                  <a:lnTo>
                    <a:pt x="374" y="1004"/>
                  </a:lnTo>
                  <a:lnTo>
                    <a:pt x="397" y="1032"/>
                  </a:lnTo>
                  <a:lnTo>
                    <a:pt x="423" y="1059"/>
                  </a:lnTo>
                  <a:lnTo>
                    <a:pt x="449" y="1085"/>
                  </a:lnTo>
                  <a:lnTo>
                    <a:pt x="475" y="1111"/>
                  </a:lnTo>
                  <a:lnTo>
                    <a:pt x="502" y="1135"/>
                  </a:lnTo>
                  <a:lnTo>
                    <a:pt x="530" y="1160"/>
                  </a:lnTo>
                  <a:lnTo>
                    <a:pt x="557" y="1183"/>
                  </a:lnTo>
                  <a:lnTo>
                    <a:pt x="586" y="1207"/>
                  </a:lnTo>
                  <a:lnTo>
                    <a:pt x="616" y="1229"/>
                  </a:lnTo>
                  <a:lnTo>
                    <a:pt x="646" y="1252"/>
                  </a:lnTo>
                  <a:lnTo>
                    <a:pt x="676" y="1272"/>
                  </a:lnTo>
                  <a:lnTo>
                    <a:pt x="707" y="1292"/>
                  </a:lnTo>
                  <a:lnTo>
                    <a:pt x="738" y="1312"/>
                  </a:lnTo>
                  <a:lnTo>
                    <a:pt x="770" y="1330"/>
                  </a:lnTo>
                  <a:lnTo>
                    <a:pt x="803" y="1349"/>
                  </a:lnTo>
                  <a:lnTo>
                    <a:pt x="836" y="1367"/>
                  </a:lnTo>
                  <a:lnTo>
                    <a:pt x="869" y="1383"/>
                  </a:lnTo>
                  <a:lnTo>
                    <a:pt x="902" y="1399"/>
                  </a:lnTo>
                  <a:lnTo>
                    <a:pt x="937" y="1414"/>
                  </a:lnTo>
                  <a:lnTo>
                    <a:pt x="971" y="1427"/>
                  </a:lnTo>
                  <a:lnTo>
                    <a:pt x="1006" y="1441"/>
                  </a:lnTo>
                  <a:lnTo>
                    <a:pt x="1041" y="1453"/>
                  </a:lnTo>
                  <a:lnTo>
                    <a:pt x="1078" y="1465"/>
                  </a:lnTo>
                  <a:lnTo>
                    <a:pt x="1114" y="1475"/>
                  </a:lnTo>
                  <a:lnTo>
                    <a:pt x="1150" y="1486"/>
                  </a:lnTo>
                  <a:lnTo>
                    <a:pt x="1187" y="1495"/>
                  </a:lnTo>
                  <a:lnTo>
                    <a:pt x="1225" y="1503"/>
                  </a:lnTo>
                  <a:lnTo>
                    <a:pt x="1262" y="1511"/>
                  </a:lnTo>
                  <a:lnTo>
                    <a:pt x="1300" y="1516"/>
                  </a:lnTo>
                  <a:lnTo>
                    <a:pt x="1338" y="1522"/>
                  </a:lnTo>
                  <a:lnTo>
                    <a:pt x="1377" y="1527"/>
                  </a:lnTo>
                  <a:lnTo>
                    <a:pt x="1416" y="1530"/>
                  </a:lnTo>
                  <a:lnTo>
                    <a:pt x="1455" y="1532"/>
                  </a:lnTo>
                  <a:lnTo>
                    <a:pt x="1494" y="1534"/>
                  </a:lnTo>
                  <a:lnTo>
                    <a:pt x="1534" y="1534"/>
                  </a:lnTo>
                  <a:lnTo>
                    <a:pt x="1534" y="1534"/>
                  </a:lnTo>
                  <a:lnTo>
                    <a:pt x="1573" y="1534"/>
                  </a:lnTo>
                  <a:lnTo>
                    <a:pt x="1613" y="1532"/>
                  </a:lnTo>
                  <a:lnTo>
                    <a:pt x="1651" y="1530"/>
                  </a:lnTo>
                  <a:lnTo>
                    <a:pt x="1691" y="1527"/>
                  </a:lnTo>
                  <a:lnTo>
                    <a:pt x="1729" y="1522"/>
                  </a:lnTo>
                  <a:lnTo>
                    <a:pt x="1767" y="1516"/>
                  </a:lnTo>
                  <a:lnTo>
                    <a:pt x="1805" y="1511"/>
                  </a:lnTo>
                  <a:lnTo>
                    <a:pt x="1843" y="1503"/>
                  </a:lnTo>
                  <a:lnTo>
                    <a:pt x="1880" y="1495"/>
                  </a:lnTo>
                  <a:lnTo>
                    <a:pt x="1917" y="1486"/>
                  </a:lnTo>
                  <a:lnTo>
                    <a:pt x="1954" y="1475"/>
                  </a:lnTo>
                  <a:lnTo>
                    <a:pt x="1990" y="1465"/>
                  </a:lnTo>
                  <a:lnTo>
                    <a:pt x="2025" y="1453"/>
                  </a:lnTo>
                  <a:lnTo>
                    <a:pt x="2062" y="1441"/>
                  </a:lnTo>
                  <a:lnTo>
                    <a:pt x="2096" y="1427"/>
                  </a:lnTo>
                  <a:lnTo>
                    <a:pt x="2131" y="1414"/>
                  </a:lnTo>
                  <a:lnTo>
                    <a:pt x="2165" y="1399"/>
                  </a:lnTo>
                  <a:lnTo>
                    <a:pt x="2199" y="1383"/>
                  </a:lnTo>
                  <a:lnTo>
                    <a:pt x="2232" y="1367"/>
                  </a:lnTo>
                  <a:lnTo>
                    <a:pt x="2265" y="1349"/>
                  </a:lnTo>
                  <a:lnTo>
                    <a:pt x="2297" y="1330"/>
                  </a:lnTo>
                  <a:lnTo>
                    <a:pt x="2329" y="1312"/>
                  </a:lnTo>
                  <a:lnTo>
                    <a:pt x="2360" y="1292"/>
                  </a:lnTo>
                  <a:lnTo>
                    <a:pt x="2391" y="1272"/>
                  </a:lnTo>
                  <a:lnTo>
                    <a:pt x="2422" y="1252"/>
                  </a:lnTo>
                  <a:lnTo>
                    <a:pt x="2452" y="1229"/>
                  </a:lnTo>
                  <a:lnTo>
                    <a:pt x="2481" y="1207"/>
                  </a:lnTo>
                  <a:lnTo>
                    <a:pt x="2509" y="1183"/>
                  </a:lnTo>
                  <a:lnTo>
                    <a:pt x="2537" y="1160"/>
                  </a:lnTo>
                  <a:lnTo>
                    <a:pt x="2565" y="1135"/>
                  </a:lnTo>
                  <a:lnTo>
                    <a:pt x="2593" y="1111"/>
                  </a:lnTo>
                  <a:lnTo>
                    <a:pt x="2618" y="1085"/>
                  </a:lnTo>
                  <a:lnTo>
                    <a:pt x="2644" y="1059"/>
                  </a:lnTo>
                  <a:lnTo>
                    <a:pt x="2669" y="1032"/>
                  </a:lnTo>
                  <a:lnTo>
                    <a:pt x="2694" y="1004"/>
                  </a:lnTo>
                  <a:lnTo>
                    <a:pt x="2717" y="975"/>
                  </a:lnTo>
                  <a:lnTo>
                    <a:pt x="2741" y="947"/>
                  </a:lnTo>
                  <a:lnTo>
                    <a:pt x="2763" y="918"/>
                  </a:lnTo>
                  <a:lnTo>
                    <a:pt x="2784" y="888"/>
                  </a:lnTo>
                  <a:lnTo>
                    <a:pt x="2806" y="858"/>
                  </a:lnTo>
                  <a:lnTo>
                    <a:pt x="2826" y="827"/>
                  </a:lnTo>
                  <a:lnTo>
                    <a:pt x="2845" y="795"/>
                  </a:lnTo>
                  <a:lnTo>
                    <a:pt x="2864" y="763"/>
                  </a:lnTo>
                  <a:lnTo>
                    <a:pt x="2883" y="731"/>
                  </a:lnTo>
                  <a:lnTo>
                    <a:pt x="2900" y="698"/>
                  </a:lnTo>
                  <a:lnTo>
                    <a:pt x="2917" y="665"/>
                  </a:lnTo>
                  <a:lnTo>
                    <a:pt x="2933" y="631"/>
                  </a:lnTo>
                  <a:lnTo>
                    <a:pt x="2948" y="597"/>
                  </a:lnTo>
                  <a:lnTo>
                    <a:pt x="2961" y="563"/>
                  </a:lnTo>
                  <a:lnTo>
                    <a:pt x="2974" y="528"/>
                  </a:lnTo>
                  <a:lnTo>
                    <a:pt x="2987" y="493"/>
                  </a:lnTo>
                  <a:lnTo>
                    <a:pt x="2999" y="456"/>
                  </a:lnTo>
                  <a:lnTo>
                    <a:pt x="3009" y="420"/>
                  </a:lnTo>
                  <a:lnTo>
                    <a:pt x="3019" y="384"/>
                  </a:lnTo>
                  <a:lnTo>
                    <a:pt x="3029" y="346"/>
                  </a:lnTo>
                  <a:lnTo>
                    <a:pt x="3037" y="309"/>
                  </a:lnTo>
                  <a:lnTo>
                    <a:pt x="3043" y="272"/>
                  </a:lnTo>
                  <a:lnTo>
                    <a:pt x="3050" y="233"/>
                  </a:lnTo>
                  <a:lnTo>
                    <a:pt x="3055" y="195"/>
                  </a:lnTo>
                  <a:lnTo>
                    <a:pt x="3059" y="157"/>
                  </a:lnTo>
                  <a:lnTo>
                    <a:pt x="3064" y="118"/>
                  </a:lnTo>
                  <a:lnTo>
                    <a:pt x="3066" y="79"/>
                  </a:lnTo>
                  <a:lnTo>
                    <a:pt x="3067" y="39"/>
                  </a:lnTo>
                  <a:lnTo>
                    <a:pt x="3068" y="0"/>
                  </a:lnTo>
                  <a:lnTo>
                    <a:pt x="2691" y="0"/>
                  </a:lnTo>
                  <a:lnTo>
                    <a:pt x="2691" y="0"/>
                  </a:lnTo>
                  <a:lnTo>
                    <a:pt x="2691" y="30"/>
                  </a:lnTo>
                  <a:lnTo>
                    <a:pt x="2690" y="60"/>
                  </a:lnTo>
                  <a:lnTo>
                    <a:pt x="2687" y="90"/>
                  </a:lnTo>
                  <a:lnTo>
                    <a:pt x="2685" y="118"/>
                  </a:lnTo>
                  <a:lnTo>
                    <a:pt x="2682" y="147"/>
                  </a:lnTo>
                  <a:lnTo>
                    <a:pt x="2678" y="176"/>
                  </a:lnTo>
                  <a:lnTo>
                    <a:pt x="2672" y="205"/>
                  </a:lnTo>
                  <a:lnTo>
                    <a:pt x="2667" y="233"/>
                  </a:lnTo>
                  <a:lnTo>
                    <a:pt x="2661" y="261"/>
                  </a:lnTo>
                  <a:lnTo>
                    <a:pt x="2654" y="289"/>
                  </a:lnTo>
                  <a:lnTo>
                    <a:pt x="2647" y="317"/>
                  </a:lnTo>
                  <a:lnTo>
                    <a:pt x="2638" y="344"/>
                  </a:lnTo>
                  <a:lnTo>
                    <a:pt x="2630" y="371"/>
                  </a:lnTo>
                  <a:lnTo>
                    <a:pt x="2620" y="398"/>
                  </a:lnTo>
                  <a:lnTo>
                    <a:pt x="2611" y="424"/>
                  </a:lnTo>
                  <a:lnTo>
                    <a:pt x="2600" y="451"/>
                  </a:lnTo>
                  <a:lnTo>
                    <a:pt x="2588" y="477"/>
                  </a:lnTo>
                  <a:lnTo>
                    <a:pt x="2577" y="502"/>
                  </a:lnTo>
                  <a:lnTo>
                    <a:pt x="2565" y="527"/>
                  </a:lnTo>
                  <a:lnTo>
                    <a:pt x="2551" y="551"/>
                  </a:lnTo>
                  <a:lnTo>
                    <a:pt x="2537" y="576"/>
                  </a:lnTo>
                  <a:lnTo>
                    <a:pt x="2523" y="600"/>
                  </a:lnTo>
                  <a:lnTo>
                    <a:pt x="2508" y="624"/>
                  </a:lnTo>
                  <a:lnTo>
                    <a:pt x="2493" y="647"/>
                  </a:lnTo>
                  <a:lnTo>
                    <a:pt x="2477" y="669"/>
                  </a:lnTo>
                  <a:lnTo>
                    <a:pt x="2461" y="693"/>
                  </a:lnTo>
                  <a:lnTo>
                    <a:pt x="2444" y="714"/>
                  </a:lnTo>
                  <a:lnTo>
                    <a:pt x="2426" y="737"/>
                  </a:lnTo>
                  <a:lnTo>
                    <a:pt x="2409" y="757"/>
                  </a:lnTo>
                  <a:lnTo>
                    <a:pt x="2390" y="778"/>
                  </a:lnTo>
                  <a:lnTo>
                    <a:pt x="2372" y="798"/>
                  </a:lnTo>
                  <a:lnTo>
                    <a:pt x="2352" y="819"/>
                  </a:lnTo>
                  <a:lnTo>
                    <a:pt x="2332" y="838"/>
                  </a:lnTo>
                  <a:lnTo>
                    <a:pt x="2312" y="857"/>
                  </a:lnTo>
                  <a:lnTo>
                    <a:pt x="2291" y="875"/>
                  </a:lnTo>
                  <a:lnTo>
                    <a:pt x="2270" y="893"/>
                  </a:lnTo>
                  <a:lnTo>
                    <a:pt x="2248" y="910"/>
                  </a:lnTo>
                  <a:lnTo>
                    <a:pt x="2226" y="927"/>
                  </a:lnTo>
                  <a:lnTo>
                    <a:pt x="2203" y="943"/>
                  </a:lnTo>
                  <a:lnTo>
                    <a:pt x="2181" y="959"/>
                  </a:lnTo>
                  <a:lnTo>
                    <a:pt x="2158" y="975"/>
                  </a:lnTo>
                  <a:lnTo>
                    <a:pt x="2134" y="989"/>
                  </a:lnTo>
                  <a:lnTo>
                    <a:pt x="2110" y="1004"/>
                  </a:lnTo>
                  <a:lnTo>
                    <a:pt x="2085" y="1018"/>
                  </a:lnTo>
                  <a:lnTo>
                    <a:pt x="2061" y="1031"/>
                  </a:lnTo>
                  <a:lnTo>
                    <a:pt x="2035" y="1044"/>
                  </a:lnTo>
                  <a:lnTo>
                    <a:pt x="2009" y="1055"/>
                  </a:lnTo>
                  <a:lnTo>
                    <a:pt x="1984" y="1066"/>
                  </a:lnTo>
                  <a:lnTo>
                    <a:pt x="1958" y="1077"/>
                  </a:lnTo>
                  <a:lnTo>
                    <a:pt x="1932" y="1087"/>
                  </a:lnTo>
                  <a:lnTo>
                    <a:pt x="1905" y="1097"/>
                  </a:lnTo>
                  <a:lnTo>
                    <a:pt x="1878" y="1105"/>
                  </a:lnTo>
                  <a:lnTo>
                    <a:pt x="1851" y="1113"/>
                  </a:lnTo>
                  <a:lnTo>
                    <a:pt x="1823" y="1120"/>
                  </a:lnTo>
                  <a:lnTo>
                    <a:pt x="1795" y="1128"/>
                  </a:lnTo>
                  <a:lnTo>
                    <a:pt x="1766" y="1134"/>
                  </a:lnTo>
                  <a:lnTo>
                    <a:pt x="1739" y="1140"/>
                  </a:lnTo>
                  <a:lnTo>
                    <a:pt x="1710" y="1144"/>
                  </a:lnTo>
                  <a:lnTo>
                    <a:pt x="1681" y="1148"/>
                  </a:lnTo>
                  <a:lnTo>
                    <a:pt x="1652" y="1151"/>
                  </a:lnTo>
                  <a:lnTo>
                    <a:pt x="1622" y="1153"/>
                  </a:lnTo>
                  <a:lnTo>
                    <a:pt x="1594" y="1156"/>
                  </a:lnTo>
                  <a:lnTo>
                    <a:pt x="1564" y="1157"/>
                  </a:lnTo>
                  <a:lnTo>
                    <a:pt x="1534" y="1158"/>
                  </a:lnTo>
                  <a:lnTo>
                    <a:pt x="1534" y="115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Freeform: Shape 7"/>
            <p:cNvSpPr/>
            <p:nvPr/>
          </p:nvSpPr>
          <p:spPr bwMode="auto">
            <a:xfrm>
              <a:off x="6034884" y="2431801"/>
              <a:ext cx="2393752" cy="1196487"/>
            </a:xfrm>
            <a:custGeom>
              <a:avLst/>
              <a:gdLst>
                <a:gd name="T0" fmla="*/ 1624 w 3069"/>
                <a:gd name="T1" fmla="*/ 381 h 1534"/>
                <a:gd name="T2" fmla="*/ 1768 w 3069"/>
                <a:gd name="T3" fmla="*/ 400 h 1534"/>
                <a:gd name="T4" fmla="*/ 1906 w 3069"/>
                <a:gd name="T5" fmla="*/ 437 h 1534"/>
                <a:gd name="T6" fmla="*/ 2036 w 3069"/>
                <a:gd name="T7" fmla="*/ 490 h 1534"/>
                <a:gd name="T8" fmla="*/ 2159 w 3069"/>
                <a:gd name="T9" fmla="*/ 559 h 1534"/>
                <a:gd name="T10" fmla="*/ 2271 w 3069"/>
                <a:gd name="T11" fmla="*/ 641 h 1534"/>
                <a:gd name="T12" fmla="*/ 2372 w 3069"/>
                <a:gd name="T13" fmla="*/ 736 h 1534"/>
                <a:gd name="T14" fmla="*/ 2462 w 3069"/>
                <a:gd name="T15" fmla="*/ 841 h 1534"/>
                <a:gd name="T16" fmla="*/ 2538 w 3069"/>
                <a:gd name="T17" fmla="*/ 958 h 1534"/>
                <a:gd name="T18" fmla="*/ 2601 w 3069"/>
                <a:gd name="T19" fmla="*/ 1083 h 1534"/>
                <a:gd name="T20" fmla="*/ 2648 w 3069"/>
                <a:gd name="T21" fmla="*/ 1217 h 1534"/>
                <a:gd name="T22" fmla="*/ 2679 w 3069"/>
                <a:gd name="T23" fmla="*/ 1358 h 1534"/>
                <a:gd name="T24" fmla="*/ 2692 w 3069"/>
                <a:gd name="T25" fmla="*/ 1504 h 1534"/>
                <a:gd name="T26" fmla="*/ 3067 w 3069"/>
                <a:gd name="T27" fmla="*/ 1455 h 1534"/>
                <a:gd name="T28" fmla="*/ 3045 w 3069"/>
                <a:gd name="T29" fmla="*/ 1262 h 1534"/>
                <a:gd name="T30" fmla="*/ 3000 w 3069"/>
                <a:gd name="T31" fmla="*/ 1078 h 1534"/>
                <a:gd name="T32" fmla="*/ 2933 w 3069"/>
                <a:gd name="T33" fmla="*/ 903 h 1534"/>
                <a:gd name="T34" fmla="*/ 2846 w 3069"/>
                <a:gd name="T35" fmla="*/ 739 h 1534"/>
                <a:gd name="T36" fmla="*/ 2742 w 3069"/>
                <a:gd name="T37" fmla="*/ 587 h 1534"/>
                <a:gd name="T38" fmla="*/ 2619 w 3069"/>
                <a:gd name="T39" fmla="*/ 449 h 1534"/>
                <a:gd name="T40" fmla="*/ 2482 w 3069"/>
                <a:gd name="T41" fmla="*/ 327 h 1534"/>
                <a:gd name="T42" fmla="*/ 2330 w 3069"/>
                <a:gd name="T43" fmla="*/ 222 h 1534"/>
                <a:gd name="T44" fmla="*/ 2166 w 3069"/>
                <a:gd name="T45" fmla="*/ 135 h 1534"/>
                <a:gd name="T46" fmla="*/ 1990 w 3069"/>
                <a:gd name="T47" fmla="*/ 69 h 1534"/>
                <a:gd name="T48" fmla="*/ 1806 w 3069"/>
                <a:gd name="T49" fmla="*/ 23 h 1534"/>
                <a:gd name="T50" fmla="*/ 1614 w 3069"/>
                <a:gd name="T51" fmla="*/ 2 h 1534"/>
                <a:gd name="T52" fmla="*/ 1455 w 3069"/>
                <a:gd name="T53" fmla="*/ 2 h 1534"/>
                <a:gd name="T54" fmla="*/ 1263 w 3069"/>
                <a:gd name="T55" fmla="*/ 23 h 1534"/>
                <a:gd name="T56" fmla="*/ 1079 w 3069"/>
                <a:gd name="T57" fmla="*/ 69 h 1534"/>
                <a:gd name="T58" fmla="*/ 903 w 3069"/>
                <a:gd name="T59" fmla="*/ 135 h 1534"/>
                <a:gd name="T60" fmla="*/ 739 w 3069"/>
                <a:gd name="T61" fmla="*/ 222 h 1534"/>
                <a:gd name="T62" fmla="*/ 587 w 3069"/>
                <a:gd name="T63" fmla="*/ 327 h 1534"/>
                <a:gd name="T64" fmla="*/ 450 w 3069"/>
                <a:gd name="T65" fmla="*/ 449 h 1534"/>
                <a:gd name="T66" fmla="*/ 327 w 3069"/>
                <a:gd name="T67" fmla="*/ 587 h 1534"/>
                <a:gd name="T68" fmla="*/ 223 w 3069"/>
                <a:gd name="T69" fmla="*/ 739 h 1534"/>
                <a:gd name="T70" fmla="*/ 135 w 3069"/>
                <a:gd name="T71" fmla="*/ 903 h 1534"/>
                <a:gd name="T72" fmla="*/ 69 w 3069"/>
                <a:gd name="T73" fmla="*/ 1078 h 1534"/>
                <a:gd name="T74" fmla="*/ 25 w 3069"/>
                <a:gd name="T75" fmla="*/ 1262 h 1534"/>
                <a:gd name="T76" fmla="*/ 2 w 3069"/>
                <a:gd name="T77" fmla="*/ 1455 h 1534"/>
                <a:gd name="T78" fmla="*/ 377 w 3069"/>
                <a:gd name="T79" fmla="*/ 1504 h 1534"/>
                <a:gd name="T80" fmla="*/ 390 w 3069"/>
                <a:gd name="T81" fmla="*/ 1358 h 1534"/>
                <a:gd name="T82" fmla="*/ 421 w 3069"/>
                <a:gd name="T83" fmla="*/ 1217 h 1534"/>
                <a:gd name="T84" fmla="*/ 468 w 3069"/>
                <a:gd name="T85" fmla="*/ 1083 h 1534"/>
                <a:gd name="T86" fmla="*/ 531 w 3069"/>
                <a:gd name="T87" fmla="*/ 958 h 1534"/>
                <a:gd name="T88" fmla="*/ 608 w 3069"/>
                <a:gd name="T89" fmla="*/ 841 h 1534"/>
                <a:gd name="T90" fmla="*/ 697 w 3069"/>
                <a:gd name="T91" fmla="*/ 736 h 1534"/>
                <a:gd name="T92" fmla="*/ 798 w 3069"/>
                <a:gd name="T93" fmla="*/ 641 h 1534"/>
                <a:gd name="T94" fmla="*/ 910 w 3069"/>
                <a:gd name="T95" fmla="*/ 559 h 1534"/>
                <a:gd name="T96" fmla="*/ 1033 w 3069"/>
                <a:gd name="T97" fmla="*/ 490 h 1534"/>
                <a:gd name="T98" fmla="*/ 1163 w 3069"/>
                <a:gd name="T99" fmla="*/ 437 h 1534"/>
                <a:gd name="T100" fmla="*/ 1302 w 3069"/>
                <a:gd name="T101" fmla="*/ 400 h 1534"/>
                <a:gd name="T102" fmla="*/ 1446 w 3069"/>
                <a:gd name="T103" fmla="*/ 381 h 1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069" h="1534">
                  <a:moveTo>
                    <a:pt x="1534" y="376"/>
                  </a:moveTo>
                  <a:lnTo>
                    <a:pt x="1534" y="376"/>
                  </a:lnTo>
                  <a:lnTo>
                    <a:pt x="1564" y="377"/>
                  </a:lnTo>
                  <a:lnTo>
                    <a:pt x="1594" y="378"/>
                  </a:lnTo>
                  <a:lnTo>
                    <a:pt x="1624" y="381"/>
                  </a:lnTo>
                  <a:lnTo>
                    <a:pt x="1652" y="383"/>
                  </a:lnTo>
                  <a:lnTo>
                    <a:pt x="1682" y="386"/>
                  </a:lnTo>
                  <a:lnTo>
                    <a:pt x="1711" y="390"/>
                  </a:lnTo>
                  <a:lnTo>
                    <a:pt x="1740" y="394"/>
                  </a:lnTo>
                  <a:lnTo>
                    <a:pt x="1768" y="400"/>
                  </a:lnTo>
                  <a:lnTo>
                    <a:pt x="1796" y="406"/>
                  </a:lnTo>
                  <a:lnTo>
                    <a:pt x="1824" y="414"/>
                  </a:lnTo>
                  <a:lnTo>
                    <a:pt x="1852" y="421"/>
                  </a:lnTo>
                  <a:lnTo>
                    <a:pt x="1878" y="429"/>
                  </a:lnTo>
                  <a:lnTo>
                    <a:pt x="1906" y="437"/>
                  </a:lnTo>
                  <a:lnTo>
                    <a:pt x="1933" y="447"/>
                  </a:lnTo>
                  <a:lnTo>
                    <a:pt x="1958" y="457"/>
                  </a:lnTo>
                  <a:lnTo>
                    <a:pt x="1985" y="468"/>
                  </a:lnTo>
                  <a:lnTo>
                    <a:pt x="2011" y="479"/>
                  </a:lnTo>
                  <a:lnTo>
                    <a:pt x="2036" y="490"/>
                  </a:lnTo>
                  <a:lnTo>
                    <a:pt x="2062" y="503"/>
                  </a:lnTo>
                  <a:lnTo>
                    <a:pt x="2086" y="516"/>
                  </a:lnTo>
                  <a:lnTo>
                    <a:pt x="2111" y="530"/>
                  </a:lnTo>
                  <a:lnTo>
                    <a:pt x="2134" y="545"/>
                  </a:lnTo>
                  <a:lnTo>
                    <a:pt x="2159" y="559"/>
                  </a:lnTo>
                  <a:lnTo>
                    <a:pt x="2181" y="575"/>
                  </a:lnTo>
                  <a:lnTo>
                    <a:pt x="2205" y="591"/>
                  </a:lnTo>
                  <a:lnTo>
                    <a:pt x="2227" y="607"/>
                  </a:lnTo>
                  <a:lnTo>
                    <a:pt x="2249" y="624"/>
                  </a:lnTo>
                  <a:lnTo>
                    <a:pt x="2271" y="641"/>
                  </a:lnTo>
                  <a:lnTo>
                    <a:pt x="2292" y="659"/>
                  </a:lnTo>
                  <a:lnTo>
                    <a:pt x="2312" y="677"/>
                  </a:lnTo>
                  <a:lnTo>
                    <a:pt x="2333" y="696"/>
                  </a:lnTo>
                  <a:lnTo>
                    <a:pt x="2353" y="715"/>
                  </a:lnTo>
                  <a:lnTo>
                    <a:pt x="2372" y="736"/>
                  </a:lnTo>
                  <a:lnTo>
                    <a:pt x="2391" y="756"/>
                  </a:lnTo>
                  <a:lnTo>
                    <a:pt x="2409" y="777"/>
                  </a:lnTo>
                  <a:lnTo>
                    <a:pt x="2427" y="797"/>
                  </a:lnTo>
                  <a:lnTo>
                    <a:pt x="2445" y="820"/>
                  </a:lnTo>
                  <a:lnTo>
                    <a:pt x="2462" y="841"/>
                  </a:lnTo>
                  <a:lnTo>
                    <a:pt x="2479" y="865"/>
                  </a:lnTo>
                  <a:lnTo>
                    <a:pt x="2495" y="887"/>
                  </a:lnTo>
                  <a:lnTo>
                    <a:pt x="2510" y="910"/>
                  </a:lnTo>
                  <a:lnTo>
                    <a:pt x="2524" y="934"/>
                  </a:lnTo>
                  <a:lnTo>
                    <a:pt x="2538" y="958"/>
                  </a:lnTo>
                  <a:lnTo>
                    <a:pt x="2552" y="983"/>
                  </a:lnTo>
                  <a:lnTo>
                    <a:pt x="2565" y="1007"/>
                  </a:lnTo>
                  <a:lnTo>
                    <a:pt x="2578" y="1032"/>
                  </a:lnTo>
                  <a:lnTo>
                    <a:pt x="2589" y="1057"/>
                  </a:lnTo>
                  <a:lnTo>
                    <a:pt x="2601" y="1083"/>
                  </a:lnTo>
                  <a:lnTo>
                    <a:pt x="2612" y="1110"/>
                  </a:lnTo>
                  <a:lnTo>
                    <a:pt x="2621" y="1136"/>
                  </a:lnTo>
                  <a:lnTo>
                    <a:pt x="2631" y="1163"/>
                  </a:lnTo>
                  <a:lnTo>
                    <a:pt x="2640" y="1190"/>
                  </a:lnTo>
                  <a:lnTo>
                    <a:pt x="2648" y="1217"/>
                  </a:lnTo>
                  <a:lnTo>
                    <a:pt x="2656" y="1245"/>
                  </a:lnTo>
                  <a:lnTo>
                    <a:pt x="2662" y="1273"/>
                  </a:lnTo>
                  <a:lnTo>
                    <a:pt x="2668" y="1301"/>
                  </a:lnTo>
                  <a:lnTo>
                    <a:pt x="2674" y="1329"/>
                  </a:lnTo>
                  <a:lnTo>
                    <a:pt x="2679" y="1358"/>
                  </a:lnTo>
                  <a:lnTo>
                    <a:pt x="2682" y="1387"/>
                  </a:lnTo>
                  <a:lnTo>
                    <a:pt x="2685" y="1416"/>
                  </a:lnTo>
                  <a:lnTo>
                    <a:pt x="2689" y="1444"/>
                  </a:lnTo>
                  <a:lnTo>
                    <a:pt x="2691" y="1474"/>
                  </a:lnTo>
                  <a:lnTo>
                    <a:pt x="2692" y="1504"/>
                  </a:lnTo>
                  <a:lnTo>
                    <a:pt x="2692" y="1534"/>
                  </a:lnTo>
                  <a:lnTo>
                    <a:pt x="3069" y="1534"/>
                  </a:lnTo>
                  <a:lnTo>
                    <a:pt x="3069" y="1534"/>
                  </a:lnTo>
                  <a:lnTo>
                    <a:pt x="3068" y="1495"/>
                  </a:lnTo>
                  <a:lnTo>
                    <a:pt x="3067" y="1455"/>
                  </a:lnTo>
                  <a:lnTo>
                    <a:pt x="3064" y="1416"/>
                  </a:lnTo>
                  <a:lnTo>
                    <a:pt x="3061" y="1377"/>
                  </a:lnTo>
                  <a:lnTo>
                    <a:pt x="3056" y="1339"/>
                  </a:lnTo>
                  <a:lnTo>
                    <a:pt x="3051" y="1301"/>
                  </a:lnTo>
                  <a:lnTo>
                    <a:pt x="3045" y="1262"/>
                  </a:lnTo>
                  <a:lnTo>
                    <a:pt x="3037" y="1225"/>
                  </a:lnTo>
                  <a:lnTo>
                    <a:pt x="3030" y="1188"/>
                  </a:lnTo>
                  <a:lnTo>
                    <a:pt x="3020" y="1150"/>
                  </a:lnTo>
                  <a:lnTo>
                    <a:pt x="3011" y="1114"/>
                  </a:lnTo>
                  <a:lnTo>
                    <a:pt x="3000" y="1078"/>
                  </a:lnTo>
                  <a:lnTo>
                    <a:pt x="2988" y="1041"/>
                  </a:lnTo>
                  <a:lnTo>
                    <a:pt x="2975" y="1006"/>
                  </a:lnTo>
                  <a:lnTo>
                    <a:pt x="2963" y="971"/>
                  </a:lnTo>
                  <a:lnTo>
                    <a:pt x="2948" y="937"/>
                  </a:lnTo>
                  <a:lnTo>
                    <a:pt x="2933" y="903"/>
                  </a:lnTo>
                  <a:lnTo>
                    <a:pt x="2918" y="869"/>
                  </a:lnTo>
                  <a:lnTo>
                    <a:pt x="2901" y="836"/>
                  </a:lnTo>
                  <a:lnTo>
                    <a:pt x="2884" y="803"/>
                  </a:lnTo>
                  <a:lnTo>
                    <a:pt x="2866" y="771"/>
                  </a:lnTo>
                  <a:lnTo>
                    <a:pt x="2846" y="739"/>
                  </a:lnTo>
                  <a:lnTo>
                    <a:pt x="2827" y="707"/>
                  </a:lnTo>
                  <a:lnTo>
                    <a:pt x="2807" y="676"/>
                  </a:lnTo>
                  <a:lnTo>
                    <a:pt x="2786" y="646"/>
                  </a:lnTo>
                  <a:lnTo>
                    <a:pt x="2764" y="616"/>
                  </a:lnTo>
                  <a:lnTo>
                    <a:pt x="2742" y="587"/>
                  </a:lnTo>
                  <a:lnTo>
                    <a:pt x="2718" y="559"/>
                  </a:lnTo>
                  <a:lnTo>
                    <a:pt x="2695" y="530"/>
                  </a:lnTo>
                  <a:lnTo>
                    <a:pt x="2671" y="502"/>
                  </a:lnTo>
                  <a:lnTo>
                    <a:pt x="2645" y="475"/>
                  </a:lnTo>
                  <a:lnTo>
                    <a:pt x="2619" y="449"/>
                  </a:lnTo>
                  <a:lnTo>
                    <a:pt x="2593" y="423"/>
                  </a:lnTo>
                  <a:lnTo>
                    <a:pt x="2566" y="399"/>
                  </a:lnTo>
                  <a:lnTo>
                    <a:pt x="2538" y="374"/>
                  </a:lnTo>
                  <a:lnTo>
                    <a:pt x="2511" y="351"/>
                  </a:lnTo>
                  <a:lnTo>
                    <a:pt x="2482" y="327"/>
                  </a:lnTo>
                  <a:lnTo>
                    <a:pt x="2452" y="305"/>
                  </a:lnTo>
                  <a:lnTo>
                    <a:pt x="2423" y="282"/>
                  </a:lnTo>
                  <a:lnTo>
                    <a:pt x="2392" y="262"/>
                  </a:lnTo>
                  <a:lnTo>
                    <a:pt x="2361" y="242"/>
                  </a:lnTo>
                  <a:lnTo>
                    <a:pt x="2330" y="222"/>
                  </a:lnTo>
                  <a:lnTo>
                    <a:pt x="2298" y="204"/>
                  </a:lnTo>
                  <a:lnTo>
                    <a:pt x="2265" y="185"/>
                  </a:lnTo>
                  <a:lnTo>
                    <a:pt x="2233" y="167"/>
                  </a:lnTo>
                  <a:lnTo>
                    <a:pt x="2199" y="151"/>
                  </a:lnTo>
                  <a:lnTo>
                    <a:pt x="2166" y="135"/>
                  </a:lnTo>
                  <a:lnTo>
                    <a:pt x="2132" y="120"/>
                  </a:lnTo>
                  <a:lnTo>
                    <a:pt x="2097" y="107"/>
                  </a:lnTo>
                  <a:lnTo>
                    <a:pt x="2062" y="93"/>
                  </a:lnTo>
                  <a:lnTo>
                    <a:pt x="2027" y="81"/>
                  </a:lnTo>
                  <a:lnTo>
                    <a:pt x="1990" y="69"/>
                  </a:lnTo>
                  <a:lnTo>
                    <a:pt x="1954" y="59"/>
                  </a:lnTo>
                  <a:lnTo>
                    <a:pt x="1918" y="48"/>
                  </a:lnTo>
                  <a:lnTo>
                    <a:pt x="1881" y="39"/>
                  </a:lnTo>
                  <a:lnTo>
                    <a:pt x="1843" y="31"/>
                  </a:lnTo>
                  <a:lnTo>
                    <a:pt x="1806" y="23"/>
                  </a:lnTo>
                  <a:lnTo>
                    <a:pt x="1769" y="18"/>
                  </a:lnTo>
                  <a:lnTo>
                    <a:pt x="1730" y="12"/>
                  </a:lnTo>
                  <a:lnTo>
                    <a:pt x="1692" y="7"/>
                  </a:lnTo>
                  <a:lnTo>
                    <a:pt x="1652" y="4"/>
                  </a:lnTo>
                  <a:lnTo>
                    <a:pt x="1614" y="2"/>
                  </a:lnTo>
                  <a:lnTo>
                    <a:pt x="1575" y="0"/>
                  </a:lnTo>
                  <a:lnTo>
                    <a:pt x="1534" y="0"/>
                  </a:lnTo>
                  <a:lnTo>
                    <a:pt x="1534" y="0"/>
                  </a:lnTo>
                  <a:lnTo>
                    <a:pt x="1495" y="0"/>
                  </a:lnTo>
                  <a:lnTo>
                    <a:pt x="1455" y="2"/>
                  </a:lnTo>
                  <a:lnTo>
                    <a:pt x="1417" y="4"/>
                  </a:lnTo>
                  <a:lnTo>
                    <a:pt x="1377" y="7"/>
                  </a:lnTo>
                  <a:lnTo>
                    <a:pt x="1339" y="12"/>
                  </a:lnTo>
                  <a:lnTo>
                    <a:pt x="1301" y="18"/>
                  </a:lnTo>
                  <a:lnTo>
                    <a:pt x="1263" y="23"/>
                  </a:lnTo>
                  <a:lnTo>
                    <a:pt x="1225" y="31"/>
                  </a:lnTo>
                  <a:lnTo>
                    <a:pt x="1188" y="39"/>
                  </a:lnTo>
                  <a:lnTo>
                    <a:pt x="1151" y="48"/>
                  </a:lnTo>
                  <a:lnTo>
                    <a:pt x="1114" y="59"/>
                  </a:lnTo>
                  <a:lnTo>
                    <a:pt x="1079" y="69"/>
                  </a:lnTo>
                  <a:lnTo>
                    <a:pt x="1043" y="81"/>
                  </a:lnTo>
                  <a:lnTo>
                    <a:pt x="1007" y="93"/>
                  </a:lnTo>
                  <a:lnTo>
                    <a:pt x="972" y="107"/>
                  </a:lnTo>
                  <a:lnTo>
                    <a:pt x="937" y="120"/>
                  </a:lnTo>
                  <a:lnTo>
                    <a:pt x="903" y="135"/>
                  </a:lnTo>
                  <a:lnTo>
                    <a:pt x="870" y="151"/>
                  </a:lnTo>
                  <a:lnTo>
                    <a:pt x="836" y="167"/>
                  </a:lnTo>
                  <a:lnTo>
                    <a:pt x="803" y="185"/>
                  </a:lnTo>
                  <a:lnTo>
                    <a:pt x="771" y="204"/>
                  </a:lnTo>
                  <a:lnTo>
                    <a:pt x="739" y="222"/>
                  </a:lnTo>
                  <a:lnTo>
                    <a:pt x="708" y="242"/>
                  </a:lnTo>
                  <a:lnTo>
                    <a:pt x="677" y="262"/>
                  </a:lnTo>
                  <a:lnTo>
                    <a:pt x="646" y="282"/>
                  </a:lnTo>
                  <a:lnTo>
                    <a:pt x="616" y="305"/>
                  </a:lnTo>
                  <a:lnTo>
                    <a:pt x="587" y="327"/>
                  </a:lnTo>
                  <a:lnTo>
                    <a:pt x="559" y="351"/>
                  </a:lnTo>
                  <a:lnTo>
                    <a:pt x="531" y="374"/>
                  </a:lnTo>
                  <a:lnTo>
                    <a:pt x="503" y="399"/>
                  </a:lnTo>
                  <a:lnTo>
                    <a:pt x="477" y="423"/>
                  </a:lnTo>
                  <a:lnTo>
                    <a:pt x="450" y="449"/>
                  </a:lnTo>
                  <a:lnTo>
                    <a:pt x="424" y="475"/>
                  </a:lnTo>
                  <a:lnTo>
                    <a:pt x="399" y="502"/>
                  </a:lnTo>
                  <a:lnTo>
                    <a:pt x="374" y="530"/>
                  </a:lnTo>
                  <a:lnTo>
                    <a:pt x="351" y="559"/>
                  </a:lnTo>
                  <a:lnTo>
                    <a:pt x="327" y="587"/>
                  </a:lnTo>
                  <a:lnTo>
                    <a:pt x="305" y="616"/>
                  </a:lnTo>
                  <a:lnTo>
                    <a:pt x="284" y="646"/>
                  </a:lnTo>
                  <a:lnTo>
                    <a:pt x="262" y="676"/>
                  </a:lnTo>
                  <a:lnTo>
                    <a:pt x="242" y="707"/>
                  </a:lnTo>
                  <a:lnTo>
                    <a:pt x="223" y="739"/>
                  </a:lnTo>
                  <a:lnTo>
                    <a:pt x="204" y="771"/>
                  </a:lnTo>
                  <a:lnTo>
                    <a:pt x="185" y="803"/>
                  </a:lnTo>
                  <a:lnTo>
                    <a:pt x="168" y="836"/>
                  </a:lnTo>
                  <a:lnTo>
                    <a:pt x="151" y="869"/>
                  </a:lnTo>
                  <a:lnTo>
                    <a:pt x="135" y="903"/>
                  </a:lnTo>
                  <a:lnTo>
                    <a:pt x="120" y="937"/>
                  </a:lnTo>
                  <a:lnTo>
                    <a:pt x="107" y="971"/>
                  </a:lnTo>
                  <a:lnTo>
                    <a:pt x="94" y="1006"/>
                  </a:lnTo>
                  <a:lnTo>
                    <a:pt x="81" y="1041"/>
                  </a:lnTo>
                  <a:lnTo>
                    <a:pt x="69" y="1078"/>
                  </a:lnTo>
                  <a:lnTo>
                    <a:pt x="59" y="1114"/>
                  </a:lnTo>
                  <a:lnTo>
                    <a:pt x="49" y="1150"/>
                  </a:lnTo>
                  <a:lnTo>
                    <a:pt x="39" y="1188"/>
                  </a:lnTo>
                  <a:lnTo>
                    <a:pt x="32" y="1225"/>
                  </a:lnTo>
                  <a:lnTo>
                    <a:pt x="25" y="1262"/>
                  </a:lnTo>
                  <a:lnTo>
                    <a:pt x="18" y="1301"/>
                  </a:lnTo>
                  <a:lnTo>
                    <a:pt x="13" y="1339"/>
                  </a:lnTo>
                  <a:lnTo>
                    <a:pt x="9" y="1377"/>
                  </a:lnTo>
                  <a:lnTo>
                    <a:pt x="5" y="1416"/>
                  </a:lnTo>
                  <a:lnTo>
                    <a:pt x="2" y="1455"/>
                  </a:lnTo>
                  <a:lnTo>
                    <a:pt x="1" y="1495"/>
                  </a:lnTo>
                  <a:lnTo>
                    <a:pt x="0" y="1534"/>
                  </a:lnTo>
                  <a:lnTo>
                    <a:pt x="377" y="1534"/>
                  </a:lnTo>
                  <a:lnTo>
                    <a:pt x="377" y="1534"/>
                  </a:lnTo>
                  <a:lnTo>
                    <a:pt x="377" y="1504"/>
                  </a:lnTo>
                  <a:lnTo>
                    <a:pt x="378" y="1474"/>
                  </a:lnTo>
                  <a:lnTo>
                    <a:pt x="381" y="1444"/>
                  </a:lnTo>
                  <a:lnTo>
                    <a:pt x="383" y="1416"/>
                  </a:lnTo>
                  <a:lnTo>
                    <a:pt x="387" y="1387"/>
                  </a:lnTo>
                  <a:lnTo>
                    <a:pt x="390" y="1358"/>
                  </a:lnTo>
                  <a:lnTo>
                    <a:pt x="396" y="1329"/>
                  </a:lnTo>
                  <a:lnTo>
                    <a:pt x="401" y="1301"/>
                  </a:lnTo>
                  <a:lnTo>
                    <a:pt x="407" y="1273"/>
                  </a:lnTo>
                  <a:lnTo>
                    <a:pt x="414" y="1245"/>
                  </a:lnTo>
                  <a:lnTo>
                    <a:pt x="421" y="1217"/>
                  </a:lnTo>
                  <a:lnTo>
                    <a:pt x="430" y="1190"/>
                  </a:lnTo>
                  <a:lnTo>
                    <a:pt x="438" y="1163"/>
                  </a:lnTo>
                  <a:lnTo>
                    <a:pt x="448" y="1136"/>
                  </a:lnTo>
                  <a:lnTo>
                    <a:pt x="457" y="1110"/>
                  </a:lnTo>
                  <a:lnTo>
                    <a:pt x="468" y="1083"/>
                  </a:lnTo>
                  <a:lnTo>
                    <a:pt x="480" y="1057"/>
                  </a:lnTo>
                  <a:lnTo>
                    <a:pt x="491" y="1032"/>
                  </a:lnTo>
                  <a:lnTo>
                    <a:pt x="504" y="1007"/>
                  </a:lnTo>
                  <a:lnTo>
                    <a:pt x="517" y="983"/>
                  </a:lnTo>
                  <a:lnTo>
                    <a:pt x="531" y="958"/>
                  </a:lnTo>
                  <a:lnTo>
                    <a:pt x="545" y="934"/>
                  </a:lnTo>
                  <a:lnTo>
                    <a:pt x="560" y="910"/>
                  </a:lnTo>
                  <a:lnTo>
                    <a:pt x="575" y="887"/>
                  </a:lnTo>
                  <a:lnTo>
                    <a:pt x="591" y="865"/>
                  </a:lnTo>
                  <a:lnTo>
                    <a:pt x="608" y="841"/>
                  </a:lnTo>
                  <a:lnTo>
                    <a:pt x="624" y="820"/>
                  </a:lnTo>
                  <a:lnTo>
                    <a:pt x="642" y="797"/>
                  </a:lnTo>
                  <a:lnTo>
                    <a:pt x="660" y="777"/>
                  </a:lnTo>
                  <a:lnTo>
                    <a:pt x="678" y="756"/>
                  </a:lnTo>
                  <a:lnTo>
                    <a:pt x="697" y="736"/>
                  </a:lnTo>
                  <a:lnTo>
                    <a:pt x="716" y="715"/>
                  </a:lnTo>
                  <a:lnTo>
                    <a:pt x="736" y="696"/>
                  </a:lnTo>
                  <a:lnTo>
                    <a:pt x="757" y="677"/>
                  </a:lnTo>
                  <a:lnTo>
                    <a:pt x="777" y="659"/>
                  </a:lnTo>
                  <a:lnTo>
                    <a:pt x="798" y="641"/>
                  </a:lnTo>
                  <a:lnTo>
                    <a:pt x="820" y="624"/>
                  </a:lnTo>
                  <a:lnTo>
                    <a:pt x="842" y="607"/>
                  </a:lnTo>
                  <a:lnTo>
                    <a:pt x="865" y="591"/>
                  </a:lnTo>
                  <a:lnTo>
                    <a:pt x="887" y="575"/>
                  </a:lnTo>
                  <a:lnTo>
                    <a:pt x="910" y="559"/>
                  </a:lnTo>
                  <a:lnTo>
                    <a:pt x="935" y="545"/>
                  </a:lnTo>
                  <a:lnTo>
                    <a:pt x="958" y="530"/>
                  </a:lnTo>
                  <a:lnTo>
                    <a:pt x="983" y="516"/>
                  </a:lnTo>
                  <a:lnTo>
                    <a:pt x="1007" y="503"/>
                  </a:lnTo>
                  <a:lnTo>
                    <a:pt x="1033" y="490"/>
                  </a:lnTo>
                  <a:lnTo>
                    <a:pt x="1059" y="479"/>
                  </a:lnTo>
                  <a:lnTo>
                    <a:pt x="1084" y="468"/>
                  </a:lnTo>
                  <a:lnTo>
                    <a:pt x="1110" y="457"/>
                  </a:lnTo>
                  <a:lnTo>
                    <a:pt x="1136" y="447"/>
                  </a:lnTo>
                  <a:lnTo>
                    <a:pt x="1163" y="437"/>
                  </a:lnTo>
                  <a:lnTo>
                    <a:pt x="1191" y="429"/>
                  </a:lnTo>
                  <a:lnTo>
                    <a:pt x="1217" y="421"/>
                  </a:lnTo>
                  <a:lnTo>
                    <a:pt x="1245" y="414"/>
                  </a:lnTo>
                  <a:lnTo>
                    <a:pt x="1273" y="406"/>
                  </a:lnTo>
                  <a:lnTo>
                    <a:pt x="1302" y="400"/>
                  </a:lnTo>
                  <a:lnTo>
                    <a:pt x="1329" y="394"/>
                  </a:lnTo>
                  <a:lnTo>
                    <a:pt x="1358" y="390"/>
                  </a:lnTo>
                  <a:lnTo>
                    <a:pt x="1387" y="386"/>
                  </a:lnTo>
                  <a:lnTo>
                    <a:pt x="1416" y="383"/>
                  </a:lnTo>
                  <a:lnTo>
                    <a:pt x="1446" y="381"/>
                  </a:lnTo>
                  <a:lnTo>
                    <a:pt x="1475" y="378"/>
                  </a:lnTo>
                  <a:lnTo>
                    <a:pt x="1504" y="377"/>
                  </a:lnTo>
                  <a:lnTo>
                    <a:pt x="1534" y="376"/>
                  </a:lnTo>
                  <a:lnTo>
                    <a:pt x="1534" y="37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TextBox 9"/>
            <p:cNvSpPr txBox="1"/>
            <p:nvPr/>
          </p:nvSpPr>
          <p:spPr bwMode="auto">
            <a:xfrm>
              <a:off x="2321529" y="3680359"/>
              <a:ext cx="1433085" cy="22987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 anchor="t" anchorCtr="0">
              <a:normAutofit fontScale="77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zh-CN" altLang="en-US" sz="1865" b="1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  <p:sp>
          <p:nvSpPr>
            <p:cNvPr id="12" name="TextBox 36"/>
            <p:cNvSpPr txBox="1"/>
            <p:nvPr/>
          </p:nvSpPr>
          <p:spPr bwMode="auto">
            <a:xfrm>
              <a:off x="3935759" y="1268757"/>
              <a:ext cx="2392974" cy="23595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360000" tIns="0" rIns="360000" bIns="540000" anchor="b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800" dirty="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13" name="TextBox 13"/>
            <p:cNvSpPr txBox="1"/>
            <p:nvPr/>
          </p:nvSpPr>
          <p:spPr bwMode="auto">
            <a:xfrm>
              <a:off x="6517929" y="3680354"/>
              <a:ext cx="1433085" cy="22987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 anchor="t" anchorCtr="0">
              <a:normAutofit fontScale="77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zh-CN" altLang="en-US" sz="1865" b="1" dirty="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  <p:sp>
          <p:nvSpPr>
            <p:cNvPr id="14" name="Freeform: Shape 24"/>
            <p:cNvSpPr/>
            <p:nvPr/>
          </p:nvSpPr>
          <p:spPr bwMode="auto">
            <a:xfrm>
              <a:off x="3935763" y="3628288"/>
              <a:ext cx="2392972" cy="1196487"/>
            </a:xfrm>
            <a:custGeom>
              <a:avLst/>
              <a:gdLst>
                <a:gd name="T0" fmla="*/ 1444 w 3068"/>
                <a:gd name="T1" fmla="*/ 1153 h 1534"/>
                <a:gd name="T2" fmla="*/ 1300 w 3068"/>
                <a:gd name="T3" fmla="*/ 1134 h 1534"/>
                <a:gd name="T4" fmla="*/ 1163 w 3068"/>
                <a:gd name="T5" fmla="*/ 1097 h 1534"/>
                <a:gd name="T6" fmla="*/ 1032 w 3068"/>
                <a:gd name="T7" fmla="*/ 1044 h 1534"/>
                <a:gd name="T8" fmla="*/ 910 w 3068"/>
                <a:gd name="T9" fmla="*/ 975 h 1534"/>
                <a:gd name="T10" fmla="*/ 797 w 3068"/>
                <a:gd name="T11" fmla="*/ 893 h 1534"/>
                <a:gd name="T12" fmla="*/ 696 w 3068"/>
                <a:gd name="T13" fmla="*/ 798 h 1534"/>
                <a:gd name="T14" fmla="*/ 606 w 3068"/>
                <a:gd name="T15" fmla="*/ 693 h 1534"/>
                <a:gd name="T16" fmla="*/ 530 w 3068"/>
                <a:gd name="T17" fmla="*/ 576 h 1534"/>
                <a:gd name="T18" fmla="*/ 467 w 3068"/>
                <a:gd name="T19" fmla="*/ 451 h 1534"/>
                <a:gd name="T20" fmla="*/ 420 w 3068"/>
                <a:gd name="T21" fmla="*/ 317 h 1534"/>
                <a:gd name="T22" fmla="*/ 390 w 3068"/>
                <a:gd name="T23" fmla="*/ 176 h 1534"/>
                <a:gd name="T24" fmla="*/ 376 w 3068"/>
                <a:gd name="T25" fmla="*/ 30 h 1534"/>
                <a:gd name="T26" fmla="*/ 1 w 3068"/>
                <a:gd name="T27" fmla="*/ 79 h 1534"/>
                <a:gd name="T28" fmla="*/ 23 w 3068"/>
                <a:gd name="T29" fmla="*/ 272 h 1534"/>
                <a:gd name="T30" fmla="*/ 68 w 3068"/>
                <a:gd name="T31" fmla="*/ 456 h 1534"/>
                <a:gd name="T32" fmla="*/ 135 w 3068"/>
                <a:gd name="T33" fmla="*/ 631 h 1534"/>
                <a:gd name="T34" fmla="*/ 222 w 3068"/>
                <a:gd name="T35" fmla="*/ 795 h 1534"/>
                <a:gd name="T36" fmla="*/ 327 w 3068"/>
                <a:gd name="T37" fmla="*/ 947 h 1534"/>
                <a:gd name="T38" fmla="*/ 449 w 3068"/>
                <a:gd name="T39" fmla="*/ 1085 h 1534"/>
                <a:gd name="T40" fmla="*/ 586 w 3068"/>
                <a:gd name="T41" fmla="*/ 1207 h 1534"/>
                <a:gd name="T42" fmla="*/ 738 w 3068"/>
                <a:gd name="T43" fmla="*/ 1312 h 1534"/>
                <a:gd name="T44" fmla="*/ 902 w 3068"/>
                <a:gd name="T45" fmla="*/ 1399 h 1534"/>
                <a:gd name="T46" fmla="*/ 1078 w 3068"/>
                <a:gd name="T47" fmla="*/ 1465 h 1534"/>
                <a:gd name="T48" fmla="*/ 1262 w 3068"/>
                <a:gd name="T49" fmla="*/ 1511 h 1534"/>
                <a:gd name="T50" fmla="*/ 1455 w 3068"/>
                <a:gd name="T51" fmla="*/ 1532 h 1534"/>
                <a:gd name="T52" fmla="*/ 1613 w 3068"/>
                <a:gd name="T53" fmla="*/ 1532 h 1534"/>
                <a:gd name="T54" fmla="*/ 1805 w 3068"/>
                <a:gd name="T55" fmla="*/ 1511 h 1534"/>
                <a:gd name="T56" fmla="*/ 1990 w 3068"/>
                <a:gd name="T57" fmla="*/ 1465 h 1534"/>
                <a:gd name="T58" fmla="*/ 2165 w 3068"/>
                <a:gd name="T59" fmla="*/ 1399 h 1534"/>
                <a:gd name="T60" fmla="*/ 2329 w 3068"/>
                <a:gd name="T61" fmla="*/ 1312 h 1534"/>
                <a:gd name="T62" fmla="*/ 2481 w 3068"/>
                <a:gd name="T63" fmla="*/ 1207 h 1534"/>
                <a:gd name="T64" fmla="*/ 2618 w 3068"/>
                <a:gd name="T65" fmla="*/ 1085 h 1534"/>
                <a:gd name="T66" fmla="*/ 2741 w 3068"/>
                <a:gd name="T67" fmla="*/ 947 h 1534"/>
                <a:gd name="T68" fmla="*/ 2845 w 3068"/>
                <a:gd name="T69" fmla="*/ 795 h 1534"/>
                <a:gd name="T70" fmla="*/ 2933 w 3068"/>
                <a:gd name="T71" fmla="*/ 631 h 1534"/>
                <a:gd name="T72" fmla="*/ 2999 w 3068"/>
                <a:gd name="T73" fmla="*/ 456 h 1534"/>
                <a:gd name="T74" fmla="*/ 3043 w 3068"/>
                <a:gd name="T75" fmla="*/ 272 h 1534"/>
                <a:gd name="T76" fmla="*/ 3066 w 3068"/>
                <a:gd name="T77" fmla="*/ 79 h 1534"/>
                <a:gd name="T78" fmla="*/ 2691 w 3068"/>
                <a:gd name="T79" fmla="*/ 30 h 1534"/>
                <a:gd name="T80" fmla="*/ 2678 w 3068"/>
                <a:gd name="T81" fmla="*/ 176 h 1534"/>
                <a:gd name="T82" fmla="*/ 2647 w 3068"/>
                <a:gd name="T83" fmla="*/ 317 h 1534"/>
                <a:gd name="T84" fmla="*/ 2600 w 3068"/>
                <a:gd name="T85" fmla="*/ 451 h 1534"/>
                <a:gd name="T86" fmla="*/ 2537 w 3068"/>
                <a:gd name="T87" fmla="*/ 576 h 1534"/>
                <a:gd name="T88" fmla="*/ 2461 w 3068"/>
                <a:gd name="T89" fmla="*/ 693 h 1534"/>
                <a:gd name="T90" fmla="*/ 2372 w 3068"/>
                <a:gd name="T91" fmla="*/ 798 h 1534"/>
                <a:gd name="T92" fmla="*/ 2270 w 3068"/>
                <a:gd name="T93" fmla="*/ 893 h 1534"/>
                <a:gd name="T94" fmla="*/ 2158 w 3068"/>
                <a:gd name="T95" fmla="*/ 975 h 1534"/>
                <a:gd name="T96" fmla="*/ 2035 w 3068"/>
                <a:gd name="T97" fmla="*/ 1044 h 1534"/>
                <a:gd name="T98" fmla="*/ 1905 w 3068"/>
                <a:gd name="T99" fmla="*/ 1097 h 1534"/>
                <a:gd name="T100" fmla="*/ 1766 w 3068"/>
                <a:gd name="T101" fmla="*/ 1134 h 1534"/>
                <a:gd name="T102" fmla="*/ 1622 w 3068"/>
                <a:gd name="T103" fmla="*/ 1153 h 1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068" h="1534">
                  <a:moveTo>
                    <a:pt x="1534" y="1158"/>
                  </a:moveTo>
                  <a:lnTo>
                    <a:pt x="1534" y="1158"/>
                  </a:lnTo>
                  <a:lnTo>
                    <a:pt x="1504" y="1157"/>
                  </a:lnTo>
                  <a:lnTo>
                    <a:pt x="1474" y="1156"/>
                  </a:lnTo>
                  <a:lnTo>
                    <a:pt x="1444" y="1153"/>
                  </a:lnTo>
                  <a:lnTo>
                    <a:pt x="1416" y="1151"/>
                  </a:lnTo>
                  <a:lnTo>
                    <a:pt x="1386" y="1148"/>
                  </a:lnTo>
                  <a:lnTo>
                    <a:pt x="1357" y="1144"/>
                  </a:lnTo>
                  <a:lnTo>
                    <a:pt x="1329" y="1140"/>
                  </a:lnTo>
                  <a:lnTo>
                    <a:pt x="1300" y="1134"/>
                  </a:lnTo>
                  <a:lnTo>
                    <a:pt x="1273" y="1128"/>
                  </a:lnTo>
                  <a:lnTo>
                    <a:pt x="1244" y="1120"/>
                  </a:lnTo>
                  <a:lnTo>
                    <a:pt x="1217" y="1113"/>
                  </a:lnTo>
                  <a:lnTo>
                    <a:pt x="1190" y="1105"/>
                  </a:lnTo>
                  <a:lnTo>
                    <a:pt x="1163" y="1097"/>
                  </a:lnTo>
                  <a:lnTo>
                    <a:pt x="1135" y="1087"/>
                  </a:lnTo>
                  <a:lnTo>
                    <a:pt x="1110" y="1077"/>
                  </a:lnTo>
                  <a:lnTo>
                    <a:pt x="1083" y="1066"/>
                  </a:lnTo>
                  <a:lnTo>
                    <a:pt x="1057" y="1055"/>
                  </a:lnTo>
                  <a:lnTo>
                    <a:pt x="1032" y="1044"/>
                  </a:lnTo>
                  <a:lnTo>
                    <a:pt x="1006" y="1031"/>
                  </a:lnTo>
                  <a:lnTo>
                    <a:pt x="982" y="1018"/>
                  </a:lnTo>
                  <a:lnTo>
                    <a:pt x="957" y="1004"/>
                  </a:lnTo>
                  <a:lnTo>
                    <a:pt x="934" y="989"/>
                  </a:lnTo>
                  <a:lnTo>
                    <a:pt x="910" y="975"/>
                  </a:lnTo>
                  <a:lnTo>
                    <a:pt x="887" y="959"/>
                  </a:lnTo>
                  <a:lnTo>
                    <a:pt x="863" y="943"/>
                  </a:lnTo>
                  <a:lnTo>
                    <a:pt x="841" y="927"/>
                  </a:lnTo>
                  <a:lnTo>
                    <a:pt x="819" y="910"/>
                  </a:lnTo>
                  <a:lnTo>
                    <a:pt x="797" y="893"/>
                  </a:lnTo>
                  <a:lnTo>
                    <a:pt x="776" y="875"/>
                  </a:lnTo>
                  <a:lnTo>
                    <a:pt x="756" y="857"/>
                  </a:lnTo>
                  <a:lnTo>
                    <a:pt x="735" y="838"/>
                  </a:lnTo>
                  <a:lnTo>
                    <a:pt x="715" y="819"/>
                  </a:lnTo>
                  <a:lnTo>
                    <a:pt x="696" y="798"/>
                  </a:lnTo>
                  <a:lnTo>
                    <a:pt x="677" y="778"/>
                  </a:lnTo>
                  <a:lnTo>
                    <a:pt x="659" y="757"/>
                  </a:lnTo>
                  <a:lnTo>
                    <a:pt x="641" y="737"/>
                  </a:lnTo>
                  <a:lnTo>
                    <a:pt x="623" y="714"/>
                  </a:lnTo>
                  <a:lnTo>
                    <a:pt x="606" y="693"/>
                  </a:lnTo>
                  <a:lnTo>
                    <a:pt x="589" y="669"/>
                  </a:lnTo>
                  <a:lnTo>
                    <a:pt x="574" y="647"/>
                  </a:lnTo>
                  <a:lnTo>
                    <a:pt x="558" y="624"/>
                  </a:lnTo>
                  <a:lnTo>
                    <a:pt x="544" y="600"/>
                  </a:lnTo>
                  <a:lnTo>
                    <a:pt x="530" y="576"/>
                  </a:lnTo>
                  <a:lnTo>
                    <a:pt x="516" y="551"/>
                  </a:lnTo>
                  <a:lnTo>
                    <a:pt x="503" y="527"/>
                  </a:lnTo>
                  <a:lnTo>
                    <a:pt x="490" y="502"/>
                  </a:lnTo>
                  <a:lnTo>
                    <a:pt x="479" y="477"/>
                  </a:lnTo>
                  <a:lnTo>
                    <a:pt x="467" y="451"/>
                  </a:lnTo>
                  <a:lnTo>
                    <a:pt x="456" y="424"/>
                  </a:lnTo>
                  <a:lnTo>
                    <a:pt x="447" y="398"/>
                  </a:lnTo>
                  <a:lnTo>
                    <a:pt x="437" y="371"/>
                  </a:lnTo>
                  <a:lnTo>
                    <a:pt x="428" y="344"/>
                  </a:lnTo>
                  <a:lnTo>
                    <a:pt x="420" y="317"/>
                  </a:lnTo>
                  <a:lnTo>
                    <a:pt x="412" y="289"/>
                  </a:lnTo>
                  <a:lnTo>
                    <a:pt x="406" y="261"/>
                  </a:lnTo>
                  <a:lnTo>
                    <a:pt x="400" y="233"/>
                  </a:lnTo>
                  <a:lnTo>
                    <a:pt x="394" y="205"/>
                  </a:lnTo>
                  <a:lnTo>
                    <a:pt x="390" y="176"/>
                  </a:lnTo>
                  <a:lnTo>
                    <a:pt x="386" y="147"/>
                  </a:lnTo>
                  <a:lnTo>
                    <a:pt x="383" y="118"/>
                  </a:lnTo>
                  <a:lnTo>
                    <a:pt x="379" y="90"/>
                  </a:lnTo>
                  <a:lnTo>
                    <a:pt x="378" y="60"/>
                  </a:lnTo>
                  <a:lnTo>
                    <a:pt x="376" y="30"/>
                  </a:lnTo>
                  <a:lnTo>
                    <a:pt x="37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9"/>
                  </a:lnTo>
                  <a:lnTo>
                    <a:pt x="1" y="79"/>
                  </a:lnTo>
                  <a:lnTo>
                    <a:pt x="4" y="118"/>
                  </a:lnTo>
                  <a:lnTo>
                    <a:pt x="7" y="157"/>
                  </a:lnTo>
                  <a:lnTo>
                    <a:pt x="12" y="195"/>
                  </a:lnTo>
                  <a:lnTo>
                    <a:pt x="17" y="233"/>
                  </a:lnTo>
                  <a:lnTo>
                    <a:pt x="23" y="272"/>
                  </a:lnTo>
                  <a:lnTo>
                    <a:pt x="31" y="309"/>
                  </a:lnTo>
                  <a:lnTo>
                    <a:pt x="38" y="346"/>
                  </a:lnTo>
                  <a:lnTo>
                    <a:pt x="48" y="384"/>
                  </a:lnTo>
                  <a:lnTo>
                    <a:pt x="57" y="420"/>
                  </a:lnTo>
                  <a:lnTo>
                    <a:pt x="68" y="456"/>
                  </a:lnTo>
                  <a:lnTo>
                    <a:pt x="80" y="493"/>
                  </a:lnTo>
                  <a:lnTo>
                    <a:pt x="93" y="528"/>
                  </a:lnTo>
                  <a:lnTo>
                    <a:pt x="105" y="563"/>
                  </a:lnTo>
                  <a:lnTo>
                    <a:pt x="120" y="597"/>
                  </a:lnTo>
                  <a:lnTo>
                    <a:pt x="135" y="631"/>
                  </a:lnTo>
                  <a:lnTo>
                    <a:pt x="151" y="665"/>
                  </a:lnTo>
                  <a:lnTo>
                    <a:pt x="167" y="698"/>
                  </a:lnTo>
                  <a:lnTo>
                    <a:pt x="184" y="731"/>
                  </a:lnTo>
                  <a:lnTo>
                    <a:pt x="202" y="763"/>
                  </a:lnTo>
                  <a:lnTo>
                    <a:pt x="222" y="795"/>
                  </a:lnTo>
                  <a:lnTo>
                    <a:pt x="241" y="827"/>
                  </a:lnTo>
                  <a:lnTo>
                    <a:pt x="261" y="858"/>
                  </a:lnTo>
                  <a:lnTo>
                    <a:pt x="282" y="888"/>
                  </a:lnTo>
                  <a:lnTo>
                    <a:pt x="305" y="918"/>
                  </a:lnTo>
                  <a:lnTo>
                    <a:pt x="327" y="947"/>
                  </a:lnTo>
                  <a:lnTo>
                    <a:pt x="350" y="975"/>
                  </a:lnTo>
                  <a:lnTo>
                    <a:pt x="374" y="1004"/>
                  </a:lnTo>
                  <a:lnTo>
                    <a:pt x="397" y="1032"/>
                  </a:lnTo>
                  <a:lnTo>
                    <a:pt x="423" y="1059"/>
                  </a:lnTo>
                  <a:lnTo>
                    <a:pt x="449" y="1085"/>
                  </a:lnTo>
                  <a:lnTo>
                    <a:pt x="475" y="1111"/>
                  </a:lnTo>
                  <a:lnTo>
                    <a:pt x="502" y="1135"/>
                  </a:lnTo>
                  <a:lnTo>
                    <a:pt x="530" y="1160"/>
                  </a:lnTo>
                  <a:lnTo>
                    <a:pt x="557" y="1183"/>
                  </a:lnTo>
                  <a:lnTo>
                    <a:pt x="586" y="1207"/>
                  </a:lnTo>
                  <a:lnTo>
                    <a:pt x="616" y="1229"/>
                  </a:lnTo>
                  <a:lnTo>
                    <a:pt x="646" y="1252"/>
                  </a:lnTo>
                  <a:lnTo>
                    <a:pt x="676" y="1272"/>
                  </a:lnTo>
                  <a:lnTo>
                    <a:pt x="707" y="1292"/>
                  </a:lnTo>
                  <a:lnTo>
                    <a:pt x="738" y="1312"/>
                  </a:lnTo>
                  <a:lnTo>
                    <a:pt x="770" y="1330"/>
                  </a:lnTo>
                  <a:lnTo>
                    <a:pt x="803" y="1349"/>
                  </a:lnTo>
                  <a:lnTo>
                    <a:pt x="836" y="1367"/>
                  </a:lnTo>
                  <a:lnTo>
                    <a:pt x="869" y="1383"/>
                  </a:lnTo>
                  <a:lnTo>
                    <a:pt x="902" y="1399"/>
                  </a:lnTo>
                  <a:lnTo>
                    <a:pt x="937" y="1414"/>
                  </a:lnTo>
                  <a:lnTo>
                    <a:pt x="971" y="1427"/>
                  </a:lnTo>
                  <a:lnTo>
                    <a:pt x="1006" y="1441"/>
                  </a:lnTo>
                  <a:lnTo>
                    <a:pt x="1041" y="1453"/>
                  </a:lnTo>
                  <a:lnTo>
                    <a:pt x="1078" y="1465"/>
                  </a:lnTo>
                  <a:lnTo>
                    <a:pt x="1114" y="1475"/>
                  </a:lnTo>
                  <a:lnTo>
                    <a:pt x="1150" y="1486"/>
                  </a:lnTo>
                  <a:lnTo>
                    <a:pt x="1187" y="1495"/>
                  </a:lnTo>
                  <a:lnTo>
                    <a:pt x="1225" y="1503"/>
                  </a:lnTo>
                  <a:lnTo>
                    <a:pt x="1262" y="1511"/>
                  </a:lnTo>
                  <a:lnTo>
                    <a:pt x="1300" y="1516"/>
                  </a:lnTo>
                  <a:lnTo>
                    <a:pt x="1338" y="1522"/>
                  </a:lnTo>
                  <a:lnTo>
                    <a:pt x="1377" y="1527"/>
                  </a:lnTo>
                  <a:lnTo>
                    <a:pt x="1416" y="1530"/>
                  </a:lnTo>
                  <a:lnTo>
                    <a:pt x="1455" y="1532"/>
                  </a:lnTo>
                  <a:lnTo>
                    <a:pt x="1494" y="1534"/>
                  </a:lnTo>
                  <a:lnTo>
                    <a:pt x="1534" y="1534"/>
                  </a:lnTo>
                  <a:lnTo>
                    <a:pt x="1534" y="1534"/>
                  </a:lnTo>
                  <a:lnTo>
                    <a:pt x="1573" y="1534"/>
                  </a:lnTo>
                  <a:lnTo>
                    <a:pt x="1613" y="1532"/>
                  </a:lnTo>
                  <a:lnTo>
                    <a:pt x="1651" y="1530"/>
                  </a:lnTo>
                  <a:lnTo>
                    <a:pt x="1691" y="1527"/>
                  </a:lnTo>
                  <a:lnTo>
                    <a:pt x="1729" y="1522"/>
                  </a:lnTo>
                  <a:lnTo>
                    <a:pt x="1767" y="1516"/>
                  </a:lnTo>
                  <a:lnTo>
                    <a:pt x="1805" y="1511"/>
                  </a:lnTo>
                  <a:lnTo>
                    <a:pt x="1843" y="1503"/>
                  </a:lnTo>
                  <a:lnTo>
                    <a:pt x="1880" y="1495"/>
                  </a:lnTo>
                  <a:lnTo>
                    <a:pt x="1917" y="1486"/>
                  </a:lnTo>
                  <a:lnTo>
                    <a:pt x="1954" y="1475"/>
                  </a:lnTo>
                  <a:lnTo>
                    <a:pt x="1990" y="1465"/>
                  </a:lnTo>
                  <a:lnTo>
                    <a:pt x="2025" y="1453"/>
                  </a:lnTo>
                  <a:lnTo>
                    <a:pt x="2062" y="1441"/>
                  </a:lnTo>
                  <a:lnTo>
                    <a:pt x="2096" y="1427"/>
                  </a:lnTo>
                  <a:lnTo>
                    <a:pt x="2131" y="1414"/>
                  </a:lnTo>
                  <a:lnTo>
                    <a:pt x="2165" y="1399"/>
                  </a:lnTo>
                  <a:lnTo>
                    <a:pt x="2199" y="1383"/>
                  </a:lnTo>
                  <a:lnTo>
                    <a:pt x="2232" y="1367"/>
                  </a:lnTo>
                  <a:lnTo>
                    <a:pt x="2265" y="1349"/>
                  </a:lnTo>
                  <a:lnTo>
                    <a:pt x="2297" y="1330"/>
                  </a:lnTo>
                  <a:lnTo>
                    <a:pt x="2329" y="1312"/>
                  </a:lnTo>
                  <a:lnTo>
                    <a:pt x="2360" y="1292"/>
                  </a:lnTo>
                  <a:lnTo>
                    <a:pt x="2391" y="1272"/>
                  </a:lnTo>
                  <a:lnTo>
                    <a:pt x="2422" y="1252"/>
                  </a:lnTo>
                  <a:lnTo>
                    <a:pt x="2452" y="1229"/>
                  </a:lnTo>
                  <a:lnTo>
                    <a:pt x="2481" y="1207"/>
                  </a:lnTo>
                  <a:lnTo>
                    <a:pt x="2509" y="1183"/>
                  </a:lnTo>
                  <a:lnTo>
                    <a:pt x="2537" y="1160"/>
                  </a:lnTo>
                  <a:lnTo>
                    <a:pt x="2565" y="1135"/>
                  </a:lnTo>
                  <a:lnTo>
                    <a:pt x="2593" y="1111"/>
                  </a:lnTo>
                  <a:lnTo>
                    <a:pt x="2618" y="1085"/>
                  </a:lnTo>
                  <a:lnTo>
                    <a:pt x="2644" y="1059"/>
                  </a:lnTo>
                  <a:lnTo>
                    <a:pt x="2669" y="1032"/>
                  </a:lnTo>
                  <a:lnTo>
                    <a:pt x="2694" y="1004"/>
                  </a:lnTo>
                  <a:lnTo>
                    <a:pt x="2717" y="975"/>
                  </a:lnTo>
                  <a:lnTo>
                    <a:pt x="2741" y="947"/>
                  </a:lnTo>
                  <a:lnTo>
                    <a:pt x="2763" y="918"/>
                  </a:lnTo>
                  <a:lnTo>
                    <a:pt x="2784" y="888"/>
                  </a:lnTo>
                  <a:lnTo>
                    <a:pt x="2806" y="858"/>
                  </a:lnTo>
                  <a:lnTo>
                    <a:pt x="2826" y="827"/>
                  </a:lnTo>
                  <a:lnTo>
                    <a:pt x="2845" y="795"/>
                  </a:lnTo>
                  <a:lnTo>
                    <a:pt x="2864" y="763"/>
                  </a:lnTo>
                  <a:lnTo>
                    <a:pt x="2883" y="731"/>
                  </a:lnTo>
                  <a:lnTo>
                    <a:pt x="2900" y="698"/>
                  </a:lnTo>
                  <a:lnTo>
                    <a:pt x="2917" y="665"/>
                  </a:lnTo>
                  <a:lnTo>
                    <a:pt x="2933" y="631"/>
                  </a:lnTo>
                  <a:lnTo>
                    <a:pt x="2948" y="597"/>
                  </a:lnTo>
                  <a:lnTo>
                    <a:pt x="2961" y="563"/>
                  </a:lnTo>
                  <a:lnTo>
                    <a:pt x="2974" y="528"/>
                  </a:lnTo>
                  <a:lnTo>
                    <a:pt x="2987" y="493"/>
                  </a:lnTo>
                  <a:lnTo>
                    <a:pt x="2999" y="456"/>
                  </a:lnTo>
                  <a:lnTo>
                    <a:pt x="3009" y="420"/>
                  </a:lnTo>
                  <a:lnTo>
                    <a:pt x="3019" y="384"/>
                  </a:lnTo>
                  <a:lnTo>
                    <a:pt x="3029" y="346"/>
                  </a:lnTo>
                  <a:lnTo>
                    <a:pt x="3037" y="309"/>
                  </a:lnTo>
                  <a:lnTo>
                    <a:pt x="3043" y="272"/>
                  </a:lnTo>
                  <a:lnTo>
                    <a:pt x="3050" y="233"/>
                  </a:lnTo>
                  <a:lnTo>
                    <a:pt x="3055" y="195"/>
                  </a:lnTo>
                  <a:lnTo>
                    <a:pt x="3059" y="157"/>
                  </a:lnTo>
                  <a:lnTo>
                    <a:pt x="3064" y="118"/>
                  </a:lnTo>
                  <a:lnTo>
                    <a:pt x="3066" y="79"/>
                  </a:lnTo>
                  <a:lnTo>
                    <a:pt x="3067" y="39"/>
                  </a:lnTo>
                  <a:lnTo>
                    <a:pt x="3068" y="0"/>
                  </a:lnTo>
                  <a:lnTo>
                    <a:pt x="2691" y="0"/>
                  </a:lnTo>
                  <a:lnTo>
                    <a:pt x="2691" y="0"/>
                  </a:lnTo>
                  <a:lnTo>
                    <a:pt x="2691" y="30"/>
                  </a:lnTo>
                  <a:lnTo>
                    <a:pt x="2690" y="60"/>
                  </a:lnTo>
                  <a:lnTo>
                    <a:pt x="2687" y="90"/>
                  </a:lnTo>
                  <a:lnTo>
                    <a:pt x="2685" y="118"/>
                  </a:lnTo>
                  <a:lnTo>
                    <a:pt x="2682" y="147"/>
                  </a:lnTo>
                  <a:lnTo>
                    <a:pt x="2678" y="176"/>
                  </a:lnTo>
                  <a:lnTo>
                    <a:pt x="2672" y="205"/>
                  </a:lnTo>
                  <a:lnTo>
                    <a:pt x="2667" y="233"/>
                  </a:lnTo>
                  <a:lnTo>
                    <a:pt x="2661" y="261"/>
                  </a:lnTo>
                  <a:lnTo>
                    <a:pt x="2654" y="289"/>
                  </a:lnTo>
                  <a:lnTo>
                    <a:pt x="2647" y="317"/>
                  </a:lnTo>
                  <a:lnTo>
                    <a:pt x="2638" y="344"/>
                  </a:lnTo>
                  <a:lnTo>
                    <a:pt x="2630" y="371"/>
                  </a:lnTo>
                  <a:lnTo>
                    <a:pt x="2620" y="398"/>
                  </a:lnTo>
                  <a:lnTo>
                    <a:pt x="2611" y="424"/>
                  </a:lnTo>
                  <a:lnTo>
                    <a:pt x="2600" y="451"/>
                  </a:lnTo>
                  <a:lnTo>
                    <a:pt x="2588" y="477"/>
                  </a:lnTo>
                  <a:lnTo>
                    <a:pt x="2577" y="502"/>
                  </a:lnTo>
                  <a:lnTo>
                    <a:pt x="2565" y="527"/>
                  </a:lnTo>
                  <a:lnTo>
                    <a:pt x="2551" y="551"/>
                  </a:lnTo>
                  <a:lnTo>
                    <a:pt x="2537" y="576"/>
                  </a:lnTo>
                  <a:lnTo>
                    <a:pt x="2523" y="600"/>
                  </a:lnTo>
                  <a:lnTo>
                    <a:pt x="2508" y="624"/>
                  </a:lnTo>
                  <a:lnTo>
                    <a:pt x="2493" y="647"/>
                  </a:lnTo>
                  <a:lnTo>
                    <a:pt x="2477" y="669"/>
                  </a:lnTo>
                  <a:lnTo>
                    <a:pt x="2461" y="693"/>
                  </a:lnTo>
                  <a:lnTo>
                    <a:pt x="2444" y="714"/>
                  </a:lnTo>
                  <a:lnTo>
                    <a:pt x="2426" y="737"/>
                  </a:lnTo>
                  <a:lnTo>
                    <a:pt x="2409" y="757"/>
                  </a:lnTo>
                  <a:lnTo>
                    <a:pt x="2390" y="778"/>
                  </a:lnTo>
                  <a:lnTo>
                    <a:pt x="2372" y="798"/>
                  </a:lnTo>
                  <a:lnTo>
                    <a:pt x="2352" y="819"/>
                  </a:lnTo>
                  <a:lnTo>
                    <a:pt x="2332" y="838"/>
                  </a:lnTo>
                  <a:lnTo>
                    <a:pt x="2312" y="857"/>
                  </a:lnTo>
                  <a:lnTo>
                    <a:pt x="2291" y="875"/>
                  </a:lnTo>
                  <a:lnTo>
                    <a:pt x="2270" y="893"/>
                  </a:lnTo>
                  <a:lnTo>
                    <a:pt x="2248" y="910"/>
                  </a:lnTo>
                  <a:lnTo>
                    <a:pt x="2226" y="927"/>
                  </a:lnTo>
                  <a:lnTo>
                    <a:pt x="2203" y="943"/>
                  </a:lnTo>
                  <a:lnTo>
                    <a:pt x="2181" y="959"/>
                  </a:lnTo>
                  <a:lnTo>
                    <a:pt x="2158" y="975"/>
                  </a:lnTo>
                  <a:lnTo>
                    <a:pt x="2134" y="989"/>
                  </a:lnTo>
                  <a:lnTo>
                    <a:pt x="2110" y="1004"/>
                  </a:lnTo>
                  <a:lnTo>
                    <a:pt x="2085" y="1018"/>
                  </a:lnTo>
                  <a:lnTo>
                    <a:pt x="2061" y="1031"/>
                  </a:lnTo>
                  <a:lnTo>
                    <a:pt x="2035" y="1044"/>
                  </a:lnTo>
                  <a:lnTo>
                    <a:pt x="2009" y="1055"/>
                  </a:lnTo>
                  <a:lnTo>
                    <a:pt x="1984" y="1066"/>
                  </a:lnTo>
                  <a:lnTo>
                    <a:pt x="1958" y="1077"/>
                  </a:lnTo>
                  <a:lnTo>
                    <a:pt x="1932" y="1087"/>
                  </a:lnTo>
                  <a:lnTo>
                    <a:pt x="1905" y="1097"/>
                  </a:lnTo>
                  <a:lnTo>
                    <a:pt x="1878" y="1105"/>
                  </a:lnTo>
                  <a:lnTo>
                    <a:pt x="1851" y="1113"/>
                  </a:lnTo>
                  <a:lnTo>
                    <a:pt x="1823" y="1120"/>
                  </a:lnTo>
                  <a:lnTo>
                    <a:pt x="1795" y="1128"/>
                  </a:lnTo>
                  <a:lnTo>
                    <a:pt x="1766" y="1134"/>
                  </a:lnTo>
                  <a:lnTo>
                    <a:pt x="1739" y="1140"/>
                  </a:lnTo>
                  <a:lnTo>
                    <a:pt x="1710" y="1144"/>
                  </a:lnTo>
                  <a:lnTo>
                    <a:pt x="1681" y="1148"/>
                  </a:lnTo>
                  <a:lnTo>
                    <a:pt x="1652" y="1151"/>
                  </a:lnTo>
                  <a:lnTo>
                    <a:pt x="1622" y="1153"/>
                  </a:lnTo>
                  <a:lnTo>
                    <a:pt x="1594" y="1156"/>
                  </a:lnTo>
                  <a:lnTo>
                    <a:pt x="1564" y="1157"/>
                  </a:lnTo>
                  <a:lnTo>
                    <a:pt x="1534" y="1158"/>
                  </a:lnTo>
                  <a:lnTo>
                    <a:pt x="1534" y="115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Freeform: Shape 30"/>
            <p:cNvSpPr/>
            <p:nvPr/>
          </p:nvSpPr>
          <p:spPr bwMode="auto">
            <a:xfrm>
              <a:off x="9087628" y="3756846"/>
              <a:ext cx="486884" cy="486884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24 w 236"/>
                <a:gd name="T11" fmla="*/ 56 h 236"/>
                <a:gd name="T12" fmla="*/ 144 w 236"/>
                <a:gd name="T13" fmla="*/ 46 h 236"/>
                <a:gd name="T14" fmla="*/ 137 w 236"/>
                <a:gd name="T15" fmla="*/ 67 h 236"/>
                <a:gd name="T16" fmla="*/ 117 w 236"/>
                <a:gd name="T17" fmla="*/ 77 h 236"/>
                <a:gd name="T18" fmla="*/ 124 w 236"/>
                <a:gd name="T19" fmla="*/ 56 h 236"/>
                <a:gd name="T20" fmla="*/ 162 w 236"/>
                <a:gd name="T21" fmla="*/ 164 h 236"/>
                <a:gd name="T22" fmla="*/ 142 w 236"/>
                <a:gd name="T23" fmla="*/ 181 h 236"/>
                <a:gd name="T24" fmla="*/ 119 w 236"/>
                <a:gd name="T25" fmla="*/ 175 h 236"/>
                <a:gd name="T26" fmla="*/ 97 w 236"/>
                <a:gd name="T27" fmla="*/ 181 h 236"/>
                <a:gd name="T28" fmla="*/ 76 w 236"/>
                <a:gd name="T29" fmla="*/ 164 h 236"/>
                <a:gd name="T30" fmla="*/ 67 w 236"/>
                <a:gd name="T31" fmla="*/ 96 h 236"/>
                <a:gd name="T32" fmla="*/ 95 w 236"/>
                <a:gd name="T33" fmla="*/ 79 h 236"/>
                <a:gd name="T34" fmla="*/ 118 w 236"/>
                <a:gd name="T35" fmla="*/ 85 h 236"/>
                <a:gd name="T36" fmla="*/ 143 w 236"/>
                <a:gd name="T37" fmla="*/ 79 h 236"/>
                <a:gd name="T38" fmla="*/ 168 w 236"/>
                <a:gd name="T39" fmla="*/ 92 h 236"/>
                <a:gd name="T40" fmla="*/ 154 w 236"/>
                <a:gd name="T41" fmla="*/ 118 h 236"/>
                <a:gd name="T42" fmla="*/ 172 w 236"/>
                <a:gd name="T43" fmla="*/ 145 h 236"/>
                <a:gd name="T44" fmla="*/ 162 w 236"/>
                <a:gd name="T45" fmla="*/ 16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4" y="56"/>
                  </a:moveTo>
                  <a:cubicBezTo>
                    <a:pt x="129" y="50"/>
                    <a:pt x="137" y="46"/>
                    <a:pt x="144" y="46"/>
                  </a:cubicBezTo>
                  <a:cubicBezTo>
                    <a:pt x="144" y="54"/>
                    <a:pt x="141" y="62"/>
                    <a:pt x="137" y="67"/>
                  </a:cubicBezTo>
                  <a:cubicBezTo>
                    <a:pt x="132" y="73"/>
                    <a:pt x="124" y="78"/>
                    <a:pt x="117" y="77"/>
                  </a:cubicBezTo>
                  <a:cubicBezTo>
                    <a:pt x="115" y="69"/>
                    <a:pt x="119" y="61"/>
                    <a:pt x="124" y="56"/>
                  </a:cubicBezTo>
                  <a:close/>
                  <a:moveTo>
                    <a:pt x="162" y="164"/>
                  </a:moveTo>
                  <a:cubicBezTo>
                    <a:pt x="157" y="172"/>
                    <a:pt x="151" y="180"/>
                    <a:pt x="142" y="181"/>
                  </a:cubicBezTo>
                  <a:cubicBezTo>
                    <a:pt x="133" y="181"/>
                    <a:pt x="130" y="175"/>
                    <a:pt x="119" y="175"/>
                  </a:cubicBezTo>
                  <a:cubicBezTo>
                    <a:pt x="109" y="175"/>
                    <a:pt x="106" y="180"/>
                    <a:pt x="97" y="181"/>
                  </a:cubicBezTo>
                  <a:cubicBezTo>
                    <a:pt x="88" y="181"/>
                    <a:pt x="82" y="172"/>
                    <a:pt x="76" y="164"/>
                  </a:cubicBezTo>
                  <a:cubicBezTo>
                    <a:pt x="64" y="147"/>
                    <a:pt x="55" y="116"/>
                    <a:pt x="67" y="96"/>
                  </a:cubicBezTo>
                  <a:cubicBezTo>
                    <a:pt x="73" y="85"/>
                    <a:pt x="84" y="79"/>
                    <a:pt x="95" y="79"/>
                  </a:cubicBezTo>
                  <a:cubicBezTo>
                    <a:pt x="104" y="79"/>
                    <a:pt x="112" y="85"/>
                    <a:pt x="118" y="85"/>
                  </a:cubicBezTo>
                  <a:cubicBezTo>
                    <a:pt x="123" y="85"/>
                    <a:pt x="133" y="77"/>
                    <a:pt x="143" y="79"/>
                  </a:cubicBezTo>
                  <a:cubicBezTo>
                    <a:pt x="148" y="79"/>
                    <a:pt x="160" y="80"/>
                    <a:pt x="168" y="92"/>
                  </a:cubicBezTo>
                  <a:cubicBezTo>
                    <a:pt x="167" y="92"/>
                    <a:pt x="153" y="100"/>
                    <a:pt x="154" y="118"/>
                  </a:cubicBezTo>
                  <a:cubicBezTo>
                    <a:pt x="154" y="138"/>
                    <a:pt x="171" y="145"/>
                    <a:pt x="172" y="145"/>
                  </a:cubicBezTo>
                  <a:cubicBezTo>
                    <a:pt x="171" y="145"/>
                    <a:pt x="169" y="155"/>
                    <a:pt x="162" y="16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Freeform: Shape 31"/>
            <p:cNvSpPr/>
            <p:nvPr/>
          </p:nvSpPr>
          <p:spPr bwMode="auto">
            <a:xfrm>
              <a:off x="6982300" y="2936688"/>
              <a:ext cx="486884" cy="486884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06 w 236"/>
                <a:gd name="T11" fmla="*/ 171 h 236"/>
                <a:gd name="T12" fmla="*/ 54 w 236"/>
                <a:gd name="T13" fmla="*/ 163 h 236"/>
                <a:gd name="T14" fmla="*/ 54 w 236"/>
                <a:gd name="T15" fmla="*/ 121 h 236"/>
                <a:gd name="T16" fmla="*/ 106 w 236"/>
                <a:gd name="T17" fmla="*/ 121 h 236"/>
                <a:gd name="T18" fmla="*/ 106 w 236"/>
                <a:gd name="T19" fmla="*/ 171 h 236"/>
                <a:gd name="T20" fmla="*/ 106 w 236"/>
                <a:gd name="T21" fmla="*/ 114 h 236"/>
                <a:gd name="T22" fmla="*/ 54 w 236"/>
                <a:gd name="T23" fmla="*/ 114 h 236"/>
                <a:gd name="T24" fmla="*/ 54 w 236"/>
                <a:gd name="T25" fmla="*/ 72 h 236"/>
                <a:gd name="T26" fmla="*/ 106 w 236"/>
                <a:gd name="T27" fmla="*/ 64 h 236"/>
                <a:gd name="T28" fmla="*/ 106 w 236"/>
                <a:gd name="T29" fmla="*/ 114 h 236"/>
                <a:gd name="T30" fmla="*/ 182 w 236"/>
                <a:gd name="T31" fmla="*/ 182 h 236"/>
                <a:gd name="T32" fmla="*/ 113 w 236"/>
                <a:gd name="T33" fmla="*/ 172 h 236"/>
                <a:gd name="T34" fmla="*/ 113 w 236"/>
                <a:gd name="T35" fmla="*/ 121 h 236"/>
                <a:gd name="T36" fmla="*/ 182 w 236"/>
                <a:gd name="T37" fmla="*/ 121 h 236"/>
                <a:gd name="T38" fmla="*/ 182 w 236"/>
                <a:gd name="T39" fmla="*/ 182 h 236"/>
                <a:gd name="T40" fmla="*/ 182 w 236"/>
                <a:gd name="T41" fmla="*/ 114 h 236"/>
                <a:gd name="T42" fmla="*/ 113 w 236"/>
                <a:gd name="T43" fmla="*/ 114 h 236"/>
                <a:gd name="T44" fmla="*/ 113 w 236"/>
                <a:gd name="T45" fmla="*/ 63 h 236"/>
                <a:gd name="T46" fmla="*/ 182 w 236"/>
                <a:gd name="T47" fmla="*/ 53 h 236"/>
                <a:gd name="T48" fmla="*/ 182 w 236"/>
                <a:gd name="T49" fmla="*/ 11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06" y="171"/>
                  </a:moveTo>
                  <a:cubicBezTo>
                    <a:pt x="54" y="163"/>
                    <a:pt x="54" y="163"/>
                    <a:pt x="54" y="163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106" y="121"/>
                    <a:pt x="106" y="121"/>
                    <a:pt x="106" y="121"/>
                  </a:cubicBezTo>
                  <a:lnTo>
                    <a:pt x="106" y="171"/>
                  </a:lnTo>
                  <a:close/>
                  <a:moveTo>
                    <a:pt x="106" y="114"/>
                  </a:moveTo>
                  <a:cubicBezTo>
                    <a:pt x="54" y="114"/>
                    <a:pt x="54" y="114"/>
                    <a:pt x="54" y="114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106" y="64"/>
                    <a:pt x="106" y="64"/>
                    <a:pt x="106" y="64"/>
                  </a:cubicBezTo>
                  <a:lnTo>
                    <a:pt x="106" y="114"/>
                  </a:lnTo>
                  <a:close/>
                  <a:moveTo>
                    <a:pt x="182" y="182"/>
                  </a:moveTo>
                  <a:cubicBezTo>
                    <a:pt x="113" y="172"/>
                    <a:pt x="113" y="172"/>
                    <a:pt x="113" y="172"/>
                  </a:cubicBezTo>
                  <a:cubicBezTo>
                    <a:pt x="113" y="121"/>
                    <a:pt x="113" y="121"/>
                    <a:pt x="113" y="121"/>
                  </a:cubicBezTo>
                  <a:cubicBezTo>
                    <a:pt x="182" y="121"/>
                    <a:pt x="182" y="121"/>
                    <a:pt x="182" y="121"/>
                  </a:cubicBezTo>
                  <a:lnTo>
                    <a:pt x="182" y="182"/>
                  </a:lnTo>
                  <a:close/>
                  <a:moveTo>
                    <a:pt x="182" y="114"/>
                  </a:moveTo>
                  <a:cubicBezTo>
                    <a:pt x="113" y="114"/>
                    <a:pt x="113" y="114"/>
                    <a:pt x="113" y="114"/>
                  </a:cubicBezTo>
                  <a:cubicBezTo>
                    <a:pt x="113" y="63"/>
                    <a:pt x="113" y="63"/>
                    <a:pt x="113" y="63"/>
                  </a:cubicBezTo>
                  <a:cubicBezTo>
                    <a:pt x="182" y="53"/>
                    <a:pt x="182" y="53"/>
                    <a:pt x="182" y="53"/>
                  </a:cubicBezTo>
                  <a:lnTo>
                    <a:pt x="182" y="1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Freeform: Shape 32"/>
            <p:cNvSpPr/>
            <p:nvPr/>
          </p:nvSpPr>
          <p:spPr bwMode="auto">
            <a:xfrm>
              <a:off x="2812593" y="2936688"/>
              <a:ext cx="486884" cy="486884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Freeform: Shape 33"/>
            <p:cNvSpPr/>
            <p:nvPr/>
          </p:nvSpPr>
          <p:spPr bwMode="auto">
            <a:xfrm>
              <a:off x="4888024" y="3753520"/>
              <a:ext cx="486884" cy="486884"/>
            </a:xfrm>
            <a:custGeom>
              <a:avLst/>
              <a:gdLst>
                <a:gd name="T0" fmla="*/ 130 w 236"/>
                <a:gd name="T1" fmla="*/ 1 h 236"/>
                <a:gd name="T2" fmla="*/ 118 w 236"/>
                <a:gd name="T3" fmla="*/ 0 h 236"/>
                <a:gd name="T4" fmla="*/ 30 w 236"/>
                <a:gd name="T5" fmla="*/ 40 h 236"/>
                <a:gd name="T6" fmla="*/ 68 w 236"/>
                <a:gd name="T7" fmla="*/ 105 h 236"/>
                <a:gd name="T8" fmla="*/ 130 w 236"/>
                <a:gd name="T9" fmla="*/ 1 h 236"/>
                <a:gd name="T10" fmla="*/ 20 w 236"/>
                <a:gd name="T11" fmla="*/ 52 h 236"/>
                <a:gd name="T12" fmla="*/ 0 w 236"/>
                <a:gd name="T13" fmla="*/ 118 h 236"/>
                <a:gd name="T14" fmla="*/ 5 w 236"/>
                <a:gd name="T15" fmla="*/ 153 h 236"/>
                <a:gd name="T16" fmla="*/ 81 w 236"/>
                <a:gd name="T17" fmla="*/ 153 h 236"/>
                <a:gd name="T18" fmla="*/ 20 w 236"/>
                <a:gd name="T19" fmla="*/ 52 h 236"/>
                <a:gd name="T20" fmla="*/ 225 w 236"/>
                <a:gd name="T21" fmla="*/ 68 h 236"/>
                <a:gd name="T22" fmla="*/ 145 w 236"/>
                <a:gd name="T23" fmla="*/ 3 h 236"/>
                <a:gd name="T24" fmla="*/ 106 w 236"/>
                <a:gd name="T25" fmla="*/ 68 h 236"/>
                <a:gd name="T26" fmla="*/ 225 w 236"/>
                <a:gd name="T27" fmla="*/ 68 h 236"/>
                <a:gd name="T28" fmla="*/ 130 w 236"/>
                <a:gd name="T29" fmla="*/ 167 h 236"/>
                <a:gd name="T30" fmla="*/ 11 w 236"/>
                <a:gd name="T31" fmla="*/ 167 h 236"/>
                <a:gd name="T32" fmla="*/ 96 w 236"/>
                <a:gd name="T33" fmla="*/ 234 h 236"/>
                <a:gd name="T34" fmla="*/ 93 w 236"/>
                <a:gd name="T35" fmla="*/ 232 h 236"/>
                <a:gd name="T36" fmla="*/ 130 w 236"/>
                <a:gd name="T37" fmla="*/ 167 h 236"/>
                <a:gd name="T38" fmla="*/ 230 w 236"/>
                <a:gd name="T39" fmla="*/ 82 h 236"/>
                <a:gd name="T40" fmla="*/ 155 w 236"/>
                <a:gd name="T41" fmla="*/ 82 h 236"/>
                <a:gd name="T42" fmla="*/ 215 w 236"/>
                <a:gd name="T43" fmla="*/ 186 h 236"/>
                <a:gd name="T44" fmla="*/ 236 w 236"/>
                <a:gd name="T45" fmla="*/ 118 h 236"/>
                <a:gd name="T46" fmla="*/ 230 w 236"/>
                <a:gd name="T47" fmla="*/ 82 h 236"/>
                <a:gd name="T48" fmla="*/ 108 w 236"/>
                <a:gd name="T49" fmla="*/ 236 h 236"/>
                <a:gd name="T50" fmla="*/ 118 w 236"/>
                <a:gd name="T51" fmla="*/ 236 h 236"/>
                <a:gd name="T52" fmla="*/ 205 w 236"/>
                <a:gd name="T53" fmla="*/ 198 h 236"/>
                <a:gd name="T54" fmla="*/ 167 w 236"/>
                <a:gd name="T55" fmla="*/ 132 h 236"/>
                <a:gd name="T56" fmla="*/ 108 w 236"/>
                <a:gd name="T5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" h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TextBox 37"/>
            <p:cNvSpPr txBox="1"/>
            <p:nvPr/>
          </p:nvSpPr>
          <p:spPr bwMode="auto">
            <a:xfrm>
              <a:off x="4416196" y="3301264"/>
              <a:ext cx="1433085" cy="22987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 anchor="t" anchorCtr="0">
              <a:normAutofit fontScale="77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zh-CN" altLang="en-US" sz="1865" b="1" dirty="0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  <p:sp>
          <p:nvSpPr>
            <p:cNvPr id="20" name="TextBox 25"/>
            <p:cNvSpPr txBox="1"/>
            <p:nvPr/>
          </p:nvSpPr>
          <p:spPr bwMode="auto">
            <a:xfrm>
              <a:off x="8122751" y="1268757"/>
              <a:ext cx="2392974" cy="23595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360000" tIns="0" rIns="360000" bIns="540000" anchor="b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800" dirty="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21" name="TextBox 21"/>
            <p:cNvSpPr txBox="1"/>
            <p:nvPr/>
          </p:nvSpPr>
          <p:spPr bwMode="auto">
            <a:xfrm>
              <a:off x="8608220" y="3298965"/>
              <a:ext cx="1433085" cy="22987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 anchor="t" anchorCtr="0">
              <a:normAutofit fontScale="77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zh-CN" altLang="en-US" sz="1865" b="1" dirty="0">
                  <a:solidFill>
                    <a:schemeClr val="accent4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</p:grpSp>
      <p:sp>
        <p:nvSpPr>
          <p:cNvPr id="23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工作完成情况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184054" y="3224800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成功项目展示</a:t>
            </a:r>
          </a:p>
        </p:txBody>
      </p:sp>
      <p:sp>
        <p:nvSpPr>
          <p:cNvPr id="7" name="Shape 285"/>
          <p:cNvSpPr txBox="1"/>
          <p:nvPr/>
        </p:nvSpPr>
        <p:spPr>
          <a:xfrm>
            <a:off x="3203104" y="3800864"/>
            <a:ext cx="2908489" cy="931126"/>
          </a:xfrm>
          <a:prstGeom prst="rect">
            <a:avLst/>
          </a:prstGeom>
          <a:noFill/>
          <a:ln>
            <a:noFill/>
          </a:ln>
        </p:spPr>
        <p:txBody>
          <a:bodyPr lIns="68560" tIns="34275" rIns="68560" bIns="34275" anchor="t" anchorCtr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本模版具备基本构架，合理美观的编排好了现成的图文位置，结合本企业的具体情况更换即可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923158" y="429601"/>
            <a:ext cx="4607296" cy="3192320"/>
            <a:chOff x="-828600" y="26988"/>
            <a:chExt cx="7086525" cy="4910138"/>
          </a:xfrm>
        </p:grpSpPr>
        <p:sp>
          <p:nvSpPr>
            <p:cNvPr id="9" name="Freeform 5"/>
            <p:cNvSpPr/>
            <p:nvPr/>
          </p:nvSpPr>
          <p:spPr bwMode="auto">
            <a:xfrm>
              <a:off x="-803200" y="2025650"/>
              <a:ext cx="2325688" cy="1335088"/>
            </a:xfrm>
            <a:custGeom>
              <a:avLst/>
              <a:gdLst>
                <a:gd name="T0" fmla="*/ 0 w 1465"/>
                <a:gd name="T1" fmla="*/ 841 h 841"/>
                <a:gd name="T2" fmla="*/ 0 w 1465"/>
                <a:gd name="T3" fmla="*/ 837 h 841"/>
                <a:gd name="T4" fmla="*/ 1070 w 1465"/>
                <a:gd name="T5" fmla="*/ 0 h 841"/>
                <a:gd name="T6" fmla="*/ 1070 w 1465"/>
                <a:gd name="T7" fmla="*/ 4 h 841"/>
                <a:gd name="T8" fmla="*/ 3 w 1465"/>
                <a:gd name="T9" fmla="*/ 837 h 841"/>
                <a:gd name="T10" fmla="*/ 1465 w 1465"/>
                <a:gd name="T11" fmla="*/ 407 h 841"/>
                <a:gd name="T12" fmla="*/ 1465 w 1465"/>
                <a:gd name="T13" fmla="*/ 407 h 841"/>
                <a:gd name="T14" fmla="*/ 0 w 1465"/>
                <a:gd name="T15" fmla="*/ 841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65" h="841">
                  <a:moveTo>
                    <a:pt x="0" y="841"/>
                  </a:moveTo>
                  <a:lnTo>
                    <a:pt x="0" y="837"/>
                  </a:lnTo>
                  <a:lnTo>
                    <a:pt x="1070" y="0"/>
                  </a:lnTo>
                  <a:lnTo>
                    <a:pt x="1070" y="4"/>
                  </a:lnTo>
                  <a:lnTo>
                    <a:pt x="3" y="837"/>
                  </a:lnTo>
                  <a:lnTo>
                    <a:pt x="1465" y="407"/>
                  </a:lnTo>
                  <a:lnTo>
                    <a:pt x="1465" y="407"/>
                  </a:lnTo>
                  <a:lnTo>
                    <a:pt x="0" y="841"/>
                  </a:lnTo>
                  <a:close/>
                </a:path>
              </a:pathLst>
            </a:custGeom>
            <a:solidFill>
              <a:srgbClr val="CE263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Freeform 6"/>
            <p:cNvSpPr>
              <a:spLocks noEditPoints="1"/>
            </p:cNvSpPr>
            <p:nvPr/>
          </p:nvSpPr>
          <p:spPr bwMode="auto">
            <a:xfrm>
              <a:off x="-473000" y="2484438"/>
              <a:ext cx="1995488" cy="1087438"/>
            </a:xfrm>
            <a:custGeom>
              <a:avLst/>
              <a:gdLst>
                <a:gd name="T0" fmla="*/ 0 w 1257"/>
                <a:gd name="T1" fmla="*/ 685 h 685"/>
                <a:gd name="T2" fmla="*/ 0 w 1257"/>
                <a:gd name="T3" fmla="*/ 685 h 685"/>
                <a:gd name="T4" fmla="*/ 1189 w 1257"/>
                <a:gd name="T5" fmla="*/ 0 h 685"/>
                <a:gd name="T6" fmla="*/ 1189 w 1257"/>
                <a:gd name="T7" fmla="*/ 0 h 685"/>
                <a:gd name="T8" fmla="*/ 1257 w 1257"/>
                <a:gd name="T9" fmla="*/ 221 h 685"/>
                <a:gd name="T10" fmla="*/ 1257 w 1257"/>
                <a:gd name="T11" fmla="*/ 221 h 685"/>
                <a:gd name="T12" fmla="*/ 0 w 1257"/>
                <a:gd name="T13" fmla="*/ 685 h 685"/>
                <a:gd name="T14" fmla="*/ 1185 w 1257"/>
                <a:gd name="T15" fmla="*/ 4 h 685"/>
                <a:gd name="T16" fmla="*/ 8 w 1257"/>
                <a:gd name="T17" fmla="*/ 681 h 685"/>
                <a:gd name="T18" fmla="*/ 1253 w 1257"/>
                <a:gd name="T19" fmla="*/ 221 h 685"/>
                <a:gd name="T20" fmla="*/ 1185 w 1257"/>
                <a:gd name="T21" fmla="*/ 4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7" h="685">
                  <a:moveTo>
                    <a:pt x="0" y="685"/>
                  </a:moveTo>
                  <a:lnTo>
                    <a:pt x="0" y="685"/>
                  </a:lnTo>
                  <a:lnTo>
                    <a:pt x="1189" y="0"/>
                  </a:lnTo>
                  <a:lnTo>
                    <a:pt x="1189" y="0"/>
                  </a:lnTo>
                  <a:lnTo>
                    <a:pt x="1257" y="221"/>
                  </a:lnTo>
                  <a:lnTo>
                    <a:pt x="1257" y="221"/>
                  </a:lnTo>
                  <a:lnTo>
                    <a:pt x="0" y="685"/>
                  </a:lnTo>
                  <a:close/>
                  <a:moveTo>
                    <a:pt x="1185" y="4"/>
                  </a:moveTo>
                  <a:lnTo>
                    <a:pt x="8" y="681"/>
                  </a:lnTo>
                  <a:lnTo>
                    <a:pt x="1253" y="221"/>
                  </a:lnTo>
                  <a:lnTo>
                    <a:pt x="1185" y="4"/>
                  </a:lnTo>
                  <a:close/>
                </a:path>
              </a:pathLst>
            </a:custGeom>
            <a:solidFill>
              <a:srgbClr val="36597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Freeform 7"/>
            <p:cNvSpPr/>
            <p:nvPr/>
          </p:nvSpPr>
          <p:spPr bwMode="auto">
            <a:xfrm>
              <a:off x="-828600" y="3330575"/>
              <a:ext cx="55563" cy="53975"/>
            </a:xfrm>
            <a:custGeom>
              <a:avLst/>
              <a:gdLst>
                <a:gd name="T0" fmla="*/ 1 w 9"/>
                <a:gd name="T1" fmla="*/ 6 h 9"/>
                <a:gd name="T2" fmla="*/ 6 w 9"/>
                <a:gd name="T3" fmla="*/ 8 h 9"/>
                <a:gd name="T4" fmla="*/ 8 w 9"/>
                <a:gd name="T5" fmla="*/ 3 h 9"/>
                <a:gd name="T6" fmla="*/ 3 w 9"/>
                <a:gd name="T7" fmla="*/ 1 h 9"/>
                <a:gd name="T8" fmla="*/ 1 w 9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1" y="6"/>
                  </a:moveTo>
                  <a:cubicBezTo>
                    <a:pt x="2" y="8"/>
                    <a:pt x="4" y="9"/>
                    <a:pt x="6" y="8"/>
                  </a:cubicBezTo>
                  <a:cubicBezTo>
                    <a:pt x="8" y="7"/>
                    <a:pt x="9" y="5"/>
                    <a:pt x="8" y="3"/>
                  </a:cubicBezTo>
                  <a:cubicBezTo>
                    <a:pt x="7" y="1"/>
                    <a:pt x="5" y="0"/>
                    <a:pt x="3" y="1"/>
                  </a:cubicBezTo>
                  <a:cubicBezTo>
                    <a:pt x="1" y="2"/>
                    <a:pt x="0" y="5"/>
                    <a:pt x="1" y="6"/>
                  </a:cubicBezTo>
                  <a:close/>
                </a:path>
              </a:pathLst>
            </a:custGeom>
            <a:solidFill>
              <a:srgbClr val="3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Freeform 8"/>
            <p:cNvSpPr/>
            <p:nvPr/>
          </p:nvSpPr>
          <p:spPr bwMode="auto">
            <a:xfrm>
              <a:off x="-484112" y="3535363"/>
              <a:ext cx="47625" cy="53975"/>
            </a:xfrm>
            <a:custGeom>
              <a:avLst/>
              <a:gdLst>
                <a:gd name="T0" fmla="*/ 1 w 8"/>
                <a:gd name="T1" fmla="*/ 6 h 9"/>
                <a:gd name="T2" fmla="*/ 6 w 8"/>
                <a:gd name="T3" fmla="*/ 8 h 9"/>
                <a:gd name="T4" fmla="*/ 7 w 8"/>
                <a:gd name="T5" fmla="*/ 3 h 9"/>
                <a:gd name="T6" fmla="*/ 2 w 8"/>
                <a:gd name="T7" fmla="*/ 1 h 9"/>
                <a:gd name="T8" fmla="*/ 1 w 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1" y="6"/>
                  </a:moveTo>
                  <a:cubicBezTo>
                    <a:pt x="2" y="8"/>
                    <a:pt x="4" y="9"/>
                    <a:pt x="6" y="8"/>
                  </a:cubicBezTo>
                  <a:cubicBezTo>
                    <a:pt x="8" y="7"/>
                    <a:pt x="8" y="5"/>
                    <a:pt x="7" y="3"/>
                  </a:cubicBezTo>
                  <a:cubicBezTo>
                    <a:pt x="6" y="1"/>
                    <a:pt x="4" y="0"/>
                    <a:pt x="2" y="1"/>
                  </a:cubicBezTo>
                  <a:cubicBezTo>
                    <a:pt x="1" y="2"/>
                    <a:pt x="0" y="5"/>
                    <a:pt x="1" y="6"/>
                  </a:cubicBezTo>
                  <a:close/>
                </a:path>
              </a:pathLst>
            </a:custGeom>
            <a:solidFill>
              <a:srgbClr val="36597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Freeform 9"/>
            <p:cNvSpPr/>
            <p:nvPr/>
          </p:nvSpPr>
          <p:spPr bwMode="auto">
            <a:xfrm>
              <a:off x="-473000" y="2962275"/>
              <a:ext cx="2568575" cy="609600"/>
            </a:xfrm>
            <a:custGeom>
              <a:avLst/>
              <a:gdLst>
                <a:gd name="T0" fmla="*/ 0 w 1618"/>
                <a:gd name="T1" fmla="*/ 384 h 384"/>
                <a:gd name="T2" fmla="*/ 0 w 1618"/>
                <a:gd name="T3" fmla="*/ 384 h 384"/>
                <a:gd name="T4" fmla="*/ 1618 w 1618"/>
                <a:gd name="T5" fmla="*/ 0 h 384"/>
                <a:gd name="T6" fmla="*/ 1618 w 1618"/>
                <a:gd name="T7" fmla="*/ 0 h 384"/>
                <a:gd name="T8" fmla="*/ 0 w 1618"/>
                <a:gd name="T9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8" h="384">
                  <a:moveTo>
                    <a:pt x="0" y="384"/>
                  </a:moveTo>
                  <a:lnTo>
                    <a:pt x="0" y="384"/>
                  </a:lnTo>
                  <a:lnTo>
                    <a:pt x="1618" y="0"/>
                  </a:lnTo>
                  <a:lnTo>
                    <a:pt x="1618" y="0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rgbClr val="CE263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Freeform 10"/>
            <p:cNvSpPr/>
            <p:nvPr/>
          </p:nvSpPr>
          <p:spPr bwMode="auto">
            <a:xfrm>
              <a:off x="-798437" y="3251200"/>
              <a:ext cx="2749550" cy="109538"/>
            </a:xfrm>
            <a:custGeom>
              <a:avLst/>
              <a:gdLst>
                <a:gd name="T0" fmla="*/ 0 w 1732"/>
                <a:gd name="T1" fmla="*/ 69 h 69"/>
                <a:gd name="T2" fmla="*/ 0 w 1732"/>
                <a:gd name="T3" fmla="*/ 65 h 69"/>
                <a:gd name="T4" fmla="*/ 1732 w 1732"/>
                <a:gd name="T5" fmla="*/ 0 h 69"/>
                <a:gd name="T6" fmla="*/ 1732 w 1732"/>
                <a:gd name="T7" fmla="*/ 4 h 69"/>
                <a:gd name="T8" fmla="*/ 0 w 1732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2" h="69">
                  <a:moveTo>
                    <a:pt x="0" y="69"/>
                  </a:moveTo>
                  <a:lnTo>
                    <a:pt x="0" y="65"/>
                  </a:lnTo>
                  <a:lnTo>
                    <a:pt x="1732" y="0"/>
                  </a:lnTo>
                  <a:lnTo>
                    <a:pt x="1732" y="4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CE263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Freeform 14"/>
            <p:cNvSpPr/>
            <p:nvPr/>
          </p:nvSpPr>
          <p:spPr bwMode="auto">
            <a:xfrm>
              <a:off x="4156150" y="26988"/>
              <a:ext cx="55563" cy="55563"/>
            </a:xfrm>
            <a:custGeom>
              <a:avLst/>
              <a:gdLst>
                <a:gd name="T0" fmla="*/ 7 w 9"/>
                <a:gd name="T1" fmla="*/ 2 h 9"/>
                <a:gd name="T2" fmla="*/ 8 w 9"/>
                <a:gd name="T3" fmla="*/ 7 h 9"/>
                <a:gd name="T4" fmla="*/ 2 w 9"/>
                <a:gd name="T5" fmla="*/ 8 h 9"/>
                <a:gd name="T6" fmla="*/ 1 w 9"/>
                <a:gd name="T7" fmla="*/ 2 h 9"/>
                <a:gd name="T8" fmla="*/ 7 w 9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7" y="2"/>
                  </a:moveTo>
                  <a:cubicBezTo>
                    <a:pt x="9" y="3"/>
                    <a:pt x="9" y="5"/>
                    <a:pt x="8" y="7"/>
                  </a:cubicBezTo>
                  <a:cubicBezTo>
                    <a:pt x="6" y="9"/>
                    <a:pt x="4" y="9"/>
                    <a:pt x="2" y="8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3" y="0"/>
                    <a:pt x="5" y="0"/>
                    <a:pt x="7" y="2"/>
                  </a:cubicBezTo>
                  <a:close/>
                </a:path>
              </a:pathLst>
            </a:custGeom>
            <a:solidFill>
              <a:srgbClr val="36597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Freeform 15"/>
            <p:cNvSpPr/>
            <p:nvPr/>
          </p:nvSpPr>
          <p:spPr bwMode="auto">
            <a:xfrm>
              <a:off x="1914600" y="52388"/>
              <a:ext cx="2271713" cy="2487613"/>
            </a:xfrm>
            <a:custGeom>
              <a:avLst/>
              <a:gdLst>
                <a:gd name="T0" fmla="*/ 1431 w 1431"/>
                <a:gd name="T1" fmla="*/ 0 h 1567"/>
                <a:gd name="T2" fmla="*/ 1431 w 1431"/>
                <a:gd name="T3" fmla="*/ 3 h 1567"/>
                <a:gd name="T4" fmla="*/ 535 w 1431"/>
                <a:gd name="T5" fmla="*/ 1567 h 1567"/>
                <a:gd name="T6" fmla="*/ 535 w 1431"/>
                <a:gd name="T7" fmla="*/ 1567 h 1567"/>
                <a:gd name="T8" fmla="*/ 1428 w 1431"/>
                <a:gd name="T9" fmla="*/ 3 h 1567"/>
                <a:gd name="T10" fmla="*/ 0 w 1431"/>
                <a:gd name="T11" fmla="*/ 1030 h 1567"/>
                <a:gd name="T12" fmla="*/ 0 w 1431"/>
                <a:gd name="T13" fmla="*/ 1027 h 1567"/>
                <a:gd name="T14" fmla="*/ 1431 w 1431"/>
                <a:gd name="T15" fmla="*/ 0 h 1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31" h="1567">
                  <a:moveTo>
                    <a:pt x="1431" y="0"/>
                  </a:moveTo>
                  <a:lnTo>
                    <a:pt x="1431" y="3"/>
                  </a:lnTo>
                  <a:lnTo>
                    <a:pt x="535" y="1567"/>
                  </a:lnTo>
                  <a:lnTo>
                    <a:pt x="535" y="1567"/>
                  </a:lnTo>
                  <a:lnTo>
                    <a:pt x="1428" y="3"/>
                  </a:lnTo>
                  <a:lnTo>
                    <a:pt x="0" y="1030"/>
                  </a:lnTo>
                  <a:lnTo>
                    <a:pt x="0" y="1027"/>
                  </a:lnTo>
                  <a:lnTo>
                    <a:pt x="1431" y="0"/>
                  </a:lnTo>
                  <a:close/>
                </a:path>
              </a:pathLst>
            </a:custGeom>
            <a:solidFill>
              <a:srgbClr val="36597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2860750" y="76200"/>
              <a:ext cx="1308100" cy="3079750"/>
            </a:xfrm>
            <a:custGeom>
              <a:avLst/>
              <a:gdLst>
                <a:gd name="T0" fmla="*/ 824 w 824"/>
                <a:gd name="T1" fmla="*/ 0 h 1940"/>
                <a:gd name="T2" fmla="*/ 110 w 824"/>
                <a:gd name="T3" fmla="*/ 1940 h 1940"/>
                <a:gd name="T4" fmla="*/ 110 w 824"/>
                <a:gd name="T5" fmla="*/ 1940 h 1940"/>
                <a:gd name="T6" fmla="*/ 0 w 824"/>
                <a:gd name="T7" fmla="*/ 1921 h 1940"/>
                <a:gd name="T8" fmla="*/ 4 w 824"/>
                <a:gd name="T9" fmla="*/ 1921 h 1940"/>
                <a:gd name="T10" fmla="*/ 824 w 824"/>
                <a:gd name="T11" fmla="*/ 0 h 1940"/>
                <a:gd name="T12" fmla="*/ 824 w 824"/>
                <a:gd name="T13" fmla="*/ 0 h 1940"/>
                <a:gd name="T14" fmla="*/ 110 w 824"/>
                <a:gd name="T15" fmla="*/ 1940 h 1940"/>
                <a:gd name="T16" fmla="*/ 813 w 824"/>
                <a:gd name="T17" fmla="*/ 23 h 1940"/>
                <a:gd name="T18" fmla="*/ 4 w 824"/>
                <a:gd name="T19" fmla="*/ 1917 h 1940"/>
                <a:gd name="T20" fmla="*/ 110 w 824"/>
                <a:gd name="T21" fmla="*/ 1940 h 1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4" h="1940">
                  <a:moveTo>
                    <a:pt x="824" y="0"/>
                  </a:moveTo>
                  <a:lnTo>
                    <a:pt x="110" y="1940"/>
                  </a:lnTo>
                  <a:lnTo>
                    <a:pt x="110" y="1940"/>
                  </a:lnTo>
                  <a:lnTo>
                    <a:pt x="0" y="1921"/>
                  </a:lnTo>
                  <a:lnTo>
                    <a:pt x="4" y="1921"/>
                  </a:lnTo>
                  <a:lnTo>
                    <a:pt x="824" y="0"/>
                  </a:lnTo>
                  <a:lnTo>
                    <a:pt x="824" y="0"/>
                  </a:lnTo>
                  <a:close/>
                  <a:moveTo>
                    <a:pt x="110" y="1940"/>
                  </a:moveTo>
                  <a:lnTo>
                    <a:pt x="813" y="23"/>
                  </a:lnTo>
                  <a:lnTo>
                    <a:pt x="4" y="1917"/>
                  </a:lnTo>
                  <a:lnTo>
                    <a:pt x="110" y="1940"/>
                  </a:lnTo>
                  <a:close/>
                </a:path>
              </a:pathLst>
            </a:custGeom>
            <a:solidFill>
              <a:srgbClr val="36597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Freeform 17"/>
            <p:cNvSpPr/>
            <p:nvPr/>
          </p:nvSpPr>
          <p:spPr bwMode="auto">
            <a:xfrm>
              <a:off x="3205238" y="57150"/>
              <a:ext cx="981075" cy="2941638"/>
            </a:xfrm>
            <a:custGeom>
              <a:avLst/>
              <a:gdLst>
                <a:gd name="T0" fmla="*/ 618 w 618"/>
                <a:gd name="T1" fmla="*/ 0 h 1853"/>
                <a:gd name="T2" fmla="*/ 0 w 618"/>
                <a:gd name="T3" fmla="*/ 1853 h 1853"/>
                <a:gd name="T4" fmla="*/ 0 w 618"/>
                <a:gd name="T5" fmla="*/ 1853 h 1853"/>
                <a:gd name="T6" fmla="*/ 615 w 618"/>
                <a:gd name="T7" fmla="*/ 0 h 1853"/>
                <a:gd name="T8" fmla="*/ 618 w 618"/>
                <a:gd name="T9" fmla="*/ 0 h 1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8" h="1853">
                  <a:moveTo>
                    <a:pt x="618" y="0"/>
                  </a:moveTo>
                  <a:lnTo>
                    <a:pt x="0" y="1853"/>
                  </a:lnTo>
                  <a:lnTo>
                    <a:pt x="0" y="1853"/>
                  </a:lnTo>
                  <a:lnTo>
                    <a:pt x="615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36597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Freeform 18"/>
            <p:cNvSpPr/>
            <p:nvPr/>
          </p:nvSpPr>
          <p:spPr bwMode="auto">
            <a:xfrm>
              <a:off x="1546300" y="3059113"/>
              <a:ext cx="1109663" cy="1858963"/>
            </a:xfrm>
            <a:custGeom>
              <a:avLst/>
              <a:gdLst>
                <a:gd name="T0" fmla="*/ 0 w 699"/>
                <a:gd name="T1" fmla="*/ 1171 h 1171"/>
                <a:gd name="T2" fmla="*/ 0 w 699"/>
                <a:gd name="T3" fmla="*/ 1167 h 1171"/>
                <a:gd name="T4" fmla="*/ 483 w 699"/>
                <a:gd name="T5" fmla="*/ 0 h 1171"/>
                <a:gd name="T6" fmla="*/ 483 w 699"/>
                <a:gd name="T7" fmla="*/ 0 h 1171"/>
                <a:gd name="T8" fmla="*/ 4 w 699"/>
                <a:gd name="T9" fmla="*/ 1160 h 1171"/>
                <a:gd name="T10" fmla="*/ 695 w 699"/>
                <a:gd name="T11" fmla="*/ 228 h 1171"/>
                <a:gd name="T12" fmla="*/ 699 w 699"/>
                <a:gd name="T13" fmla="*/ 232 h 1171"/>
                <a:gd name="T14" fmla="*/ 0 w 699"/>
                <a:gd name="T15" fmla="*/ 1171 h 1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9" h="1171">
                  <a:moveTo>
                    <a:pt x="0" y="1171"/>
                  </a:moveTo>
                  <a:lnTo>
                    <a:pt x="0" y="1167"/>
                  </a:lnTo>
                  <a:lnTo>
                    <a:pt x="483" y="0"/>
                  </a:lnTo>
                  <a:lnTo>
                    <a:pt x="483" y="0"/>
                  </a:lnTo>
                  <a:lnTo>
                    <a:pt x="4" y="1160"/>
                  </a:lnTo>
                  <a:lnTo>
                    <a:pt x="695" y="228"/>
                  </a:lnTo>
                  <a:lnTo>
                    <a:pt x="699" y="232"/>
                  </a:lnTo>
                  <a:lnTo>
                    <a:pt x="0" y="1171"/>
                  </a:lnTo>
                  <a:close/>
                </a:path>
              </a:pathLst>
            </a:custGeom>
            <a:solidFill>
              <a:srgbClr val="CE263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Freeform 19"/>
            <p:cNvSpPr/>
            <p:nvPr/>
          </p:nvSpPr>
          <p:spPr bwMode="auto">
            <a:xfrm>
              <a:off x="1276425" y="2732088"/>
              <a:ext cx="950913" cy="2179638"/>
            </a:xfrm>
            <a:custGeom>
              <a:avLst/>
              <a:gdLst>
                <a:gd name="T0" fmla="*/ 174 w 599"/>
                <a:gd name="T1" fmla="*/ 1373 h 1373"/>
                <a:gd name="T2" fmla="*/ 170 w 599"/>
                <a:gd name="T3" fmla="*/ 1373 h 1373"/>
                <a:gd name="T4" fmla="*/ 0 w 599"/>
                <a:gd name="T5" fmla="*/ 0 h 1373"/>
                <a:gd name="T6" fmla="*/ 3 w 599"/>
                <a:gd name="T7" fmla="*/ 0 h 1373"/>
                <a:gd name="T8" fmla="*/ 174 w 599"/>
                <a:gd name="T9" fmla="*/ 1370 h 1373"/>
                <a:gd name="T10" fmla="*/ 596 w 599"/>
                <a:gd name="T11" fmla="*/ 103 h 1373"/>
                <a:gd name="T12" fmla="*/ 599 w 599"/>
                <a:gd name="T13" fmla="*/ 103 h 1373"/>
                <a:gd name="T14" fmla="*/ 174 w 599"/>
                <a:gd name="T15" fmla="*/ 1373 h 1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9" h="1373">
                  <a:moveTo>
                    <a:pt x="174" y="1373"/>
                  </a:moveTo>
                  <a:lnTo>
                    <a:pt x="170" y="1373"/>
                  </a:lnTo>
                  <a:lnTo>
                    <a:pt x="0" y="0"/>
                  </a:lnTo>
                  <a:lnTo>
                    <a:pt x="3" y="0"/>
                  </a:lnTo>
                  <a:lnTo>
                    <a:pt x="174" y="1370"/>
                  </a:lnTo>
                  <a:lnTo>
                    <a:pt x="596" y="103"/>
                  </a:lnTo>
                  <a:lnTo>
                    <a:pt x="599" y="103"/>
                  </a:lnTo>
                  <a:lnTo>
                    <a:pt x="174" y="1373"/>
                  </a:lnTo>
                  <a:close/>
                </a:path>
              </a:pathLst>
            </a:custGeom>
            <a:solidFill>
              <a:srgbClr val="CE263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Freeform 20"/>
            <p:cNvSpPr/>
            <p:nvPr/>
          </p:nvSpPr>
          <p:spPr bwMode="auto">
            <a:xfrm>
              <a:off x="1522488" y="4881563"/>
              <a:ext cx="53975" cy="55563"/>
            </a:xfrm>
            <a:custGeom>
              <a:avLst/>
              <a:gdLst>
                <a:gd name="T0" fmla="*/ 8 w 9"/>
                <a:gd name="T1" fmla="*/ 2 h 9"/>
                <a:gd name="T2" fmla="*/ 2 w 9"/>
                <a:gd name="T3" fmla="*/ 1 h 9"/>
                <a:gd name="T4" fmla="*/ 1 w 9"/>
                <a:gd name="T5" fmla="*/ 6 h 9"/>
                <a:gd name="T6" fmla="*/ 6 w 9"/>
                <a:gd name="T7" fmla="*/ 8 h 9"/>
                <a:gd name="T8" fmla="*/ 8 w 9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8" y="2"/>
                  </a:moveTo>
                  <a:cubicBezTo>
                    <a:pt x="7" y="0"/>
                    <a:pt x="4" y="0"/>
                    <a:pt x="2" y="1"/>
                  </a:cubicBezTo>
                  <a:cubicBezTo>
                    <a:pt x="0" y="2"/>
                    <a:pt x="0" y="4"/>
                    <a:pt x="1" y="6"/>
                  </a:cubicBezTo>
                  <a:cubicBezTo>
                    <a:pt x="2" y="8"/>
                    <a:pt x="4" y="9"/>
                    <a:pt x="6" y="8"/>
                  </a:cubicBezTo>
                  <a:cubicBezTo>
                    <a:pt x="8" y="6"/>
                    <a:pt x="9" y="4"/>
                    <a:pt x="8" y="2"/>
                  </a:cubicBezTo>
                  <a:close/>
                </a:path>
              </a:pathLst>
            </a:custGeom>
            <a:solidFill>
              <a:srgbClr val="CE263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Freeform 21"/>
            <p:cNvSpPr>
              <a:spLocks noEditPoints="1"/>
            </p:cNvSpPr>
            <p:nvPr/>
          </p:nvSpPr>
          <p:spPr bwMode="auto">
            <a:xfrm>
              <a:off x="1546300" y="3059113"/>
              <a:ext cx="361950" cy="1847850"/>
            </a:xfrm>
            <a:custGeom>
              <a:avLst/>
              <a:gdLst>
                <a:gd name="T0" fmla="*/ 0 w 228"/>
                <a:gd name="T1" fmla="*/ 1164 h 1164"/>
                <a:gd name="T2" fmla="*/ 0 w 228"/>
                <a:gd name="T3" fmla="*/ 1164 h 1164"/>
                <a:gd name="T4" fmla="*/ 8 w 228"/>
                <a:gd name="T5" fmla="*/ 26 h 1164"/>
                <a:gd name="T6" fmla="*/ 8 w 228"/>
                <a:gd name="T7" fmla="*/ 26 h 1164"/>
                <a:gd name="T8" fmla="*/ 228 w 228"/>
                <a:gd name="T9" fmla="*/ 0 h 1164"/>
                <a:gd name="T10" fmla="*/ 228 w 228"/>
                <a:gd name="T11" fmla="*/ 0 h 1164"/>
                <a:gd name="T12" fmla="*/ 0 w 228"/>
                <a:gd name="T13" fmla="*/ 1164 h 1164"/>
                <a:gd name="T14" fmla="*/ 12 w 228"/>
                <a:gd name="T15" fmla="*/ 26 h 1164"/>
                <a:gd name="T16" fmla="*/ 0 w 228"/>
                <a:gd name="T17" fmla="*/ 1156 h 1164"/>
                <a:gd name="T18" fmla="*/ 224 w 228"/>
                <a:gd name="T19" fmla="*/ 0 h 1164"/>
                <a:gd name="T20" fmla="*/ 12 w 228"/>
                <a:gd name="T21" fmla="*/ 26 h 1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8" h="1164">
                  <a:moveTo>
                    <a:pt x="0" y="1164"/>
                  </a:moveTo>
                  <a:lnTo>
                    <a:pt x="0" y="1164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0" y="1164"/>
                  </a:lnTo>
                  <a:close/>
                  <a:moveTo>
                    <a:pt x="12" y="26"/>
                  </a:moveTo>
                  <a:lnTo>
                    <a:pt x="0" y="1156"/>
                  </a:lnTo>
                  <a:lnTo>
                    <a:pt x="224" y="0"/>
                  </a:lnTo>
                  <a:lnTo>
                    <a:pt x="12" y="26"/>
                  </a:lnTo>
                  <a:close/>
                </a:path>
              </a:pathLst>
            </a:custGeom>
            <a:solidFill>
              <a:srgbClr val="CE263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Freeform 22"/>
            <p:cNvSpPr/>
            <p:nvPr/>
          </p:nvSpPr>
          <p:spPr bwMode="auto">
            <a:xfrm>
              <a:off x="-31675" y="612775"/>
              <a:ext cx="1385888" cy="1619250"/>
            </a:xfrm>
            <a:custGeom>
              <a:avLst/>
              <a:gdLst>
                <a:gd name="T0" fmla="*/ 873 w 873"/>
                <a:gd name="T1" fmla="*/ 913 h 1020"/>
                <a:gd name="T2" fmla="*/ 873 w 873"/>
                <a:gd name="T3" fmla="*/ 917 h 1020"/>
                <a:gd name="T4" fmla="*/ 7 w 873"/>
                <a:gd name="T5" fmla="*/ 12 h 1020"/>
                <a:gd name="T6" fmla="*/ 577 w 873"/>
                <a:gd name="T7" fmla="*/ 1020 h 1020"/>
                <a:gd name="T8" fmla="*/ 577 w 873"/>
                <a:gd name="T9" fmla="*/ 1020 h 1020"/>
                <a:gd name="T10" fmla="*/ 0 w 873"/>
                <a:gd name="T11" fmla="*/ 0 h 1020"/>
                <a:gd name="T12" fmla="*/ 3 w 873"/>
                <a:gd name="T13" fmla="*/ 4 h 1020"/>
                <a:gd name="T14" fmla="*/ 873 w 873"/>
                <a:gd name="T15" fmla="*/ 913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3" h="1020">
                  <a:moveTo>
                    <a:pt x="873" y="913"/>
                  </a:moveTo>
                  <a:lnTo>
                    <a:pt x="873" y="917"/>
                  </a:lnTo>
                  <a:lnTo>
                    <a:pt x="7" y="12"/>
                  </a:lnTo>
                  <a:lnTo>
                    <a:pt x="577" y="1020"/>
                  </a:lnTo>
                  <a:lnTo>
                    <a:pt x="577" y="1020"/>
                  </a:lnTo>
                  <a:lnTo>
                    <a:pt x="0" y="0"/>
                  </a:lnTo>
                  <a:lnTo>
                    <a:pt x="3" y="4"/>
                  </a:lnTo>
                  <a:lnTo>
                    <a:pt x="873" y="913"/>
                  </a:lnTo>
                  <a:close/>
                </a:path>
              </a:pathLst>
            </a:custGeom>
            <a:solidFill>
              <a:srgbClr val="36597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Freeform 23"/>
            <p:cNvSpPr/>
            <p:nvPr/>
          </p:nvSpPr>
          <p:spPr bwMode="auto">
            <a:xfrm>
              <a:off x="-31675" y="619125"/>
              <a:ext cx="2103438" cy="1431925"/>
            </a:xfrm>
            <a:custGeom>
              <a:avLst/>
              <a:gdLst>
                <a:gd name="T0" fmla="*/ 1325 w 1325"/>
                <a:gd name="T1" fmla="*/ 396 h 902"/>
                <a:gd name="T2" fmla="*/ 1325 w 1325"/>
                <a:gd name="T3" fmla="*/ 400 h 902"/>
                <a:gd name="T4" fmla="*/ 3 w 1325"/>
                <a:gd name="T5" fmla="*/ 4 h 902"/>
                <a:gd name="T6" fmla="*/ 991 w 1325"/>
                <a:gd name="T7" fmla="*/ 902 h 902"/>
                <a:gd name="T8" fmla="*/ 991 w 1325"/>
                <a:gd name="T9" fmla="*/ 902 h 902"/>
                <a:gd name="T10" fmla="*/ 0 w 1325"/>
                <a:gd name="T11" fmla="*/ 0 h 902"/>
                <a:gd name="T12" fmla="*/ 3 w 1325"/>
                <a:gd name="T13" fmla="*/ 0 h 902"/>
                <a:gd name="T14" fmla="*/ 1325 w 1325"/>
                <a:gd name="T15" fmla="*/ 396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5" h="902">
                  <a:moveTo>
                    <a:pt x="1325" y="396"/>
                  </a:moveTo>
                  <a:lnTo>
                    <a:pt x="1325" y="400"/>
                  </a:lnTo>
                  <a:lnTo>
                    <a:pt x="3" y="4"/>
                  </a:lnTo>
                  <a:lnTo>
                    <a:pt x="991" y="902"/>
                  </a:lnTo>
                  <a:lnTo>
                    <a:pt x="991" y="902"/>
                  </a:lnTo>
                  <a:lnTo>
                    <a:pt x="0" y="0"/>
                  </a:lnTo>
                  <a:lnTo>
                    <a:pt x="3" y="0"/>
                  </a:lnTo>
                  <a:lnTo>
                    <a:pt x="1325" y="396"/>
                  </a:lnTo>
                  <a:close/>
                </a:path>
              </a:pathLst>
            </a:custGeom>
            <a:solidFill>
              <a:srgbClr val="36597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Freeform 24"/>
            <p:cNvSpPr/>
            <p:nvPr/>
          </p:nvSpPr>
          <p:spPr bwMode="auto">
            <a:xfrm>
              <a:off x="-50725" y="595313"/>
              <a:ext cx="49213" cy="53975"/>
            </a:xfrm>
            <a:custGeom>
              <a:avLst/>
              <a:gdLst>
                <a:gd name="T0" fmla="*/ 5 w 8"/>
                <a:gd name="T1" fmla="*/ 8 h 9"/>
                <a:gd name="T2" fmla="*/ 8 w 8"/>
                <a:gd name="T3" fmla="*/ 4 h 9"/>
                <a:gd name="T4" fmla="*/ 4 w 8"/>
                <a:gd name="T5" fmla="*/ 1 h 9"/>
                <a:gd name="T6" fmla="*/ 0 w 8"/>
                <a:gd name="T7" fmla="*/ 5 h 9"/>
                <a:gd name="T8" fmla="*/ 5 w 8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5" y="8"/>
                  </a:moveTo>
                  <a:cubicBezTo>
                    <a:pt x="7" y="8"/>
                    <a:pt x="8" y="6"/>
                    <a:pt x="8" y="4"/>
                  </a:cubicBezTo>
                  <a:cubicBezTo>
                    <a:pt x="8" y="2"/>
                    <a:pt x="6" y="0"/>
                    <a:pt x="4" y="1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1" y="7"/>
                    <a:pt x="3" y="9"/>
                    <a:pt x="5" y="8"/>
                  </a:cubicBezTo>
                  <a:close/>
                </a:path>
              </a:pathLst>
            </a:custGeom>
            <a:solidFill>
              <a:srgbClr val="36597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" name="Freeform 25"/>
            <p:cNvSpPr/>
            <p:nvPr/>
          </p:nvSpPr>
          <p:spPr bwMode="auto">
            <a:xfrm>
              <a:off x="2755900" y="3481388"/>
              <a:ext cx="3478213" cy="874713"/>
            </a:xfrm>
            <a:custGeom>
              <a:avLst/>
              <a:gdLst>
                <a:gd name="T0" fmla="*/ 2191 w 2191"/>
                <a:gd name="T1" fmla="*/ 551 h 551"/>
                <a:gd name="T2" fmla="*/ 2191 w 2191"/>
                <a:gd name="T3" fmla="*/ 551 h 551"/>
                <a:gd name="T4" fmla="*/ 0 w 2191"/>
                <a:gd name="T5" fmla="*/ 175 h 551"/>
                <a:gd name="T6" fmla="*/ 0 w 2191"/>
                <a:gd name="T7" fmla="*/ 175 h 551"/>
                <a:gd name="T8" fmla="*/ 2172 w 2191"/>
                <a:gd name="T9" fmla="*/ 548 h 551"/>
                <a:gd name="T10" fmla="*/ 11 w 2191"/>
                <a:gd name="T11" fmla="*/ 0 h 551"/>
                <a:gd name="T12" fmla="*/ 11 w 2191"/>
                <a:gd name="T13" fmla="*/ 0 h 551"/>
                <a:gd name="T14" fmla="*/ 2191 w 2191"/>
                <a:gd name="T15" fmla="*/ 551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91" h="551">
                  <a:moveTo>
                    <a:pt x="2191" y="551"/>
                  </a:moveTo>
                  <a:lnTo>
                    <a:pt x="2191" y="551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2172" y="548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2191" y="551"/>
                  </a:lnTo>
                  <a:close/>
                </a:path>
              </a:pathLst>
            </a:custGeom>
            <a:solidFill>
              <a:srgbClr val="CE263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Freeform 26"/>
            <p:cNvSpPr/>
            <p:nvPr/>
          </p:nvSpPr>
          <p:spPr bwMode="auto">
            <a:xfrm>
              <a:off x="3486150" y="2232025"/>
              <a:ext cx="2747963" cy="2124075"/>
            </a:xfrm>
            <a:custGeom>
              <a:avLst/>
              <a:gdLst>
                <a:gd name="T0" fmla="*/ 0 w 1731"/>
                <a:gd name="T1" fmla="*/ 0 h 1338"/>
                <a:gd name="T2" fmla="*/ 1180 w 1731"/>
                <a:gd name="T3" fmla="*/ 928 h 1338"/>
                <a:gd name="T4" fmla="*/ 1731 w 1731"/>
                <a:gd name="T5" fmla="*/ 1338 h 1338"/>
                <a:gd name="T6" fmla="*/ 1727 w 1731"/>
                <a:gd name="T7" fmla="*/ 1338 h 1338"/>
                <a:gd name="T8" fmla="*/ 1180 w 1731"/>
                <a:gd name="T9" fmla="*/ 928 h 1338"/>
                <a:gd name="T10" fmla="*/ 0 w 1731"/>
                <a:gd name="T11" fmla="*/ 0 h 1338"/>
                <a:gd name="T12" fmla="*/ 0 w 1731"/>
                <a:gd name="T13" fmla="*/ 0 h 1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31" h="1338">
                  <a:moveTo>
                    <a:pt x="0" y="0"/>
                  </a:moveTo>
                  <a:lnTo>
                    <a:pt x="1180" y="928"/>
                  </a:lnTo>
                  <a:lnTo>
                    <a:pt x="1731" y="1338"/>
                  </a:lnTo>
                  <a:lnTo>
                    <a:pt x="1727" y="1338"/>
                  </a:lnTo>
                  <a:lnTo>
                    <a:pt x="1180" y="92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263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" name="Freeform 27"/>
            <p:cNvSpPr>
              <a:spLocks noEditPoints="1"/>
            </p:cNvSpPr>
            <p:nvPr/>
          </p:nvSpPr>
          <p:spPr bwMode="auto">
            <a:xfrm>
              <a:off x="2517850" y="2720975"/>
              <a:ext cx="2097088" cy="1296988"/>
            </a:xfrm>
            <a:custGeom>
              <a:avLst/>
              <a:gdLst>
                <a:gd name="T0" fmla="*/ 136 w 1321"/>
                <a:gd name="T1" fmla="*/ 0 h 817"/>
                <a:gd name="T2" fmla="*/ 136 w 1321"/>
                <a:gd name="T3" fmla="*/ 0 h 817"/>
                <a:gd name="T4" fmla="*/ 1321 w 1321"/>
                <a:gd name="T5" fmla="*/ 817 h 817"/>
                <a:gd name="T6" fmla="*/ 1321 w 1321"/>
                <a:gd name="T7" fmla="*/ 817 h 817"/>
                <a:gd name="T8" fmla="*/ 0 w 1321"/>
                <a:gd name="T9" fmla="*/ 201 h 817"/>
                <a:gd name="T10" fmla="*/ 136 w 1321"/>
                <a:gd name="T11" fmla="*/ 0 h 817"/>
                <a:gd name="T12" fmla="*/ 1313 w 1321"/>
                <a:gd name="T13" fmla="*/ 814 h 817"/>
                <a:gd name="T14" fmla="*/ 136 w 1321"/>
                <a:gd name="T15" fmla="*/ 0 h 817"/>
                <a:gd name="T16" fmla="*/ 3 w 1321"/>
                <a:gd name="T17" fmla="*/ 197 h 817"/>
                <a:gd name="T18" fmla="*/ 1313 w 1321"/>
                <a:gd name="T19" fmla="*/ 814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1" h="817">
                  <a:moveTo>
                    <a:pt x="136" y="0"/>
                  </a:moveTo>
                  <a:lnTo>
                    <a:pt x="136" y="0"/>
                  </a:lnTo>
                  <a:lnTo>
                    <a:pt x="1321" y="817"/>
                  </a:lnTo>
                  <a:lnTo>
                    <a:pt x="1321" y="817"/>
                  </a:lnTo>
                  <a:lnTo>
                    <a:pt x="0" y="201"/>
                  </a:lnTo>
                  <a:lnTo>
                    <a:pt x="136" y="0"/>
                  </a:lnTo>
                  <a:close/>
                  <a:moveTo>
                    <a:pt x="1313" y="814"/>
                  </a:moveTo>
                  <a:lnTo>
                    <a:pt x="136" y="0"/>
                  </a:lnTo>
                  <a:lnTo>
                    <a:pt x="3" y="197"/>
                  </a:lnTo>
                  <a:lnTo>
                    <a:pt x="1313" y="814"/>
                  </a:lnTo>
                  <a:close/>
                </a:path>
              </a:pathLst>
            </a:custGeom>
            <a:solidFill>
              <a:srgbClr val="CE263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" name="Freeform 28"/>
            <p:cNvSpPr/>
            <p:nvPr/>
          </p:nvSpPr>
          <p:spPr bwMode="auto">
            <a:xfrm>
              <a:off x="6203950" y="4325938"/>
              <a:ext cx="53975" cy="55563"/>
            </a:xfrm>
            <a:custGeom>
              <a:avLst/>
              <a:gdLst>
                <a:gd name="T0" fmla="*/ 8 w 9"/>
                <a:gd name="T1" fmla="*/ 7 h 9"/>
                <a:gd name="T2" fmla="*/ 6 w 9"/>
                <a:gd name="T3" fmla="*/ 1 h 9"/>
                <a:gd name="T4" fmla="*/ 1 w 9"/>
                <a:gd name="T5" fmla="*/ 3 h 9"/>
                <a:gd name="T6" fmla="*/ 3 w 9"/>
                <a:gd name="T7" fmla="*/ 9 h 9"/>
                <a:gd name="T8" fmla="*/ 8 w 9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8" y="7"/>
                  </a:moveTo>
                  <a:cubicBezTo>
                    <a:pt x="9" y="5"/>
                    <a:pt x="8" y="2"/>
                    <a:pt x="6" y="1"/>
                  </a:cubicBezTo>
                  <a:cubicBezTo>
                    <a:pt x="4" y="0"/>
                    <a:pt x="2" y="1"/>
                    <a:pt x="1" y="3"/>
                  </a:cubicBezTo>
                  <a:cubicBezTo>
                    <a:pt x="0" y="5"/>
                    <a:pt x="1" y="8"/>
                    <a:pt x="3" y="9"/>
                  </a:cubicBezTo>
                  <a:cubicBezTo>
                    <a:pt x="5" y="9"/>
                    <a:pt x="7" y="9"/>
                    <a:pt x="8" y="7"/>
                  </a:cubicBezTo>
                  <a:close/>
                </a:path>
              </a:pathLst>
            </a:custGeom>
            <a:solidFill>
              <a:srgbClr val="CE263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Freeform 31"/>
            <p:cNvSpPr/>
            <p:nvPr/>
          </p:nvSpPr>
          <p:spPr bwMode="auto">
            <a:xfrm>
              <a:off x="2468638" y="2159000"/>
              <a:ext cx="2146300" cy="1858963"/>
            </a:xfrm>
            <a:custGeom>
              <a:avLst/>
              <a:gdLst>
                <a:gd name="T0" fmla="*/ 0 w 1352"/>
                <a:gd name="T1" fmla="*/ 0 h 1171"/>
                <a:gd name="T2" fmla="*/ 1352 w 1352"/>
                <a:gd name="T3" fmla="*/ 1171 h 1171"/>
                <a:gd name="T4" fmla="*/ 1352 w 1352"/>
                <a:gd name="T5" fmla="*/ 1171 h 1171"/>
                <a:gd name="T6" fmla="*/ 0 w 1352"/>
                <a:gd name="T7" fmla="*/ 0 h 1171"/>
                <a:gd name="T8" fmla="*/ 0 w 1352"/>
                <a:gd name="T9" fmla="*/ 0 h 1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2" h="1171">
                  <a:moveTo>
                    <a:pt x="0" y="0"/>
                  </a:moveTo>
                  <a:lnTo>
                    <a:pt x="1352" y="1171"/>
                  </a:lnTo>
                  <a:lnTo>
                    <a:pt x="1352" y="117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263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" name="Freeform 99"/>
            <p:cNvSpPr/>
            <p:nvPr/>
          </p:nvSpPr>
          <p:spPr bwMode="auto">
            <a:xfrm>
              <a:off x="117550" y="3016250"/>
              <a:ext cx="1508125" cy="1365250"/>
            </a:xfrm>
            <a:custGeom>
              <a:avLst/>
              <a:gdLst>
                <a:gd name="T0" fmla="*/ 0 w 950"/>
                <a:gd name="T1" fmla="*/ 860 h 860"/>
                <a:gd name="T2" fmla="*/ 4 w 950"/>
                <a:gd name="T3" fmla="*/ 856 h 860"/>
                <a:gd name="T4" fmla="*/ 840 w 950"/>
                <a:gd name="T5" fmla="*/ 0 h 860"/>
                <a:gd name="T6" fmla="*/ 840 w 950"/>
                <a:gd name="T7" fmla="*/ 0 h 860"/>
                <a:gd name="T8" fmla="*/ 8 w 950"/>
                <a:gd name="T9" fmla="*/ 852 h 860"/>
                <a:gd name="T10" fmla="*/ 950 w 950"/>
                <a:gd name="T11" fmla="*/ 278 h 860"/>
                <a:gd name="T12" fmla="*/ 950 w 950"/>
                <a:gd name="T13" fmla="*/ 278 h 860"/>
                <a:gd name="T14" fmla="*/ 0 w 950"/>
                <a:gd name="T15" fmla="*/ 860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50" h="860">
                  <a:moveTo>
                    <a:pt x="0" y="860"/>
                  </a:moveTo>
                  <a:lnTo>
                    <a:pt x="4" y="856"/>
                  </a:lnTo>
                  <a:lnTo>
                    <a:pt x="840" y="0"/>
                  </a:lnTo>
                  <a:lnTo>
                    <a:pt x="840" y="0"/>
                  </a:lnTo>
                  <a:lnTo>
                    <a:pt x="8" y="852"/>
                  </a:lnTo>
                  <a:lnTo>
                    <a:pt x="950" y="278"/>
                  </a:lnTo>
                  <a:lnTo>
                    <a:pt x="950" y="278"/>
                  </a:lnTo>
                  <a:lnTo>
                    <a:pt x="0" y="860"/>
                  </a:lnTo>
                  <a:close/>
                </a:path>
              </a:pathLst>
            </a:custGeom>
            <a:solidFill>
              <a:srgbClr val="36597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" name="Freeform 100"/>
            <p:cNvSpPr/>
            <p:nvPr/>
          </p:nvSpPr>
          <p:spPr bwMode="auto">
            <a:xfrm>
              <a:off x="123900" y="1646238"/>
              <a:ext cx="1308100" cy="2735263"/>
            </a:xfrm>
            <a:custGeom>
              <a:avLst/>
              <a:gdLst>
                <a:gd name="T0" fmla="*/ 0 w 824"/>
                <a:gd name="T1" fmla="*/ 1723 h 1723"/>
                <a:gd name="T2" fmla="*/ 0 w 824"/>
                <a:gd name="T3" fmla="*/ 1719 h 1723"/>
                <a:gd name="T4" fmla="*/ 517 w 824"/>
                <a:gd name="T5" fmla="*/ 0 h 1723"/>
                <a:gd name="T6" fmla="*/ 517 w 824"/>
                <a:gd name="T7" fmla="*/ 0 h 1723"/>
                <a:gd name="T8" fmla="*/ 0 w 824"/>
                <a:gd name="T9" fmla="*/ 1719 h 1723"/>
                <a:gd name="T10" fmla="*/ 824 w 824"/>
                <a:gd name="T11" fmla="*/ 749 h 1723"/>
                <a:gd name="T12" fmla="*/ 824 w 824"/>
                <a:gd name="T13" fmla="*/ 753 h 1723"/>
                <a:gd name="T14" fmla="*/ 0 w 824"/>
                <a:gd name="T15" fmla="*/ 1723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4" h="1723">
                  <a:moveTo>
                    <a:pt x="0" y="1723"/>
                  </a:moveTo>
                  <a:lnTo>
                    <a:pt x="0" y="1719"/>
                  </a:lnTo>
                  <a:lnTo>
                    <a:pt x="517" y="0"/>
                  </a:lnTo>
                  <a:lnTo>
                    <a:pt x="517" y="0"/>
                  </a:lnTo>
                  <a:lnTo>
                    <a:pt x="0" y="1719"/>
                  </a:lnTo>
                  <a:lnTo>
                    <a:pt x="824" y="749"/>
                  </a:lnTo>
                  <a:lnTo>
                    <a:pt x="824" y="753"/>
                  </a:lnTo>
                  <a:lnTo>
                    <a:pt x="0" y="1723"/>
                  </a:lnTo>
                  <a:close/>
                </a:path>
              </a:pathLst>
            </a:custGeom>
            <a:solidFill>
              <a:srgbClr val="36597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" name="Freeform 101"/>
            <p:cNvSpPr/>
            <p:nvPr/>
          </p:nvSpPr>
          <p:spPr bwMode="auto">
            <a:xfrm>
              <a:off x="100088" y="4351338"/>
              <a:ext cx="47625" cy="47625"/>
            </a:xfrm>
            <a:custGeom>
              <a:avLst/>
              <a:gdLst>
                <a:gd name="T0" fmla="*/ 8 w 8"/>
                <a:gd name="T1" fmla="*/ 3 h 8"/>
                <a:gd name="T2" fmla="*/ 3 w 8"/>
                <a:gd name="T3" fmla="*/ 0 h 8"/>
                <a:gd name="T4" fmla="*/ 0 w 8"/>
                <a:gd name="T5" fmla="*/ 4 h 8"/>
                <a:gd name="T6" fmla="*/ 4 w 8"/>
                <a:gd name="T7" fmla="*/ 7 h 8"/>
                <a:gd name="T8" fmla="*/ 8 w 8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8" y="3"/>
                  </a:moveTo>
                  <a:cubicBezTo>
                    <a:pt x="7" y="1"/>
                    <a:pt x="5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6"/>
                    <a:pt x="2" y="8"/>
                    <a:pt x="4" y="7"/>
                  </a:cubicBezTo>
                  <a:cubicBezTo>
                    <a:pt x="7" y="7"/>
                    <a:pt x="8" y="5"/>
                    <a:pt x="8" y="3"/>
                  </a:cubicBezTo>
                  <a:close/>
                </a:path>
              </a:pathLst>
            </a:custGeom>
            <a:solidFill>
              <a:srgbClr val="36597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" name="Freeform 102"/>
            <p:cNvSpPr>
              <a:spLocks noEditPoints="1"/>
            </p:cNvSpPr>
            <p:nvPr/>
          </p:nvSpPr>
          <p:spPr bwMode="auto">
            <a:xfrm>
              <a:off x="123900" y="2424113"/>
              <a:ext cx="1169988" cy="1951038"/>
            </a:xfrm>
            <a:custGeom>
              <a:avLst/>
              <a:gdLst>
                <a:gd name="T0" fmla="*/ 0 w 737"/>
                <a:gd name="T1" fmla="*/ 1229 h 1229"/>
                <a:gd name="T2" fmla="*/ 0 w 737"/>
                <a:gd name="T3" fmla="*/ 1229 h 1229"/>
                <a:gd name="T4" fmla="*/ 509 w 737"/>
                <a:gd name="T5" fmla="*/ 0 h 1229"/>
                <a:gd name="T6" fmla="*/ 509 w 737"/>
                <a:gd name="T7" fmla="*/ 0 h 1229"/>
                <a:gd name="T8" fmla="*/ 737 w 737"/>
                <a:gd name="T9" fmla="*/ 80 h 1229"/>
                <a:gd name="T10" fmla="*/ 733 w 737"/>
                <a:gd name="T11" fmla="*/ 80 h 1229"/>
                <a:gd name="T12" fmla="*/ 0 w 737"/>
                <a:gd name="T13" fmla="*/ 1229 h 1229"/>
                <a:gd name="T14" fmla="*/ 509 w 737"/>
                <a:gd name="T15" fmla="*/ 0 h 1229"/>
                <a:gd name="T16" fmla="*/ 4 w 737"/>
                <a:gd name="T17" fmla="*/ 1221 h 1229"/>
                <a:gd name="T18" fmla="*/ 733 w 737"/>
                <a:gd name="T19" fmla="*/ 80 h 1229"/>
                <a:gd name="T20" fmla="*/ 509 w 737"/>
                <a:gd name="T21" fmla="*/ 0 h 1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7" h="1229">
                  <a:moveTo>
                    <a:pt x="0" y="1229"/>
                  </a:moveTo>
                  <a:lnTo>
                    <a:pt x="0" y="1229"/>
                  </a:lnTo>
                  <a:lnTo>
                    <a:pt x="509" y="0"/>
                  </a:lnTo>
                  <a:lnTo>
                    <a:pt x="509" y="0"/>
                  </a:lnTo>
                  <a:lnTo>
                    <a:pt x="737" y="80"/>
                  </a:lnTo>
                  <a:lnTo>
                    <a:pt x="733" y="80"/>
                  </a:lnTo>
                  <a:lnTo>
                    <a:pt x="0" y="1229"/>
                  </a:lnTo>
                  <a:close/>
                  <a:moveTo>
                    <a:pt x="509" y="0"/>
                  </a:moveTo>
                  <a:lnTo>
                    <a:pt x="4" y="1221"/>
                  </a:lnTo>
                  <a:lnTo>
                    <a:pt x="733" y="80"/>
                  </a:lnTo>
                  <a:lnTo>
                    <a:pt x="509" y="0"/>
                  </a:lnTo>
                  <a:close/>
                </a:path>
              </a:pathLst>
            </a:custGeom>
            <a:solidFill>
              <a:srgbClr val="36597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5590381" y="2101167"/>
            <a:ext cx="510171" cy="511349"/>
            <a:chOff x="3359150" y="2557463"/>
            <a:chExt cx="687388" cy="688975"/>
          </a:xfrm>
          <a:solidFill>
            <a:srgbClr val="365974"/>
          </a:solidFill>
        </p:grpSpPr>
        <p:sp>
          <p:nvSpPr>
            <p:cNvPr id="40" name="Freeform 67"/>
            <p:cNvSpPr/>
            <p:nvPr/>
          </p:nvSpPr>
          <p:spPr bwMode="auto">
            <a:xfrm>
              <a:off x="3370262" y="2751138"/>
              <a:ext cx="650875" cy="271463"/>
            </a:xfrm>
            <a:custGeom>
              <a:avLst/>
              <a:gdLst>
                <a:gd name="T0" fmla="*/ 20 w 108"/>
                <a:gd name="T1" fmla="*/ 38 h 45"/>
                <a:gd name="T2" fmla="*/ 20 w 108"/>
                <a:gd name="T3" fmla="*/ 38 h 45"/>
                <a:gd name="T4" fmla="*/ 104 w 108"/>
                <a:gd name="T5" fmla="*/ 5 h 45"/>
                <a:gd name="T6" fmla="*/ 105 w 108"/>
                <a:gd name="T7" fmla="*/ 5 h 45"/>
                <a:gd name="T8" fmla="*/ 105 w 108"/>
                <a:gd name="T9" fmla="*/ 5 h 45"/>
                <a:gd name="T10" fmla="*/ 108 w 108"/>
                <a:gd name="T11" fmla="*/ 3 h 45"/>
                <a:gd name="T12" fmla="*/ 106 w 108"/>
                <a:gd name="T13" fmla="*/ 0 h 45"/>
                <a:gd name="T14" fmla="*/ 104 w 108"/>
                <a:gd name="T15" fmla="*/ 2 h 45"/>
                <a:gd name="T16" fmla="*/ 103 w 108"/>
                <a:gd name="T17" fmla="*/ 2 h 45"/>
                <a:gd name="T18" fmla="*/ 103 w 108"/>
                <a:gd name="T19" fmla="*/ 2 h 45"/>
                <a:gd name="T20" fmla="*/ 19 w 108"/>
                <a:gd name="T21" fmla="*/ 35 h 45"/>
                <a:gd name="T22" fmla="*/ 19 w 108"/>
                <a:gd name="T23" fmla="*/ 35 h 45"/>
                <a:gd name="T24" fmla="*/ 19 w 108"/>
                <a:gd name="T25" fmla="*/ 35 h 45"/>
                <a:gd name="T26" fmla="*/ 0 w 108"/>
                <a:gd name="T27" fmla="*/ 42 h 45"/>
                <a:gd name="T28" fmla="*/ 1 w 108"/>
                <a:gd name="T29" fmla="*/ 45 h 45"/>
                <a:gd name="T30" fmla="*/ 20 w 108"/>
                <a:gd name="T31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8" h="45">
                  <a:moveTo>
                    <a:pt x="20" y="38"/>
                  </a:moveTo>
                  <a:cubicBezTo>
                    <a:pt x="20" y="38"/>
                    <a:pt x="20" y="38"/>
                    <a:pt x="20" y="38"/>
                  </a:cubicBezTo>
                  <a:cubicBezTo>
                    <a:pt x="104" y="5"/>
                    <a:pt x="104" y="5"/>
                    <a:pt x="104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7" y="2"/>
                    <a:pt x="107" y="1"/>
                    <a:pt x="106" y="0"/>
                  </a:cubicBezTo>
                  <a:cubicBezTo>
                    <a:pt x="104" y="2"/>
                    <a:pt x="104" y="2"/>
                    <a:pt x="104" y="2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" y="43"/>
                    <a:pt x="1" y="44"/>
                    <a:pt x="1" y="45"/>
                  </a:cubicBezTo>
                  <a:cubicBezTo>
                    <a:pt x="20" y="38"/>
                    <a:pt x="20" y="38"/>
                    <a:pt x="20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1" name="Freeform 68"/>
            <p:cNvSpPr/>
            <p:nvPr/>
          </p:nvSpPr>
          <p:spPr bwMode="auto">
            <a:xfrm>
              <a:off x="3359150" y="2665413"/>
              <a:ext cx="608013" cy="260350"/>
            </a:xfrm>
            <a:custGeom>
              <a:avLst/>
              <a:gdLst>
                <a:gd name="T0" fmla="*/ 16 w 101"/>
                <a:gd name="T1" fmla="*/ 36 h 43"/>
                <a:gd name="T2" fmla="*/ 16 w 101"/>
                <a:gd name="T3" fmla="*/ 36 h 43"/>
                <a:gd name="T4" fmla="*/ 100 w 101"/>
                <a:gd name="T5" fmla="*/ 3 h 43"/>
                <a:gd name="T6" fmla="*/ 100 w 101"/>
                <a:gd name="T7" fmla="*/ 3 h 43"/>
                <a:gd name="T8" fmla="*/ 101 w 101"/>
                <a:gd name="T9" fmla="*/ 3 h 43"/>
                <a:gd name="T10" fmla="*/ 101 w 101"/>
                <a:gd name="T11" fmla="*/ 3 h 43"/>
                <a:gd name="T12" fmla="*/ 99 w 101"/>
                <a:gd name="T13" fmla="*/ 0 h 43"/>
                <a:gd name="T14" fmla="*/ 15 w 101"/>
                <a:gd name="T15" fmla="*/ 33 h 43"/>
                <a:gd name="T16" fmla="*/ 15 w 101"/>
                <a:gd name="T17" fmla="*/ 33 h 43"/>
                <a:gd name="T18" fmla="*/ 14 w 101"/>
                <a:gd name="T19" fmla="*/ 33 h 43"/>
                <a:gd name="T20" fmla="*/ 0 w 101"/>
                <a:gd name="T21" fmla="*/ 39 h 43"/>
                <a:gd name="T22" fmla="*/ 0 w 101"/>
                <a:gd name="T23" fmla="*/ 43 h 43"/>
                <a:gd name="T24" fmla="*/ 16 w 101"/>
                <a:gd name="T25" fmla="*/ 3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1" h="43">
                  <a:moveTo>
                    <a:pt x="16" y="36"/>
                  </a:moveTo>
                  <a:cubicBezTo>
                    <a:pt x="16" y="36"/>
                    <a:pt x="16" y="36"/>
                    <a:pt x="16" y="36"/>
                  </a:cubicBezTo>
                  <a:cubicBezTo>
                    <a:pt x="100" y="3"/>
                    <a:pt x="100" y="3"/>
                    <a:pt x="100" y="3"/>
                  </a:cubicBezTo>
                  <a:cubicBezTo>
                    <a:pt x="100" y="3"/>
                    <a:pt x="100" y="3"/>
                    <a:pt x="100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0" y="2"/>
                    <a:pt x="99" y="1"/>
                    <a:pt x="99" y="0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0"/>
                    <a:pt x="0" y="41"/>
                    <a:pt x="0" y="43"/>
                  </a:cubicBezTo>
                  <a:cubicBezTo>
                    <a:pt x="16" y="36"/>
                    <a:pt x="16" y="36"/>
                    <a:pt x="16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2" name="Freeform 69"/>
            <p:cNvSpPr/>
            <p:nvPr/>
          </p:nvSpPr>
          <p:spPr bwMode="auto">
            <a:xfrm>
              <a:off x="3370262" y="2593975"/>
              <a:ext cx="512763" cy="217488"/>
            </a:xfrm>
            <a:custGeom>
              <a:avLst/>
              <a:gdLst>
                <a:gd name="T0" fmla="*/ 8 w 85"/>
                <a:gd name="T1" fmla="*/ 32 h 36"/>
                <a:gd name="T2" fmla="*/ 8 w 85"/>
                <a:gd name="T3" fmla="*/ 32 h 36"/>
                <a:gd name="T4" fmla="*/ 85 w 85"/>
                <a:gd name="T5" fmla="*/ 2 h 36"/>
                <a:gd name="T6" fmla="*/ 81 w 85"/>
                <a:gd name="T7" fmla="*/ 0 h 36"/>
                <a:gd name="T8" fmla="*/ 7 w 85"/>
                <a:gd name="T9" fmla="*/ 29 h 36"/>
                <a:gd name="T10" fmla="*/ 6 w 85"/>
                <a:gd name="T11" fmla="*/ 29 h 36"/>
                <a:gd name="T12" fmla="*/ 6 w 85"/>
                <a:gd name="T13" fmla="*/ 29 h 36"/>
                <a:gd name="T14" fmla="*/ 1 w 85"/>
                <a:gd name="T15" fmla="*/ 31 h 36"/>
                <a:gd name="T16" fmla="*/ 0 w 85"/>
                <a:gd name="T17" fmla="*/ 36 h 36"/>
                <a:gd name="T18" fmla="*/ 7 w 85"/>
                <a:gd name="T19" fmla="*/ 33 h 36"/>
                <a:gd name="T20" fmla="*/ 8 w 85"/>
                <a:gd name="T21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36">
                  <a:moveTo>
                    <a:pt x="8" y="32"/>
                  </a:moveTo>
                  <a:cubicBezTo>
                    <a:pt x="8" y="32"/>
                    <a:pt x="8" y="32"/>
                    <a:pt x="8" y="32"/>
                  </a:cubicBezTo>
                  <a:cubicBezTo>
                    <a:pt x="85" y="2"/>
                    <a:pt x="85" y="2"/>
                    <a:pt x="85" y="2"/>
                  </a:cubicBezTo>
                  <a:cubicBezTo>
                    <a:pt x="83" y="2"/>
                    <a:pt x="82" y="1"/>
                    <a:pt x="81" y="0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7" y="33"/>
                    <a:pt x="7" y="33"/>
                    <a:pt x="7" y="33"/>
                  </a:cubicBezTo>
                  <a:lnTo>
                    <a:pt x="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3" name="Freeform 70"/>
            <p:cNvSpPr/>
            <p:nvPr/>
          </p:nvSpPr>
          <p:spPr bwMode="auto">
            <a:xfrm>
              <a:off x="3449637" y="2557463"/>
              <a:ext cx="276225" cy="107950"/>
            </a:xfrm>
            <a:custGeom>
              <a:avLst/>
              <a:gdLst>
                <a:gd name="T0" fmla="*/ 38 w 46"/>
                <a:gd name="T1" fmla="*/ 0 h 18"/>
                <a:gd name="T2" fmla="*/ 37 w 46"/>
                <a:gd name="T3" fmla="*/ 0 h 18"/>
                <a:gd name="T4" fmla="*/ 7 w 46"/>
                <a:gd name="T5" fmla="*/ 12 h 18"/>
                <a:gd name="T6" fmla="*/ 0 w 46"/>
                <a:gd name="T7" fmla="*/ 18 h 18"/>
                <a:gd name="T8" fmla="*/ 46 w 46"/>
                <a:gd name="T9" fmla="*/ 0 h 18"/>
                <a:gd name="T10" fmla="*/ 38 w 4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18">
                  <a:moveTo>
                    <a:pt x="38" y="0"/>
                  </a:moveTo>
                  <a:cubicBezTo>
                    <a:pt x="38" y="0"/>
                    <a:pt x="37" y="0"/>
                    <a:pt x="37" y="0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4" y="14"/>
                    <a:pt x="2" y="16"/>
                    <a:pt x="0" y="18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4" y="0"/>
                    <a:pt x="41" y="0"/>
                    <a:pt x="3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" name="Freeform 71"/>
            <p:cNvSpPr/>
            <p:nvPr/>
          </p:nvSpPr>
          <p:spPr bwMode="auto">
            <a:xfrm>
              <a:off x="3359150" y="2708275"/>
              <a:ext cx="638175" cy="265113"/>
            </a:xfrm>
            <a:custGeom>
              <a:avLst/>
              <a:gdLst>
                <a:gd name="T0" fmla="*/ 19 w 106"/>
                <a:gd name="T1" fmla="*/ 37 h 44"/>
                <a:gd name="T2" fmla="*/ 19 w 106"/>
                <a:gd name="T3" fmla="*/ 37 h 44"/>
                <a:gd name="T4" fmla="*/ 103 w 106"/>
                <a:gd name="T5" fmla="*/ 4 h 44"/>
                <a:gd name="T6" fmla="*/ 103 w 106"/>
                <a:gd name="T7" fmla="*/ 4 h 44"/>
                <a:gd name="T8" fmla="*/ 104 w 106"/>
                <a:gd name="T9" fmla="*/ 4 h 44"/>
                <a:gd name="T10" fmla="*/ 106 w 106"/>
                <a:gd name="T11" fmla="*/ 3 h 44"/>
                <a:gd name="T12" fmla="*/ 104 w 106"/>
                <a:gd name="T13" fmla="*/ 0 h 44"/>
                <a:gd name="T14" fmla="*/ 103 w 106"/>
                <a:gd name="T15" fmla="*/ 1 h 44"/>
                <a:gd name="T16" fmla="*/ 102 w 106"/>
                <a:gd name="T17" fmla="*/ 1 h 44"/>
                <a:gd name="T18" fmla="*/ 102 w 106"/>
                <a:gd name="T19" fmla="*/ 1 h 44"/>
                <a:gd name="T20" fmla="*/ 18 w 106"/>
                <a:gd name="T21" fmla="*/ 34 h 44"/>
                <a:gd name="T22" fmla="*/ 18 w 106"/>
                <a:gd name="T23" fmla="*/ 34 h 44"/>
                <a:gd name="T24" fmla="*/ 17 w 106"/>
                <a:gd name="T25" fmla="*/ 34 h 44"/>
                <a:gd name="T26" fmla="*/ 0 w 106"/>
                <a:gd name="T27" fmla="*/ 41 h 44"/>
                <a:gd name="T28" fmla="*/ 1 w 106"/>
                <a:gd name="T29" fmla="*/ 44 h 44"/>
                <a:gd name="T30" fmla="*/ 19 w 106"/>
                <a:gd name="T31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6" h="44">
                  <a:moveTo>
                    <a:pt x="19" y="37"/>
                  </a:moveTo>
                  <a:cubicBezTo>
                    <a:pt x="19" y="37"/>
                    <a:pt x="19" y="37"/>
                    <a:pt x="19" y="37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4" y="4"/>
                    <a:pt x="104" y="4"/>
                    <a:pt x="104" y="4"/>
                  </a:cubicBezTo>
                  <a:cubicBezTo>
                    <a:pt x="106" y="3"/>
                    <a:pt x="106" y="3"/>
                    <a:pt x="106" y="3"/>
                  </a:cubicBezTo>
                  <a:cubicBezTo>
                    <a:pt x="105" y="2"/>
                    <a:pt x="105" y="1"/>
                    <a:pt x="104" y="0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2"/>
                    <a:pt x="1" y="43"/>
                    <a:pt x="1" y="44"/>
                  </a:cubicBezTo>
                  <a:cubicBezTo>
                    <a:pt x="19" y="37"/>
                    <a:pt x="19" y="37"/>
                    <a:pt x="19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5" name="Freeform 72"/>
            <p:cNvSpPr/>
            <p:nvPr/>
          </p:nvSpPr>
          <p:spPr bwMode="auto">
            <a:xfrm>
              <a:off x="3359150" y="2630488"/>
              <a:ext cx="573088" cy="234950"/>
            </a:xfrm>
            <a:custGeom>
              <a:avLst/>
              <a:gdLst>
                <a:gd name="T0" fmla="*/ 13 w 95"/>
                <a:gd name="T1" fmla="*/ 34 h 39"/>
                <a:gd name="T2" fmla="*/ 13 w 95"/>
                <a:gd name="T3" fmla="*/ 34 h 39"/>
                <a:gd name="T4" fmla="*/ 95 w 95"/>
                <a:gd name="T5" fmla="*/ 2 h 39"/>
                <a:gd name="T6" fmla="*/ 92 w 95"/>
                <a:gd name="T7" fmla="*/ 0 h 39"/>
                <a:gd name="T8" fmla="*/ 12 w 95"/>
                <a:gd name="T9" fmla="*/ 31 h 39"/>
                <a:gd name="T10" fmla="*/ 12 w 95"/>
                <a:gd name="T11" fmla="*/ 31 h 39"/>
                <a:gd name="T12" fmla="*/ 11 w 95"/>
                <a:gd name="T13" fmla="*/ 31 h 39"/>
                <a:gd name="T14" fmla="*/ 0 w 95"/>
                <a:gd name="T15" fmla="*/ 36 h 39"/>
                <a:gd name="T16" fmla="*/ 0 w 95"/>
                <a:gd name="T17" fmla="*/ 39 h 39"/>
                <a:gd name="T18" fmla="*/ 13 w 95"/>
                <a:gd name="T19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39">
                  <a:moveTo>
                    <a:pt x="13" y="34"/>
                  </a:moveTo>
                  <a:cubicBezTo>
                    <a:pt x="13" y="34"/>
                    <a:pt x="13" y="34"/>
                    <a:pt x="13" y="34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4" y="1"/>
                    <a:pt x="93" y="1"/>
                    <a:pt x="92" y="0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7"/>
                    <a:pt x="0" y="38"/>
                    <a:pt x="0" y="39"/>
                  </a:cubicBezTo>
                  <a:cubicBezTo>
                    <a:pt x="13" y="34"/>
                    <a:pt x="13" y="34"/>
                    <a:pt x="13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6" name="Freeform 73"/>
            <p:cNvSpPr/>
            <p:nvPr/>
          </p:nvSpPr>
          <p:spPr bwMode="auto">
            <a:xfrm>
              <a:off x="3395662" y="2570163"/>
              <a:ext cx="420688" cy="174625"/>
            </a:xfrm>
            <a:custGeom>
              <a:avLst/>
              <a:gdLst>
                <a:gd name="T0" fmla="*/ 1 w 70"/>
                <a:gd name="T1" fmla="*/ 29 h 29"/>
                <a:gd name="T2" fmla="*/ 1 w 70"/>
                <a:gd name="T3" fmla="*/ 29 h 29"/>
                <a:gd name="T4" fmla="*/ 70 w 70"/>
                <a:gd name="T5" fmla="*/ 1 h 29"/>
                <a:gd name="T6" fmla="*/ 65 w 70"/>
                <a:gd name="T7" fmla="*/ 0 h 29"/>
                <a:gd name="T8" fmla="*/ 3 w 70"/>
                <a:gd name="T9" fmla="*/ 24 h 29"/>
                <a:gd name="T10" fmla="*/ 0 w 70"/>
                <a:gd name="T11" fmla="*/ 29 h 29"/>
                <a:gd name="T12" fmla="*/ 0 w 70"/>
                <a:gd name="T13" fmla="*/ 29 h 29"/>
                <a:gd name="T14" fmla="*/ 1 w 70"/>
                <a:gd name="T1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29">
                  <a:moveTo>
                    <a:pt x="1" y="29"/>
                  </a:moveTo>
                  <a:cubicBezTo>
                    <a:pt x="1" y="29"/>
                    <a:pt x="1" y="29"/>
                    <a:pt x="1" y="29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69" y="1"/>
                    <a:pt x="67" y="0"/>
                    <a:pt x="65" y="0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2" y="26"/>
                    <a:pt x="1" y="27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lnTo>
                    <a:pt x="1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7" name="Freeform 74"/>
            <p:cNvSpPr/>
            <p:nvPr/>
          </p:nvSpPr>
          <p:spPr bwMode="auto">
            <a:xfrm>
              <a:off x="3617912" y="3089275"/>
              <a:ext cx="373063" cy="157163"/>
            </a:xfrm>
            <a:custGeom>
              <a:avLst/>
              <a:gdLst>
                <a:gd name="T0" fmla="*/ 6 w 62"/>
                <a:gd name="T1" fmla="*/ 26 h 26"/>
                <a:gd name="T2" fmla="*/ 58 w 62"/>
                <a:gd name="T3" fmla="*/ 5 h 26"/>
                <a:gd name="T4" fmla="*/ 62 w 62"/>
                <a:gd name="T5" fmla="*/ 0 h 26"/>
                <a:gd name="T6" fmla="*/ 0 w 62"/>
                <a:gd name="T7" fmla="*/ 25 h 26"/>
                <a:gd name="T8" fmla="*/ 6 w 62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6">
                  <a:moveTo>
                    <a:pt x="6" y="26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60" y="4"/>
                    <a:pt x="61" y="2"/>
                    <a:pt x="62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" y="25"/>
                    <a:pt x="4" y="26"/>
                    <a:pt x="6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8" name="Freeform 75"/>
            <p:cNvSpPr/>
            <p:nvPr/>
          </p:nvSpPr>
          <p:spPr bwMode="auto">
            <a:xfrm>
              <a:off x="3490912" y="2962275"/>
              <a:ext cx="549275" cy="228600"/>
            </a:xfrm>
            <a:custGeom>
              <a:avLst/>
              <a:gdLst>
                <a:gd name="T0" fmla="*/ 12 w 91"/>
                <a:gd name="T1" fmla="*/ 34 h 38"/>
                <a:gd name="T2" fmla="*/ 13 w 91"/>
                <a:gd name="T3" fmla="*/ 34 h 38"/>
                <a:gd name="T4" fmla="*/ 90 w 91"/>
                <a:gd name="T5" fmla="*/ 4 h 38"/>
                <a:gd name="T6" fmla="*/ 91 w 91"/>
                <a:gd name="T7" fmla="*/ 0 h 38"/>
                <a:gd name="T8" fmla="*/ 11 w 91"/>
                <a:gd name="T9" fmla="*/ 31 h 38"/>
                <a:gd name="T10" fmla="*/ 11 w 91"/>
                <a:gd name="T11" fmla="*/ 31 h 38"/>
                <a:gd name="T12" fmla="*/ 11 w 91"/>
                <a:gd name="T13" fmla="*/ 31 h 38"/>
                <a:gd name="T14" fmla="*/ 0 w 91"/>
                <a:gd name="T15" fmla="*/ 36 h 38"/>
                <a:gd name="T16" fmla="*/ 3 w 91"/>
                <a:gd name="T17" fmla="*/ 38 h 38"/>
                <a:gd name="T18" fmla="*/ 12 w 91"/>
                <a:gd name="T19" fmla="*/ 35 h 38"/>
                <a:gd name="T20" fmla="*/ 12 w 91"/>
                <a:gd name="T21" fmla="*/ 3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38">
                  <a:moveTo>
                    <a:pt x="12" y="34"/>
                  </a:moveTo>
                  <a:cubicBezTo>
                    <a:pt x="13" y="34"/>
                    <a:pt x="13" y="34"/>
                    <a:pt x="13" y="34"/>
                  </a:cubicBezTo>
                  <a:cubicBezTo>
                    <a:pt x="90" y="4"/>
                    <a:pt x="90" y="4"/>
                    <a:pt x="90" y="4"/>
                  </a:cubicBezTo>
                  <a:cubicBezTo>
                    <a:pt x="91" y="2"/>
                    <a:pt x="91" y="1"/>
                    <a:pt x="91" y="0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36"/>
                    <a:pt x="2" y="37"/>
                    <a:pt x="3" y="38"/>
                  </a:cubicBezTo>
                  <a:cubicBezTo>
                    <a:pt x="12" y="35"/>
                    <a:pt x="12" y="35"/>
                    <a:pt x="12" y="35"/>
                  </a:cubicBezTo>
                  <a:lnTo>
                    <a:pt x="12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9" name="Freeform 76"/>
            <p:cNvSpPr/>
            <p:nvPr/>
          </p:nvSpPr>
          <p:spPr bwMode="auto">
            <a:xfrm>
              <a:off x="3419475" y="2852738"/>
              <a:ext cx="627063" cy="260350"/>
            </a:xfrm>
            <a:custGeom>
              <a:avLst/>
              <a:gdLst>
                <a:gd name="T0" fmla="*/ 18 w 104"/>
                <a:gd name="T1" fmla="*/ 37 h 43"/>
                <a:gd name="T2" fmla="*/ 19 w 104"/>
                <a:gd name="T3" fmla="*/ 37 h 43"/>
                <a:gd name="T4" fmla="*/ 102 w 104"/>
                <a:gd name="T5" fmla="*/ 4 h 43"/>
                <a:gd name="T6" fmla="*/ 103 w 104"/>
                <a:gd name="T7" fmla="*/ 3 h 43"/>
                <a:gd name="T8" fmla="*/ 103 w 104"/>
                <a:gd name="T9" fmla="*/ 3 h 43"/>
                <a:gd name="T10" fmla="*/ 104 w 104"/>
                <a:gd name="T11" fmla="*/ 3 h 43"/>
                <a:gd name="T12" fmla="*/ 103 w 104"/>
                <a:gd name="T13" fmla="*/ 0 h 43"/>
                <a:gd name="T14" fmla="*/ 102 w 104"/>
                <a:gd name="T15" fmla="*/ 0 h 43"/>
                <a:gd name="T16" fmla="*/ 101 w 104"/>
                <a:gd name="T17" fmla="*/ 0 h 43"/>
                <a:gd name="T18" fmla="*/ 101 w 104"/>
                <a:gd name="T19" fmla="*/ 0 h 43"/>
                <a:gd name="T20" fmla="*/ 17 w 104"/>
                <a:gd name="T21" fmla="*/ 33 h 43"/>
                <a:gd name="T22" fmla="*/ 17 w 104"/>
                <a:gd name="T23" fmla="*/ 34 h 43"/>
                <a:gd name="T24" fmla="*/ 17 w 104"/>
                <a:gd name="T25" fmla="*/ 34 h 43"/>
                <a:gd name="T26" fmla="*/ 0 w 104"/>
                <a:gd name="T27" fmla="*/ 40 h 43"/>
                <a:gd name="T28" fmla="*/ 2 w 104"/>
                <a:gd name="T29" fmla="*/ 43 h 43"/>
                <a:gd name="T30" fmla="*/ 18 w 104"/>
                <a:gd name="T31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" h="43">
                  <a:moveTo>
                    <a:pt x="18" y="37"/>
                  </a:moveTo>
                  <a:cubicBezTo>
                    <a:pt x="19" y="37"/>
                    <a:pt x="19" y="37"/>
                    <a:pt x="19" y="37"/>
                  </a:cubicBezTo>
                  <a:cubicBezTo>
                    <a:pt x="102" y="4"/>
                    <a:pt x="102" y="4"/>
                    <a:pt x="102" y="4"/>
                  </a:cubicBezTo>
                  <a:cubicBezTo>
                    <a:pt x="103" y="3"/>
                    <a:pt x="103" y="3"/>
                    <a:pt x="103" y="3"/>
                  </a:cubicBezTo>
                  <a:cubicBezTo>
                    <a:pt x="103" y="3"/>
                    <a:pt x="103" y="3"/>
                    <a:pt x="103" y="3"/>
                  </a:cubicBezTo>
                  <a:cubicBezTo>
                    <a:pt x="104" y="3"/>
                    <a:pt x="104" y="3"/>
                    <a:pt x="104" y="3"/>
                  </a:cubicBezTo>
                  <a:cubicBezTo>
                    <a:pt x="104" y="2"/>
                    <a:pt x="104" y="1"/>
                    <a:pt x="103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1"/>
                    <a:pt x="1" y="42"/>
                    <a:pt x="2" y="43"/>
                  </a:cubicBezTo>
                  <a:cubicBezTo>
                    <a:pt x="18" y="37"/>
                    <a:pt x="18" y="37"/>
                    <a:pt x="18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0" name="Freeform 77"/>
            <p:cNvSpPr/>
            <p:nvPr/>
          </p:nvSpPr>
          <p:spPr bwMode="auto">
            <a:xfrm>
              <a:off x="3732212" y="3173413"/>
              <a:ext cx="180975" cy="73025"/>
            </a:xfrm>
            <a:custGeom>
              <a:avLst/>
              <a:gdLst>
                <a:gd name="T0" fmla="*/ 30 w 30"/>
                <a:gd name="T1" fmla="*/ 0 h 12"/>
                <a:gd name="T2" fmla="*/ 0 w 30"/>
                <a:gd name="T3" fmla="*/ 12 h 12"/>
                <a:gd name="T4" fmla="*/ 30 w 30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12">
                  <a:moveTo>
                    <a:pt x="30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11" y="11"/>
                    <a:pt x="22" y="7"/>
                    <a:pt x="3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1" name="Freeform 78"/>
            <p:cNvSpPr/>
            <p:nvPr/>
          </p:nvSpPr>
          <p:spPr bwMode="auto">
            <a:xfrm>
              <a:off x="3546475" y="3022600"/>
              <a:ext cx="481013" cy="198438"/>
            </a:xfrm>
            <a:custGeom>
              <a:avLst/>
              <a:gdLst>
                <a:gd name="T0" fmla="*/ 7 w 80"/>
                <a:gd name="T1" fmla="*/ 32 h 33"/>
                <a:gd name="T2" fmla="*/ 7 w 80"/>
                <a:gd name="T3" fmla="*/ 32 h 33"/>
                <a:gd name="T4" fmla="*/ 78 w 80"/>
                <a:gd name="T5" fmla="*/ 4 h 33"/>
                <a:gd name="T6" fmla="*/ 80 w 80"/>
                <a:gd name="T7" fmla="*/ 0 h 33"/>
                <a:gd name="T8" fmla="*/ 6 w 80"/>
                <a:gd name="T9" fmla="*/ 29 h 33"/>
                <a:gd name="T10" fmla="*/ 5 w 80"/>
                <a:gd name="T11" fmla="*/ 29 h 33"/>
                <a:gd name="T12" fmla="*/ 5 w 80"/>
                <a:gd name="T13" fmla="*/ 29 h 33"/>
                <a:gd name="T14" fmla="*/ 0 w 80"/>
                <a:gd name="T15" fmla="*/ 31 h 33"/>
                <a:gd name="T16" fmla="*/ 4 w 80"/>
                <a:gd name="T17" fmla="*/ 33 h 33"/>
                <a:gd name="T18" fmla="*/ 6 w 80"/>
                <a:gd name="T19" fmla="*/ 32 h 33"/>
                <a:gd name="T20" fmla="*/ 7 w 80"/>
                <a:gd name="T21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33">
                  <a:moveTo>
                    <a:pt x="7" y="32"/>
                  </a:moveTo>
                  <a:cubicBezTo>
                    <a:pt x="7" y="32"/>
                    <a:pt x="7" y="32"/>
                    <a:pt x="7" y="32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8" y="3"/>
                    <a:pt x="79" y="1"/>
                    <a:pt x="80" y="0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" y="32"/>
                    <a:pt x="3" y="33"/>
                    <a:pt x="4" y="33"/>
                  </a:cubicBezTo>
                  <a:cubicBezTo>
                    <a:pt x="6" y="32"/>
                    <a:pt x="6" y="32"/>
                    <a:pt x="6" y="32"/>
                  </a:cubicBezTo>
                  <a:lnTo>
                    <a:pt x="7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2" name="Freeform 79"/>
            <p:cNvSpPr/>
            <p:nvPr/>
          </p:nvSpPr>
          <p:spPr bwMode="auto">
            <a:xfrm>
              <a:off x="3449637" y="2901950"/>
              <a:ext cx="596900" cy="254000"/>
            </a:xfrm>
            <a:custGeom>
              <a:avLst/>
              <a:gdLst>
                <a:gd name="T0" fmla="*/ 16 w 99"/>
                <a:gd name="T1" fmla="*/ 37 h 42"/>
                <a:gd name="T2" fmla="*/ 17 w 99"/>
                <a:gd name="T3" fmla="*/ 36 h 42"/>
                <a:gd name="T4" fmla="*/ 99 w 99"/>
                <a:gd name="T5" fmla="*/ 4 h 42"/>
                <a:gd name="T6" fmla="*/ 99 w 99"/>
                <a:gd name="T7" fmla="*/ 0 h 42"/>
                <a:gd name="T8" fmla="*/ 15 w 99"/>
                <a:gd name="T9" fmla="*/ 33 h 42"/>
                <a:gd name="T10" fmla="*/ 15 w 99"/>
                <a:gd name="T11" fmla="*/ 33 h 42"/>
                <a:gd name="T12" fmla="*/ 15 w 99"/>
                <a:gd name="T13" fmla="*/ 34 h 42"/>
                <a:gd name="T14" fmla="*/ 0 w 99"/>
                <a:gd name="T15" fmla="*/ 39 h 42"/>
                <a:gd name="T16" fmla="*/ 3 w 99"/>
                <a:gd name="T17" fmla="*/ 42 h 42"/>
                <a:gd name="T18" fmla="*/ 16 w 99"/>
                <a:gd name="T19" fmla="*/ 3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42">
                  <a:moveTo>
                    <a:pt x="16" y="37"/>
                  </a:moveTo>
                  <a:cubicBezTo>
                    <a:pt x="17" y="36"/>
                    <a:pt x="17" y="36"/>
                    <a:pt x="17" y="36"/>
                  </a:cubicBezTo>
                  <a:cubicBezTo>
                    <a:pt x="99" y="4"/>
                    <a:pt x="99" y="4"/>
                    <a:pt x="99" y="4"/>
                  </a:cubicBezTo>
                  <a:cubicBezTo>
                    <a:pt x="99" y="3"/>
                    <a:pt x="99" y="2"/>
                    <a:pt x="99" y="0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" y="40"/>
                    <a:pt x="2" y="41"/>
                    <a:pt x="3" y="42"/>
                  </a:cubicBezTo>
                  <a:cubicBezTo>
                    <a:pt x="16" y="37"/>
                    <a:pt x="16" y="37"/>
                    <a:pt x="16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3" name="Freeform 80"/>
            <p:cNvSpPr/>
            <p:nvPr/>
          </p:nvSpPr>
          <p:spPr bwMode="auto">
            <a:xfrm>
              <a:off x="3389312" y="2798763"/>
              <a:ext cx="644525" cy="271463"/>
            </a:xfrm>
            <a:custGeom>
              <a:avLst/>
              <a:gdLst>
                <a:gd name="T0" fmla="*/ 20 w 107"/>
                <a:gd name="T1" fmla="*/ 38 h 45"/>
                <a:gd name="T2" fmla="*/ 20 w 107"/>
                <a:gd name="T3" fmla="*/ 38 h 45"/>
                <a:gd name="T4" fmla="*/ 104 w 107"/>
                <a:gd name="T5" fmla="*/ 5 h 45"/>
                <a:gd name="T6" fmla="*/ 105 w 107"/>
                <a:gd name="T7" fmla="*/ 5 h 45"/>
                <a:gd name="T8" fmla="*/ 105 w 107"/>
                <a:gd name="T9" fmla="*/ 5 h 45"/>
                <a:gd name="T10" fmla="*/ 107 w 107"/>
                <a:gd name="T11" fmla="*/ 4 h 45"/>
                <a:gd name="T12" fmla="*/ 107 w 107"/>
                <a:gd name="T13" fmla="*/ 0 h 45"/>
                <a:gd name="T14" fmla="*/ 104 w 107"/>
                <a:gd name="T15" fmla="*/ 1 h 45"/>
                <a:gd name="T16" fmla="*/ 103 w 107"/>
                <a:gd name="T17" fmla="*/ 1 h 45"/>
                <a:gd name="T18" fmla="*/ 103 w 107"/>
                <a:gd name="T19" fmla="*/ 2 h 45"/>
                <a:gd name="T20" fmla="*/ 19 w 107"/>
                <a:gd name="T21" fmla="*/ 35 h 45"/>
                <a:gd name="T22" fmla="*/ 19 w 107"/>
                <a:gd name="T23" fmla="*/ 35 h 45"/>
                <a:gd name="T24" fmla="*/ 19 w 107"/>
                <a:gd name="T25" fmla="*/ 35 h 45"/>
                <a:gd name="T26" fmla="*/ 0 w 107"/>
                <a:gd name="T27" fmla="*/ 42 h 45"/>
                <a:gd name="T28" fmla="*/ 2 w 107"/>
                <a:gd name="T29" fmla="*/ 45 h 45"/>
                <a:gd name="T30" fmla="*/ 20 w 107"/>
                <a:gd name="T31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7" h="45">
                  <a:moveTo>
                    <a:pt x="20" y="38"/>
                  </a:moveTo>
                  <a:cubicBezTo>
                    <a:pt x="20" y="38"/>
                    <a:pt x="20" y="38"/>
                    <a:pt x="20" y="38"/>
                  </a:cubicBezTo>
                  <a:cubicBezTo>
                    <a:pt x="104" y="5"/>
                    <a:pt x="104" y="5"/>
                    <a:pt x="104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7" y="4"/>
                    <a:pt x="107" y="4"/>
                    <a:pt x="107" y="4"/>
                  </a:cubicBezTo>
                  <a:cubicBezTo>
                    <a:pt x="107" y="2"/>
                    <a:pt x="107" y="1"/>
                    <a:pt x="107" y="0"/>
                  </a:cubicBezTo>
                  <a:cubicBezTo>
                    <a:pt x="104" y="1"/>
                    <a:pt x="104" y="1"/>
                    <a:pt x="104" y="1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" y="43"/>
                    <a:pt x="1" y="44"/>
                    <a:pt x="2" y="45"/>
                  </a:cubicBezTo>
                  <a:cubicBezTo>
                    <a:pt x="20" y="38"/>
                    <a:pt x="20" y="38"/>
                    <a:pt x="20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54" name="Freeform 95"/>
          <p:cNvSpPr/>
          <p:nvPr/>
        </p:nvSpPr>
        <p:spPr bwMode="auto">
          <a:xfrm>
            <a:off x="3602832" y="1197167"/>
            <a:ext cx="1938336" cy="1941350"/>
          </a:xfrm>
          <a:custGeom>
            <a:avLst/>
            <a:gdLst>
              <a:gd name="T0" fmla="*/ 499 w 508"/>
              <a:gd name="T1" fmla="*/ 237 h 508"/>
              <a:gd name="T2" fmla="*/ 237 w 508"/>
              <a:gd name="T3" fmla="*/ 9 h 508"/>
              <a:gd name="T4" fmla="*/ 9 w 508"/>
              <a:gd name="T5" fmla="*/ 271 h 508"/>
              <a:gd name="T6" fmla="*/ 271 w 508"/>
              <a:gd name="T7" fmla="*/ 499 h 508"/>
              <a:gd name="T8" fmla="*/ 499 w 508"/>
              <a:gd name="T9" fmla="*/ 237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8" h="508">
                <a:moveTo>
                  <a:pt x="499" y="237"/>
                </a:moveTo>
                <a:cubicBezTo>
                  <a:pt x="489" y="102"/>
                  <a:pt x="372" y="0"/>
                  <a:pt x="237" y="9"/>
                </a:cubicBezTo>
                <a:cubicBezTo>
                  <a:pt x="102" y="19"/>
                  <a:pt x="0" y="136"/>
                  <a:pt x="9" y="271"/>
                </a:cubicBezTo>
                <a:cubicBezTo>
                  <a:pt x="19" y="406"/>
                  <a:pt x="136" y="508"/>
                  <a:pt x="271" y="499"/>
                </a:cubicBezTo>
                <a:cubicBezTo>
                  <a:pt x="406" y="489"/>
                  <a:pt x="508" y="372"/>
                  <a:pt x="499" y="237"/>
                </a:cubicBezTo>
                <a:close/>
              </a:path>
            </a:pathLst>
          </a:custGeom>
          <a:blipFill dpi="0" rotWithShape="1">
            <a:blip r:embed="rId4" cstate="email"/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5" name="Oval 97"/>
          <p:cNvSpPr>
            <a:spLocks noChangeArrowheads="1"/>
          </p:cNvSpPr>
          <p:nvPr/>
        </p:nvSpPr>
        <p:spPr bwMode="auto">
          <a:xfrm>
            <a:off x="5403056" y="513667"/>
            <a:ext cx="319088" cy="319088"/>
          </a:xfrm>
          <a:prstGeom prst="ellipse">
            <a:avLst/>
          </a:prstGeom>
          <a:solidFill>
            <a:srgbClr val="36597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6" name="Oval 98"/>
          <p:cNvSpPr>
            <a:spLocks noChangeArrowheads="1"/>
          </p:cNvSpPr>
          <p:nvPr/>
        </p:nvSpPr>
        <p:spPr bwMode="auto">
          <a:xfrm>
            <a:off x="2793206" y="1364567"/>
            <a:ext cx="180975" cy="187325"/>
          </a:xfrm>
          <a:prstGeom prst="ellipse">
            <a:avLst/>
          </a:prstGeom>
          <a:solidFill>
            <a:srgbClr val="36597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7" name="Freeform 95"/>
          <p:cNvSpPr/>
          <p:nvPr/>
        </p:nvSpPr>
        <p:spPr bwMode="auto">
          <a:xfrm>
            <a:off x="3801036" y="1395679"/>
            <a:ext cx="1541928" cy="1544326"/>
          </a:xfrm>
          <a:custGeom>
            <a:avLst/>
            <a:gdLst>
              <a:gd name="T0" fmla="*/ 499 w 508"/>
              <a:gd name="T1" fmla="*/ 237 h 508"/>
              <a:gd name="T2" fmla="*/ 237 w 508"/>
              <a:gd name="T3" fmla="*/ 9 h 508"/>
              <a:gd name="T4" fmla="*/ 9 w 508"/>
              <a:gd name="T5" fmla="*/ 271 h 508"/>
              <a:gd name="T6" fmla="*/ 271 w 508"/>
              <a:gd name="T7" fmla="*/ 499 h 508"/>
              <a:gd name="T8" fmla="*/ 499 w 508"/>
              <a:gd name="T9" fmla="*/ 237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8" h="508">
                <a:moveTo>
                  <a:pt x="499" y="237"/>
                </a:moveTo>
                <a:cubicBezTo>
                  <a:pt x="489" y="102"/>
                  <a:pt x="372" y="0"/>
                  <a:pt x="237" y="9"/>
                </a:cubicBezTo>
                <a:cubicBezTo>
                  <a:pt x="102" y="19"/>
                  <a:pt x="0" y="136"/>
                  <a:pt x="9" y="271"/>
                </a:cubicBezTo>
                <a:cubicBezTo>
                  <a:pt x="19" y="406"/>
                  <a:pt x="136" y="508"/>
                  <a:pt x="271" y="499"/>
                </a:cubicBezTo>
                <a:cubicBezTo>
                  <a:pt x="406" y="489"/>
                  <a:pt x="508" y="372"/>
                  <a:pt x="499" y="237"/>
                </a:cubicBezTo>
                <a:close/>
              </a:path>
            </a:pathLst>
          </a:custGeom>
          <a:solidFill>
            <a:srgbClr val="CE263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4171661" y="1699584"/>
            <a:ext cx="942566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6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  <a:endParaRPr lang="zh-CN" altLang="en-US" sz="66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2678906" y="2445654"/>
            <a:ext cx="596900" cy="596901"/>
            <a:chOff x="447675" y="2901950"/>
            <a:chExt cx="596900" cy="596901"/>
          </a:xfrm>
          <a:solidFill>
            <a:srgbClr val="365974"/>
          </a:solidFill>
        </p:grpSpPr>
        <p:sp>
          <p:nvSpPr>
            <p:cNvPr id="60" name="Freeform 81"/>
            <p:cNvSpPr/>
            <p:nvPr/>
          </p:nvSpPr>
          <p:spPr bwMode="auto">
            <a:xfrm>
              <a:off x="465137" y="3070225"/>
              <a:ext cx="555625" cy="236538"/>
            </a:xfrm>
            <a:custGeom>
              <a:avLst/>
              <a:gdLst>
                <a:gd name="T0" fmla="*/ 17 w 92"/>
                <a:gd name="T1" fmla="*/ 32 h 39"/>
                <a:gd name="T2" fmla="*/ 17 w 92"/>
                <a:gd name="T3" fmla="*/ 32 h 39"/>
                <a:gd name="T4" fmla="*/ 89 w 92"/>
                <a:gd name="T5" fmla="*/ 4 h 39"/>
                <a:gd name="T6" fmla="*/ 90 w 92"/>
                <a:gd name="T7" fmla="*/ 4 h 39"/>
                <a:gd name="T8" fmla="*/ 90 w 92"/>
                <a:gd name="T9" fmla="*/ 4 h 39"/>
                <a:gd name="T10" fmla="*/ 92 w 92"/>
                <a:gd name="T11" fmla="*/ 3 h 39"/>
                <a:gd name="T12" fmla="*/ 91 w 92"/>
                <a:gd name="T13" fmla="*/ 0 h 39"/>
                <a:gd name="T14" fmla="*/ 89 w 92"/>
                <a:gd name="T15" fmla="*/ 1 h 39"/>
                <a:gd name="T16" fmla="*/ 89 w 92"/>
                <a:gd name="T17" fmla="*/ 1 h 39"/>
                <a:gd name="T18" fmla="*/ 88 w 92"/>
                <a:gd name="T19" fmla="*/ 1 h 39"/>
                <a:gd name="T20" fmla="*/ 16 w 92"/>
                <a:gd name="T21" fmla="*/ 30 h 39"/>
                <a:gd name="T22" fmla="*/ 16 w 92"/>
                <a:gd name="T23" fmla="*/ 30 h 39"/>
                <a:gd name="T24" fmla="*/ 15 w 92"/>
                <a:gd name="T25" fmla="*/ 30 h 39"/>
                <a:gd name="T26" fmla="*/ 0 w 92"/>
                <a:gd name="T27" fmla="*/ 36 h 39"/>
                <a:gd name="T28" fmla="*/ 1 w 92"/>
                <a:gd name="T29" fmla="*/ 39 h 39"/>
                <a:gd name="T30" fmla="*/ 17 w 92"/>
                <a:gd name="T31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" h="39">
                  <a:moveTo>
                    <a:pt x="17" y="32"/>
                  </a:moveTo>
                  <a:cubicBezTo>
                    <a:pt x="17" y="32"/>
                    <a:pt x="17" y="32"/>
                    <a:pt x="17" y="32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90" y="4"/>
                    <a:pt x="90" y="4"/>
                    <a:pt x="90" y="4"/>
                  </a:cubicBezTo>
                  <a:cubicBezTo>
                    <a:pt x="90" y="4"/>
                    <a:pt x="90" y="4"/>
                    <a:pt x="90" y="4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92" y="2"/>
                    <a:pt x="92" y="1"/>
                    <a:pt x="91" y="0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8" y="1"/>
                    <a:pt x="88" y="1"/>
                    <a:pt x="88" y="1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7"/>
                    <a:pt x="0" y="38"/>
                    <a:pt x="1" y="39"/>
                  </a:cubicBezTo>
                  <a:cubicBezTo>
                    <a:pt x="17" y="32"/>
                    <a:pt x="17" y="32"/>
                    <a:pt x="17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" name="Freeform 82"/>
            <p:cNvSpPr/>
            <p:nvPr/>
          </p:nvSpPr>
          <p:spPr bwMode="auto">
            <a:xfrm>
              <a:off x="447675" y="2998788"/>
              <a:ext cx="530225" cy="217488"/>
            </a:xfrm>
            <a:custGeom>
              <a:avLst/>
              <a:gdLst>
                <a:gd name="T0" fmla="*/ 14 w 88"/>
                <a:gd name="T1" fmla="*/ 31 h 36"/>
                <a:gd name="T2" fmla="*/ 15 w 88"/>
                <a:gd name="T3" fmla="*/ 31 h 36"/>
                <a:gd name="T4" fmla="*/ 87 w 88"/>
                <a:gd name="T5" fmla="*/ 2 h 36"/>
                <a:gd name="T6" fmla="*/ 87 w 88"/>
                <a:gd name="T7" fmla="*/ 2 h 36"/>
                <a:gd name="T8" fmla="*/ 88 w 88"/>
                <a:gd name="T9" fmla="*/ 2 h 36"/>
                <a:gd name="T10" fmla="*/ 88 w 88"/>
                <a:gd name="T11" fmla="*/ 2 h 36"/>
                <a:gd name="T12" fmla="*/ 86 w 88"/>
                <a:gd name="T13" fmla="*/ 0 h 36"/>
                <a:gd name="T14" fmla="*/ 14 w 88"/>
                <a:gd name="T15" fmla="*/ 28 h 36"/>
                <a:gd name="T16" fmla="*/ 13 w 88"/>
                <a:gd name="T17" fmla="*/ 28 h 36"/>
                <a:gd name="T18" fmla="*/ 13 w 88"/>
                <a:gd name="T19" fmla="*/ 28 h 36"/>
                <a:gd name="T20" fmla="*/ 0 w 88"/>
                <a:gd name="T21" fmla="*/ 33 h 36"/>
                <a:gd name="T22" fmla="*/ 1 w 88"/>
                <a:gd name="T23" fmla="*/ 36 h 36"/>
                <a:gd name="T24" fmla="*/ 14 w 88"/>
                <a:gd name="T25" fmla="*/ 3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36">
                  <a:moveTo>
                    <a:pt x="14" y="31"/>
                  </a:moveTo>
                  <a:cubicBezTo>
                    <a:pt x="15" y="31"/>
                    <a:pt x="15" y="31"/>
                    <a:pt x="15" y="31"/>
                  </a:cubicBezTo>
                  <a:cubicBezTo>
                    <a:pt x="87" y="2"/>
                    <a:pt x="87" y="2"/>
                    <a:pt x="87" y="2"/>
                  </a:cubicBezTo>
                  <a:cubicBezTo>
                    <a:pt x="87" y="2"/>
                    <a:pt x="87" y="2"/>
                    <a:pt x="87" y="2"/>
                  </a:cubicBezTo>
                  <a:cubicBezTo>
                    <a:pt x="88" y="2"/>
                    <a:pt x="88" y="2"/>
                    <a:pt x="88" y="2"/>
                  </a:cubicBezTo>
                  <a:cubicBezTo>
                    <a:pt x="88" y="2"/>
                    <a:pt x="88" y="2"/>
                    <a:pt x="88" y="2"/>
                  </a:cubicBezTo>
                  <a:cubicBezTo>
                    <a:pt x="87" y="1"/>
                    <a:pt x="87" y="0"/>
                    <a:pt x="86" y="0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4"/>
                    <a:pt x="0" y="35"/>
                    <a:pt x="1" y="36"/>
                  </a:cubicBezTo>
                  <a:cubicBezTo>
                    <a:pt x="14" y="31"/>
                    <a:pt x="14" y="31"/>
                    <a:pt x="14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2" name="Freeform 83"/>
            <p:cNvSpPr/>
            <p:nvPr/>
          </p:nvSpPr>
          <p:spPr bwMode="auto">
            <a:xfrm>
              <a:off x="458787" y="2932113"/>
              <a:ext cx="441325" cy="187325"/>
            </a:xfrm>
            <a:custGeom>
              <a:avLst/>
              <a:gdLst>
                <a:gd name="T0" fmla="*/ 7 w 73"/>
                <a:gd name="T1" fmla="*/ 28 h 31"/>
                <a:gd name="T2" fmla="*/ 7 w 73"/>
                <a:gd name="T3" fmla="*/ 28 h 31"/>
                <a:gd name="T4" fmla="*/ 73 w 73"/>
                <a:gd name="T5" fmla="*/ 2 h 31"/>
                <a:gd name="T6" fmla="*/ 70 w 73"/>
                <a:gd name="T7" fmla="*/ 0 h 31"/>
                <a:gd name="T8" fmla="*/ 6 w 73"/>
                <a:gd name="T9" fmla="*/ 25 h 31"/>
                <a:gd name="T10" fmla="*/ 6 w 73"/>
                <a:gd name="T11" fmla="*/ 26 h 31"/>
                <a:gd name="T12" fmla="*/ 6 w 73"/>
                <a:gd name="T13" fmla="*/ 26 h 31"/>
                <a:gd name="T14" fmla="*/ 1 w 73"/>
                <a:gd name="T15" fmla="*/ 27 h 31"/>
                <a:gd name="T16" fmla="*/ 0 w 73"/>
                <a:gd name="T17" fmla="*/ 31 h 31"/>
                <a:gd name="T18" fmla="*/ 7 w 73"/>
                <a:gd name="T19" fmla="*/ 2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31">
                  <a:moveTo>
                    <a:pt x="7" y="28"/>
                  </a:moveTo>
                  <a:cubicBezTo>
                    <a:pt x="7" y="28"/>
                    <a:pt x="7" y="28"/>
                    <a:pt x="7" y="28"/>
                  </a:cubicBezTo>
                  <a:cubicBezTo>
                    <a:pt x="73" y="2"/>
                    <a:pt x="73" y="2"/>
                    <a:pt x="73" y="2"/>
                  </a:cubicBezTo>
                  <a:cubicBezTo>
                    <a:pt x="72" y="2"/>
                    <a:pt x="71" y="1"/>
                    <a:pt x="70" y="0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9"/>
                    <a:pt x="1" y="30"/>
                    <a:pt x="0" y="31"/>
                  </a:cubicBezTo>
                  <a:cubicBezTo>
                    <a:pt x="7" y="28"/>
                    <a:pt x="7" y="28"/>
                    <a:pt x="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3" name="Freeform 84"/>
            <p:cNvSpPr/>
            <p:nvPr/>
          </p:nvSpPr>
          <p:spPr bwMode="auto">
            <a:xfrm>
              <a:off x="531812" y="2901950"/>
              <a:ext cx="241300" cy="96838"/>
            </a:xfrm>
            <a:custGeom>
              <a:avLst/>
              <a:gdLst>
                <a:gd name="T0" fmla="*/ 32 w 40"/>
                <a:gd name="T1" fmla="*/ 0 h 16"/>
                <a:gd name="T2" fmla="*/ 31 w 40"/>
                <a:gd name="T3" fmla="*/ 0 h 16"/>
                <a:gd name="T4" fmla="*/ 6 w 40"/>
                <a:gd name="T5" fmla="*/ 10 h 16"/>
                <a:gd name="T6" fmla="*/ 0 w 40"/>
                <a:gd name="T7" fmla="*/ 16 h 16"/>
                <a:gd name="T8" fmla="*/ 40 w 40"/>
                <a:gd name="T9" fmla="*/ 0 h 16"/>
                <a:gd name="T10" fmla="*/ 32 w 4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16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3" y="12"/>
                    <a:pt x="1" y="14"/>
                    <a:pt x="0" y="16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7" y="0"/>
                    <a:pt x="35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4" name="Freeform 85"/>
            <p:cNvSpPr/>
            <p:nvPr/>
          </p:nvSpPr>
          <p:spPr bwMode="auto">
            <a:xfrm>
              <a:off x="454025" y="3033713"/>
              <a:ext cx="547688" cy="230188"/>
            </a:xfrm>
            <a:custGeom>
              <a:avLst/>
              <a:gdLst>
                <a:gd name="T0" fmla="*/ 16 w 91"/>
                <a:gd name="T1" fmla="*/ 32 h 38"/>
                <a:gd name="T2" fmla="*/ 16 w 91"/>
                <a:gd name="T3" fmla="*/ 32 h 38"/>
                <a:gd name="T4" fmla="*/ 89 w 91"/>
                <a:gd name="T5" fmla="*/ 3 h 38"/>
                <a:gd name="T6" fmla="*/ 89 w 91"/>
                <a:gd name="T7" fmla="*/ 3 h 38"/>
                <a:gd name="T8" fmla="*/ 89 w 91"/>
                <a:gd name="T9" fmla="*/ 3 h 38"/>
                <a:gd name="T10" fmla="*/ 91 w 91"/>
                <a:gd name="T11" fmla="*/ 2 h 38"/>
                <a:gd name="T12" fmla="*/ 90 w 91"/>
                <a:gd name="T13" fmla="*/ 0 h 38"/>
                <a:gd name="T14" fmla="*/ 88 w 91"/>
                <a:gd name="T15" fmla="*/ 0 h 38"/>
                <a:gd name="T16" fmla="*/ 88 w 91"/>
                <a:gd name="T17" fmla="*/ 0 h 38"/>
                <a:gd name="T18" fmla="*/ 88 w 91"/>
                <a:gd name="T19" fmla="*/ 0 h 38"/>
                <a:gd name="T20" fmla="*/ 15 w 91"/>
                <a:gd name="T21" fmla="*/ 29 h 38"/>
                <a:gd name="T22" fmla="*/ 15 w 91"/>
                <a:gd name="T23" fmla="*/ 29 h 38"/>
                <a:gd name="T24" fmla="*/ 15 w 91"/>
                <a:gd name="T25" fmla="*/ 29 h 38"/>
                <a:gd name="T26" fmla="*/ 0 w 91"/>
                <a:gd name="T27" fmla="*/ 35 h 38"/>
                <a:gd name="T28" fmla="*/ 1 w 91"/>
                <a:gd name="T29" fmla="*/ 38 h 38"/>
                <a:gd name="T30" fmla="*/ 16 w 91"/>
                <a:gd name="T31" fmla="*/ 3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1" h="38">
                  <a:moveTo>
                    <a:pt x="16" y="32"/>
                  </a:moveTo>
                  <a:cubicBezTo>
                    <a:pt x="16" y="32"/>
                    <a:pt x="16" y="32"/>
                    <a:pt x="16" y="32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91" y="2"/>
                    <a:pt x="91" y="2"/>
                    <a:pt x="91" y="2"/>
                  </a:cubicBezTo>
                  <a:cubicBezTo>
                    <a:pt x="91" y="1"/>
                    <a:pt x="90" y="0"/>
                    <a:pt x="90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6"/>
                    <a:pt x="0" y="37"/>
                    <a:pt x="1" y="38"/>
                  </a:cubicBezTo>
                  <a:cubicBezTo>
                    <a:pt x="16" y="32"/>
                    <a:pt x="16" y="32"/>
                    <a:pt x="16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5" name="Freeform 86"/>
            <p:cNvSpPr/>
            <p:nvPr/>
          </p:nvSpPr>
          <p:spPr bwMode="auto">
            <a:xfrm>
              <a:off x="454025" y="2962275"/>
              <a:ext cx="487363" cy="204788"/>
            </a:xfrm>
            <a:custGeom>
              <a:avLst/>
              <a:gdLst>
                <a:gd name="T0" fmla="*/ 11 w 81"/>
                <a:gd name="T1" fmla="*/ 30 h 34"/>
                <a:gd name="T2" fmla="*/ 11 w 81"/>
                <a:gd name="T3" fmla="*/ 30 h 34"/>
                <a:gd name="T4" fmla="*/ 81 w 81"/>
                <a:gd name="T5" fmla="*/ 2 h 34"/>
                <a:gd name="T6" fmla="*/ 79 w 81"/>
                <a:gd name="T7" fmla="*/ 0 h 34"/>
                <a:gd name="T8" fmla="*/ 10 w 81"/>
                <a:gd name="T9" fmla="*/ 27 h 34"/>
                <a:gd name="T10" fmla="*/ 10 w 81"/>
                <a:gd name="T11" fmla="*/ 27 h 34"/>
                <a:gd name="T12" fmla="*/ 9 w 81"/>
                <a:gd name="T13" fmla="*/ 27 h 34"/>
                <a:gd name="T14" fmla="*/ 0 w 81"/>
                <a:gd name="T15" fmla="*/ 31 h 34"/>
                <a:gd name="T16" fmla="*/ 0 w 81"/>
                <a:gd name="T17" fmla="*/ 34 h 34"/>
                <a:gd name="T18" fmla="*/ 11 w 81"/>
                <a:gd name="T19" fmla="*/ 3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34">
                  <a:moveTo>
                    <a:pt x="11" y="30"/>
                  </a:moveTo>
                  <a:cubicBezTo>
                    <a:pt x="11" y="30"/>
                    <a:pt x="11" y="30"/>
                    <a:pt x="11" y="30"/>
                  </a:cubicBezTo>
                  <a:cubicBezTo>
                    <a:pt x="81" y="2"/>
                    <a:pt x="81" y="2"/>
                    <a:pt x="81" y="2"/>
                  </a:cubicBezTo>
                  <a:cubicBezTo>
                    <a:pt x="81" y="2"/>
                    <a:pt x="80" y="1"/>
                    <a:pt x="79" y="0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2"/>
                    <a:pt x="0" y="33"/>
                    <a:pt x="0" y="34"/>
                  </a:cubicBezTo>
                  <a:cubicBezTo>
                    <a:pt x="11" y="30"/>
                    <a:pt x="11" y="30"/>
                    <a:pt x="11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6" name="Freeform 87"/>
            <p:cNvSpPr/>
            <p:nvPr/>
          </p:nvSpPr>
          <p:spPr bwMode="auto">
            <a:xfrm>
              <a:off x="484187" y="2913063"/>
              <a:ext cx="360363" cy="152400"/>
            </a:xfrm>
            <a:custGeom>
              <a:avLst/>
              <a:gdLst>
                <a:gd name="T0" fmla="*/ 0 w 60"/>
                <a:gd name="T1" fmla="*/ 25 h 25"/>
                <a:gd name="T2" fmla="*/ 1 w 60"/>
                <a:gd name="T3" fmla="*/ 24 h 25"/>
                <a:gd name="T4" fmla="*/ 60 w 60"/>
                <a:gd name="T5" fmla="*/ 1 h 25"/>
                <a:gd name="T6" fmla="*/ 56 w 60"/>
                <a:gd name="T7" fmla="*/ 0 h 25"/>
                <a:gd name="T8" fmla="*/ 2 w 60"/>
                <a:gd name="T9" fmla="*/ 21 h 25"/>
                <a:gd name="T10" fmla="*/ 0 w 60"/>
                <a:gd name="T11" fmla="*/ 25 h 25"/>
                <a:gd name="T12" fmla="*/ 0 w 60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5">
                  <a:moveTo>
                    <a:pt x="0" y="25"/>
                  </a:moveTo>
                  <a:cubicBezTo>
                    <a:pt x="1" y="24"/>
                    <a:pt x="1" y="24"/>
                    <a:pt x="1" y="24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59" y="0"/>
                    <a:pt x="58" y="0"/>
                    <a:pt x="56" y="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2"/>
                    <a:pt x="1" y="23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7" name="Freeform 88"/>
            <p:cNvSpPr/>
            <p:nvPr/>
          </p:nvSpPr>
          <p:spPr bwMode="auto">
            <a:xfrm>
              <a:off x="676275" y="3360738"/>
              <a:ext cx="319088" cy="133350"/>
            </a:xfrm>
            <a:custGeom>
              <a:avLst/>
              <a:gdLst>
                <a:gd name="T0" fmla="*/ 5 w 53"/>
                <a:gd name="T1" fmla="*/ 22 h 22"/>
                <a:gd name="T2" fmla="*/ 50 w 53"/>
                <a:gd name="T3" fmla="*/ 5 h 22"/>
                <a:gd name="T4" fmla="*/ 53 w 53"/>
                <a:gd name="T5" fmla="*/ 0 h 22"/>
                <a:gd name="T6" fmla="*/ 0 w 53"/>
                <a:gd name="T7" fmla="*/ 21 h 22"/>
                <a:gd name="T8" fmla="*/ 5 w 53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2">
                  <a:moveTo>
                    <a:pt x="5" y="22"/>
                  </a:moveTo>
                  <a:cubicBezTo>
                    <a:pt x="50" y="5"/>
                    <a:pt x="50" y="5"/>
                    <a:pt x="50" y="5"/>
                  </a:cubicBezTo>
                  <a:cubicBezTo>
                    <a:pt x="51" y="3"/>
                    <a:pt x="52" y="2"/>
                    <a:pt x="53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2"/>
                    <a:pt x="3" y="22"/>
                    <a:pt x="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8" name="Freeform 89"/>
            <p:cNvSpPr/>
            <p:nvPr/>
          </p:nvSpPr>
          <p:spPr bwMode="auto">
            <a:xfrm>
              <a:off x="568325" y="3251200"/>
              <a:ext cx="469900" cy="200025"/>
            </a:xfrm>
            <a:custGeom>
              <a:avLst/>
              <a:gdLst>
                <a:gd name="T0" fmla="*/ 10 w 78"/>
                <a:gd name="T1" fmla="*/ 30 h 33"/>
                <a:gd name="T2" fmla="*/ 11 w 78"/>
                <a:gd name="T3" fmla="*/ 29 h 33"/>
                <a:gd name="T4" fmla="*/ 78 w 78"/>
                <a:gd name="T5" fmla="*/ 3 h 33"/>
                <a:gd name="T6" fmla="*/ 78 w 78"/>
                <a:gd name="T7" fmla="*/ 0 h 33"/>
                <a:gd name="T8" fmla="*/ 10 w 78"/>
                <a:gd name="T9" fmla="*/ 27 h 33"/>
                <a:gd name="T10" fmla="*/ 9 w 78"/>
                <a:gd name="T11" fmla="*/ 27 h 33"/>
                <a:gd name="T12" fmla="*/ 9 w 78"/>
                <a:gd name="T13" fmla="*/ 27 h 33"/>
                <a:gd name="T14" fmla="*/ 0 w 78"/>
                <a:gd name="T15" fmla="*/ 31 h 33"/>
                <a:gd name="T16" fmla="*/ 3 w 78"/>
                <a:gd name="T17" fmla="*/ 33 h 33"/>
                <a:gd name="T18" fmla="*/ 10 w 78"/>
                <a:gd name="T19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33">
                  <a:moveTo>
                    <a:pt x="10" y="30"/>
                  </a:moveTo>
                  <a:cubicBezTo>
                    <a:pt x="11" y="29"/>
                    <a:pt x="11" y="29"/>
                    <a:pt x="11" y="29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2"/>
                    <a:pt x="78" y="1"/>
                    <a:pt x="78" y="0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" y="31"/>
                    <a:pt x="2" y="32"/>
                    <a:pt x="3" y="33"/>
                  </a:cubicBezTo>
                  <a:cubicBezTo>
                    <a:pt x="10" y="30"/>
                    <a:pt x="10" y="30"/>
                    <a:pt x="10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9" name="Freeform 90"/>
            <p:cNvSpPr/>
            <p:nvPr/>
          </p:nvSpPr>
          <p:spPr bwMode="auto">
            <a:xfrm>
              <a:off x="501650" y="3155950"/>
              <a:ext cx="542925" cy="228600"/>
            </a:xfrm>
            <a:custGeom>
              <a:avLst/>
              <a:gdLst>
                <a:gd name="T0" fmla="*/ 16 w 90"/>
                <a:gd name="T1" fmla="*/ 32 h 38"/>
                <a:gd name="T2" fmla="*/ 16 w 90"/>
                <a:gd name="T3" fmla="*/ 32 h 38"/>
                <a:gd name="T4" fmla="*/ 89 w 90"/>
                <a:gd name="T5" fmla="*/ 3 h 38"/>
                <a:gd name="T6" fmla="*/ 89 w 90"/>
                <a:gd name="T7" fmla="*/ 3 h 38"/>
                <a:gd name="T8" fmla="*/ 89 w 90"/>
                <a:gd name="T9" fmla="*/ 3 h 38"/>
                <a:gd name="T10" fmla="*/ 90 w 90"/>
                <a:gd name="T11" fmla="*/ 3 h 38"/>
                <a:gd name="T12" fmla="*/ 90 w 90"/>
                <a:gd name="T13" fmla="*/ 0 h 38"/>
                <a:gd name="T14" fmla="*/ 88 w 90"/>
                <a:gd name="T15" fmla="*/ 1 h 38"/>
                <a:gd name="T16" fmla="*/ 88 w 90"/>
                <a:gd name="T17" fmla="*/ 1 h 38"/>
                <a:gd name="T18" fmla="*/ 88 w 90"/>
                <a:gd name="T19" fmla="*/ 1 h 38"/>
                <a:gd name="T20" fmla="*/ 15 w 90"/>
                <a:gd name="T21" fmla="*/ 29 h 38"/>
                <a:gd name="T22" fmla="*/ 15 w 90"/>
                <a:gd name="T23" fmla="*/ 29 h 38"/>
                <a:gd name="T24" fmla="*/ 15 w 90"/>
                <a:gd name="T25" fmla="*/ 29 h 38"/>
                <a:gd name="T26" fmla="*/ 0 w 90"/>
                <a:gd name="T27" fmla="*/ 35 h 38"/>
                <a:gd name="T28" fmla="*/ 2 w 90"/>
                <a:gd name="T29" fmla="*/ 38 h 38"/>
                <a:gd name="T30" fmla="*/ 16 w 90"/>
                <a:gd name="T31" fmla="*/ 3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0" h="38">
                  <a:moveTo>
                    <a:pt x="16" y="32"/>
                  </a:moveTo>
                  <a:cubicBezTo>
                    <a:pt x="16" y="32"/>
                    <a:pt x="16" y="32"/>
                    <a:pt x="16" y="32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2"/>
                    <a:pt x="90" y="1"/>
                    <a:pt x="90" y="0"/>
                  </a:cubicBezTo>
                  <a:cubicBezTo>
                    <a:pt x="88" y="1"/>
                    <a:pt x="88" y="1"/>
                    <a:pt x="88" y="1"/>
                  </a:cubicBezTo>
                  <a:cubicBezTo>
                    <a:pt x="88" y="1"/>
                    <a:pt x="88" y="1"/>
                    <a:pt x="88" y="1"/>
                  </a:cubicBezTo>
                  <a:cubicBezTo>
                    <a:pt x="88" y="1"/>
                    <a:pt x="88" y="1"/>
                    <a:pt x="88" y="1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6"/>
                    <a:pt x="1" y="37"/>
                    <a:pt x="2" y="38"/>
                  </a:cubicBezTo>
                  <a:cubicBezTo>
                    <a:pt x="16" y="32"/>
                    <a:pt x="16" y="32"/>
                    <a:pt x="16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0" name="Freeform 91"/>
            <p:cNvSpPr/>
            <p:nvPr/>
          </p:nvSpPr>
          <p:spPr bwMode="auto">
            <a:xfrm>
              <a:off x="773112" y="3433763"/>
              <a:ext cx="157163" cy="65088"/>
            </a:xfrm>
            <a:custGeom>
              <a:avLst/>
              <a:gdLst>
                <a:gd name="T0" fmla="*/ 26 w 26"/>
                <a:gd name="T1" fmla="*/ 0 h 11"/>
                <a:gd name="T2" fmla="*/ 0 w 26"/>
                <a:gd name="T3" fmla="*/ 11 h 11"/>
                <a:gd name="T4" fmla="*/ 26 w 26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11">
                  <a:moveTo>
                    <a:pt x="26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10" y="10"/>
                    <a:pt x="19" y="6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1" name="Freeform 92"/>
            <p:cNvSpPr/>
            <p:nvPr/>
          </p:nvSpPr>
          <p:spPr bwMode="auto">
            <a:xfrm>
              <a:off x="609600" y="3300413"/>
              <a:ext cx="415925" cy="174625"/>
            </a:xfrm>
            <a:custGeom>
              <a:avLst/>
              <a:gdLst>
                <a:gd name="T0" fmla="*/ 6 w 69"/>
                <a:gd name="T1" fmla="*/ 28 h 29"/>
                <a:gd name="T2" fmla="*/ 6 w 69"/>
                <a:gd name="T3" fmla="*/ 28 h 29"/>
                <a:gd name="T4" fmla="*/ 68 w 69"/>
                <a:gd name="T5" fmla="*/ 4 h 29"/>
                <a:gd name="T6" fmla="*/ 69 w 69"/>
                <a:gd name="T7" fmla="*/ 0 h 29"/>
                <a:gd name="T8" fmla="*/ 5 w 69"/>
                <a:gd name="T9" fmla="*/ 25 h 29"/>
                <a:gd name="T10" fmla="*/ 5 w 69"/>
                <a:gd name="T11" fmla="*/ 26 h 29"/>
                <a:gd name="T12" fmla="*/ 5 w 69"/>
                <a:gd name="T13" fmla="*/ 26 h 29"/>
                <a:gd name="T14" fmla="*/ 0 w 69"/>
                <a:gd name="T15" fmla="*/ 27 h 29"/>
                <a:gd name="T16" fmla="*/ 4 w 69"/>
                <a:gd name="T17" fmla="*/ 29 h 29"/>
                <a:gd name="T18" fmla="*/ 6 w 69"/>
                <a:gd name="T19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29">
                  <a:moveTo>
                    <a:pt x="6" y="28"/>
                  </a:moveTo>
                  <a:cubicBezTo>
                    <a:pt x="6" y="28"/>
                    <a:pt x="6" y="28"/>
                    <a:pt x="6" y="28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8" y="3"/>
                    <a:pt x="69" y="2"/>
                    <a:pt x="69" y="0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2" y="28"/>
                    <a:pt x="3" y="29"/>
                    <a:pt x="4" y="29"/>
                  </a:cubicBezTo>
                  <a:cubicBezTo>
                    <a:pt x="6" y="28"/>
                    <a:pt x="6" y="28"/>
                    <a:pt x="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2" name="Freeform 93"/>
            <p:cNvSpPr/>
            <p:nvPr/>
          </p:nvSpPr>
          <p:spPr bwMode="auto">
            <a:xfrm>
              <a:off x="531812" y="3203575"/>
              <a:ext cx="512763" cy="211138"/>
            </a:xfrm>
            <a:custGeom>
              <a:avLst/>
              <a:gdLst>
                <a:gd name="T0" fmla="*/ 14 w 85"/>
                <a:gd name="T1" fmla="*/ 31 h 35"/>
                <a:gd name="T2" fmla="*/ 14 w 85"/>
                <a:gd name="T3" fmla="*/ 31 h 35"/>
                <a:gd name="T4" fmla="*/ 85 w 85"/>
                <a:gd name="T5" fmla="*/ 3 h 35"/>
                <a:gd name="T6" fmla="*/ 85 w 85"/>
                <a:gd name="T7" fmla="*/ 0 h 35"/>
                <a:gd name="T8" fmla="*/ 13 w 85"/>
                <a:gd name="T9" fmla="*/ 28 h 35"/>
                <a:gd name="T10" fmla="*/ 13 w 85"/>
                <a:gd name="T11" fmla="*/ 28 h 35"/>
                <a:gd name="T12" fmla="*/ 12 w 85"/>
                <a:gd name="T13" fmla="*/ 28 h 35"/>
                <a:gd name="T14" fmla="*/ 0 w 85"/>
                <a:gd name="T15" fmla="*/ 33 h 35"/>
                <a:gd name="T16" fmla="*/ 2 w 85"/>
                <a:gd name="T17" fmla="*/ 35 h 35"/>
                <a:gd name="T18" fmla="*/ 14 w 85"/>
                <a:gd name="T19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35">
                  <a:moveTo>
                    <a:pt x="14" y="31"/>
                  </a:moveTo>
                  <a:cubicBezTo>
                    <a:pt x="14" y="31"/>
                    <a:pt x="14" y="31"/>
                    <a:pt x="14" y="31"/>
                  </a:cubicBezTo>
                  <a:cubicBezTo>
                    <a:pt x="85" y="3"/>
                    <a:pt x="85" y="3"/>
                    <a:pt x="85" y="3"/>
                  </a:cubicBezTo>
                  <a:cubicBezTo>
                    <a:pt x="85" y="2"/>
                    <a:pt x="85" y="1"/>
                    <a:pt x="85" y="0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" y="34"/>
                    <a:pt x="1" y="35"/>
                    <a:pt x="2" y="35"/>
                  </a:cubicBezTo>
                  <a:cubicBezTo>
                    <a:pt x="14" y="31"/>
                    <a:pt x="14" y="31"/>
                    <a:pt x="14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3" name="Freeform 94"/>
            <p:cNvSpPr/>
            <p:nvPr/>
          </p:nvSpPr>
          <p:spPr bwMode="auto">
            <a:xfrm>
              <a:off x="477837" y="3113088"/>
              <a:ext cx="560388" cy="228600"/>
            </a:xfrm>
            <a:custGeom>
              <a:avLst/>
              <a:gdLst>
                <a:gd name="T0" fmla="*/ 17 w 93"/>
                <a:gd name="T1" fmla="*/ 32 h 38"/>
                <a:gd name="T2" fmla="*/ 18 w 93"/>
                <a:gd name="T3" fmla="*/ 32 h 38"/>
                <a:gd name="T4" fmla="*/ 90 w 93"/>
                <a:gd name="T5" fmla="*/ 4 h 38"/>
                <a:gd name="T6" fmla="*/ 90 w 93"/>
                <a:gd name="T7" fmla="*/ 4 h 38"/>
                <a:gd name="T8" fmla="*/ 91 w 93"/>
                <a:gd name="T9" fmla="*/ 3 h 38"/>
                <a:gd name="T10" fmla="*/ 93 w 93"/>
                <a:gd name="T11" fmla="*/ 3 h 38"/>
                <a:gd name="T12" fmla="*/ 92 w 93"/>
                <a:gd name="T13" fmla="*/ 0 h 38"/>
                <a:gd name="T14" fmla="*/ 89 w 93"/>
                <a:gd name="T15" fmla="*/ 1 h 38"/>
                <a:gd name="T16" fmla="*/ 89 w 93"/>
                <a:gd name="T17" fmla="*/ 1 h 38"/>
                <a:gd name="T18" fmla="*/ 89 w 93"/>
                <a:gd name="T19" fmla="*/ 1 h 38"/>
                <a:gd name="T20" fmla="*/ 17 w 93"/>
                <a:gd name="T21" fmla="*/ 29 h 38"/>
                <a:gd name="T22" fmla="*/ 16 w 93"/>
                <a:gd name="T23" fmla="*/ 29 h 38"/>
                <a:gd name="T24" fmla="*/ 16 w 93"/>
                <a:gd name="T25" fmla="*/ 30 h 38"/>
                <a:gd name="T26" fmla="*/ 0 w 93"/>
                <a:gd name="T27" fmla="*/ 36 h 38"/>
                <a:gd name="T28" fmla="*/ 2 w 93"/>
                <a:gd name="T29" fmla="*/ 38 h 38"/>
                <a:gd name="T30" fmla="*/ 17 w 93"/>
                <a:gd name="T31" fmla="*/ 3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3" h="38">
                  <a:moveTo>
                    <a:pt x="17" y="32"/>
                  </a:moveTo>
                  <a:cubicBezTo>
                    <a:pt x="18" y="32"/>
                    <a:pt x="18" y="32"/>
                    <a:pt x="18" y="32"/>
                  </a:cubicBezTo>
                  <a:cubicBezTo>
                    <a:pt x="90" y="4"/>
                    <a:pt x="90" y="4"/>
                    <a:pt x="90" y="4"/>
                  </a:cubicBezTo>
                  <a:cubicBezTo>
                    <a:pt x="90" y="4"/>
                    <a:pt x="90" y="4"/>
                    <a:pt x="90" y="4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93" y="3"/>
                    <a:pt x="93" y="3"/>
                    <a:pt x="93" y="3"/>
                  </a:cubicBezTo>
                  <a:cubicBezTo>
                    <a:pt x="92" y="2"/>
                    <a:pt x="92" y="1"/>
                    <a:pt x="92" y="0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37"/>
                    <a:pt x="1" y="38"/>
                    <a:pt x="2" y="38"/>
                  </a:cubicBezTo>
                  <a:cubicBezTo>
                    <a:pt x="17" y="32"/>
                    <a:pt x="17" y="32"/>
                    <a:pt x="17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54" grpId="0" animBg="1"/>
      <p:bldP spid="55" grpId="0" animBg="1"/>
      <p:bldP spid="56" grpId="0" animBg="1"/>
      <p:bldP spid="57" grpId="0" animBg="1"/>
      <p:bldP spid="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成功项目展示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4965707" y="3867894"/>
            <a:ext cx="1012825" cy="1019175"/>
            <a:chOff x="2279650" y="3644900"/>
            <a:chExt cx="1012825" cy="1019175"/>
          </a:xfrm>
          <a:solidFill>
            <a:srgbClr val="CE263D"/>
          </a:solidFill>
        </p:grpSpPr>
        <p:sp>
          <p:nvSpPr>
            <p:cNvPr id="24" name="Freeform 39"/>
            <p:cNvSpPr/>
            <p:nvPr/>
          </p:nvSpPr>
          <p:spPr bwMode="auto">
            <a:xfrm>
              <a:off x="2298700" y="3933825"/>
              <a:ext cx="957263" cy="404813"/>
            </a:xfrm>
            <a:custGeom>
              <a:avLst/>
              <a:gdLst>
                <a:gd name="T0" fmla="*/ 30 w 159"/>
                <a:gd name="T1" fmla="*/ 56 h 67"/>
                <a:gd name="T2" fmla="*/ 30 w 159"/>
                <a:gd name="T3" fmla="*/ 56 h 67"/>
                <a:gd name="T4" fmla="*/ 154 w 159"/>
                <a:gd name="T5" fmla="*/ 7 h 67"/>
                <a:gd name="T6" fmla="*/ 154 w 159"/>
                <a:gd name="T7" fmla="*/ 7 h 67"/>
                <a:gd name="T8" fmla="*/ 155 w 159"/>
                <a:gd name="T9" fmla="*/ 7 h 67"/>
                <a:gd name="T10" fmla="*/ 159 w 159"/>
                <a:gd name="T11" fmla="*/ 5 h 67"/>
                <a:gd name="T12" fmla="*/ 157 w 159"/>
                <a:gd name="T13" fmla="*/ 0 h 67"/>
                <a:gd name="T14" fmla="*/ 153 w 159"/>
                <a:gd name="T15" fmla="*/ 2 h 67"/>
                <a:gd name="T16" fmla="*/ 153 w 159"/>
                <a:gd name="T17" fmla="*/ 2 h 67"/>
                <a:gd name="T18" fmla="*/ 152 w 159"/>
                <a:gd name="T19" fmla="*/ 2 h 67"/>
                <a:gd name="T20" fmla="*/ 28 w 159"/>
                <a:gd name="T21" fmla="*/ 51 h 67"/>
                <a:gd name="T22" fmla="*/ 28 w 159"/>
                <a:gd name="T23" fmla="*/ 51 h 67"/>
                <a:gd name="T24" fmla="*/ 27 w 159"/>
                <a:gd name="T25" fmla="*/ 51 h 67"/>
                <a:gd name="T26" fmla="*/ 0 w 159"/>
                <a:gd name="T27" fmla="*/ 62 h 67"/>
                <a:gd name="T28" fmla="*/ 2 w 159"/>
                <a:gd name="T29" fmla="*/ 67 h 67"/>
                <a:gd name="T30" fmla="*/ 29 w 159"/>
                <a:gd name="T31" fmla="*/ 56 h 67"/>
                <a:gd name="T32" fmla="*/ 30 w 159"/>
                <a:gd name="T33" fmla="*/ 5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9" h="67">
                  <a:moveTo>
                    <a:pt x="30" y="56"/>
                  </a:moveTo>
                  <a:cubicBezTo>
                    <a:pt x="30" y="56"/>
                    <a:pt x="30" y="56"/>
                    <a:pt x="30" y="56"/>
                  </a:cubicBezTo>
                  <a:cubicBezTo>
                    <a:pt x="154" y="7"/>
                    <a:pt x="154" y="7"/>
                    <a:pt x="154" y="7"/>
                  </a:cubicBezTo>
                  <a:cubicBezTo>
                    <a:pt x="154" y="7"/>
                    <a:pt x="154" y="7"/>
                    <a:pt x="154" y="7"/>
                  </a:cubicBezTo>
                  <a:cubicBezTo>
                    <a:pt x="155" y="7"/>
                    <a:pt x="155" y="7"/>
                    <a:pt x="155" y="7"/>
                  </a:cubicBezTo>
                  <a:cubicBezTo>
                    <a:pt x="159" y="5"/>
                    <a:pt x="159" y="5"/>
                    <a:pt x="159" y="5"/>
                  </a:cubicBezTo>
                  <a:cubicBezTo>
                    <a:pt x="159" y="3"/>
                    <a:pt x="158" y="2"/>
                    <a:pt x="157" y="0"/>
                  </a:cubicBezTo>
                  <a:cubicBezTo>
                    <a:pt x="153" y="2"/>
                    <a:pt x="153" y="2"/>
                    <a:pt x="153" y="2"/>
                  </a:cubicBezTo>
                  <a:cubicBezTo>
                    <a:pt x="153" y="2"/>
                    <a:pt x="153" y="2"/>
                    <a:pt x="153" y="2"/>
                  </a:cubicBezTo>
                  <a:cubicBezTo>
                    <a:pt x="152" y="2"/>
                    <a:pt x="152" y="2"/>
                    <a:pt x="152" y="2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1" y="64"/>
                    <a:pt x="1" y="65"/>
                    <a:pt x="2" y="67"/>
                  </a:cubicBezTo>
                  <a:cubicBezTo>
                    <a:pt x="29" y="56"/>
                    <a:pt x="29" y="56"/>
                    <a:pt x="29" y="56"/>
                  </a:cubicBezTo>
                  <a:lnTo>
                    <a:pt x="3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Freeform 40"/>
            <p:cNvSpPr/>
            <p:nvPr/>
          </p:nvSpPr>
          <p:spPr bwMode="auto">
            <a:xfrm>
              <a:off x="2279650" y="3806825"/>
              <a:ext cx="898525" cy="381000"/>
            </a:xfrm>
            <a:custGeom>
              <a:avLst/>
              <a:gdLst>
                <a:gd name="T0" fmla="*/ 24 w 149"/>
                <a:gd name="T1" fmla="*/ 54 h 63"/>
                <a:gd name="T2" fmla="*/ 24 w 149"/>
                <a:gd name="T3" fmla="*/ 53 h 63"/>
                <a:gd name="T4" fmla="*/ 148 w 149"/>
                <a:gd name="T5" fmla="*/ 5 h 63"/>
                <a:gd name="T6" fmla="*/ 148 w 149"/>
                <a:gd name="T7" fmla="*/ 5 h 63"/>
                <a:gd name="T8" fmla="*/ 149 w 149"/>
                <a:gd name="T9" fmla="*/ 4 h 63"/>
                <a:gd name="T10" fmla="*/ 149 w 149"/>
                <a:gd name="T11" fmla="*/ 4 h 63"/>
                <a:gd name="T12" fmla="*/ 146 w 149"/>
                <a:gd name="T13" fmla="*/ 0 h 63"/>
                <a:gd name="T14" fmla="*/ 22 w 149"/>
                <a:gd name="T15" fmla="*/ 49 h 63"/>
                <a:gd name="T16" fmla="*/ 22 w 149"/>
                <a:gd name="T17" fmla="*/ 49 h 63"/>
                <a:gd name="T18" fmla="*/ 21 w 149"/>
                <a:gd name="T19" fmla="*/ 49 h 63"/>
                <a:gd name="T20" fmla="*/ 0 w 149"/>
                <a:gd name="T21" fmla="*/ 58 h 63"/>
                <a:gd name="T22" fmla="*/ 0 w 149"/>
                <a:gd name="T23" fmla="*/ 63 h 63"/>
                <a:gd name="T24" fmla="*/ 23 w 149"/>
                <a:gd name="T25" fmla="*/ 54 h 63"/>
                <a:gd name="T26" fmla="*/ 24 w 149"/>
                <a:gd name="T27" fmla="*/ 5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9" h="63">
                  <a:moveTo>
                    <a:pt x="24" y="54"/>
                  </a:moveTo>
                  <a:cubicBezTo>
                    <a:pt x="24" y="53"/>
                    <a:pt x="24" y="53"/>
                    <a:pt x="24" y="53"/>
                  </a:cubicBezTo>
                  <a:cubicBezTo>
                    <a:pt x="148" y="5"/>
                    <a:pt x="148" y="5"/>
                    <a:pt x="148" y="5"/>
                  </a:cubicBezTo>
                  <a:cubicBezTo>
                    <a:pt x="148" y="5"/>
                    <a:pt x="148" y="5"/>
                    <a:pt x="148" y="5"/>
                  </a:cubicBezTo>
                  <a:cubicBezTo>
                    <a:pt x="149" y="4"/>
                    <a:pt x="149" y="4"/>
                    <a:pt x="149" y="4"/>
                  </a:cubicBezTo>
                  <a:cubicBezTo>
                    <a:pt x="149" y="4"/>
                    <a:pt x="149" y="4"/>
                    <a:pt x="149" y="4"/>
                  </a:cubicBezTo>
                  <a:cubicBezTo>
                    <a:pt x="148" y="3"/>
                    <a:pt x="147" y="2"/>
                    <a:pt x="146" y="0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9"/>
                    <a:pt x="0" y="61"/>
                    <a:pt x="0" y="63"/>
                  </a:cubicBezTo>
                  <a:cubicBezTo>
                    <a:pt x="23" y="54"/>
                    <a:pt x="23" y="54"/>
                    <a:pt x="23" y="54"/>
                  </a:cubicBezTo>
                  <a:lnTo>
                    <a:pt x="24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Freeform 41"/>
            <p:cNvSpPr/>
            <p:nvPr/>
          </p:nvSpPr>
          <p:spPr bwMode="auto">
            <a:xfrm>
              <a:off x="2298700" y="3705225"/>
              <a:ext cx="752475" cy="312738"/>
            </a:xfrm>
            <a:custGeom>
              <a:avLst/>
              <a:gdLst>
                <a:gd name="T0" fmla="*/ 11 w 125"/>
                <a:gd name="T1" fmla="*/ 47 h 52"/>
                <a:gd name="T2" fmla="*/ 12 w 125"/>
                <a:gd name="T3" fmla="*/ 47 h 52"/>
                <a:gd name="T4" fmla="*/ 125 w 125"/>
                <a:gd name="T5" fmla="*/ 3 h 52"/>
                <a:gd name="T6" fmla="*/ 119 w 125"/>
                <a:gd name="T7" fmla="*/ 0 h 52"/>
                <a:gd name="T8" fmla="*/ 10 w 125"/>
                <a:gd name="T9" fmla="*/ 43 h 52"/>
                <a:gd name="T10" fmla="*/ 10 w 125"/>
                <a:gd name="T11" fmla="*/ 43 h 52"/>
                <a:gd name="T12" fmla="*/ 9 w 125"/>
                <a:gd name="T13" fmla="*/ 43 h 52"/>
                <a:gd name="T14" fmla="*/ 2 w 125"/>
                <a:gd name="T15" fmla="*/ 46 h 52"/>
                <a:gd name="T16" fmla="*/ 0 w 125"/>
                <a:gd name="T17" fmla="*/ 52 h 52"/>
                <a:gd name="T18" fmla="*/ 11 w 125"/>
                <a:gd name="T19" fmla="*/ 48 h 52"/>
                <a:gd name="T20" fmla="*/ 11 w 125"/>
                <a:gd name="T21" fmla="*/ 4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" h="52">
                  <a:moveTo>
                    <a:pt x="11" y="47"/>
                  </a:moveTo>
                  <a:cubicBezTo>
                    <a:pt x="12" y="47"/>
                    <a:pt x="12" y="47"/>
                    <a:pt x="12" y="47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3" y="2"/>
                    <a:pt x="121" y="1"/>
                    <a:pt x="119" y="0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1" y="48"/>
                    <a:pt x="0" y="50"/>
                    <a:pt x="0" y="52"/>
                  </a:cubicBezTo>
                  <a:cubicBezTo>
                    <a:pt x="11" y="48"/>
                    <a:pt x="11" y="48"/>
                    <a:pt x="11" y="48"/>
                  </a:cubicBezTo>
                  <a:lnTo>
                    <a:pt x="11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Freeform 42"/>
            <p:cNvSpPr/>
            <p:nvPr/>
          </p:nvSpPr>
          <p:spPr bwMode="auto">
            <a:xfrm>
              <a:off x="2413000" y="3644900"/>
              <a:ext cx="409575" cy="168275"/>
            </a:xfrm>
            <a:custGeom>
              <a:avLst/>
              <a:gdLst>
                <a:gd name="T0" fmla="*/ 56 w 68"/>
                <a:gd name="T1" fmla="*/ 1 h 28"/>
                <a:gd name="T2" fmla="*/ 55 w 68"/>
                <a:gd name="T3" fmla="*/ 1 h 28"/>
                <a:gd name="T4" fmla="*/ 10 w 68"/>
                <a:gd name="T5" fmla="*/ 18 h 28"/>
                <a:gd name="T6" fmla="*/ 0 w 68"/>
                <a:gd name="T7" fmla="*/ 28 h 28"/>
                <a:gd name="T8" fmla="*/ 68 w 68"/>
                <a:gd name="T9" fmla="*/ 1 h 28"/>
                <a:gd name="T10" fmla="*/ 56 w 68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28">
                  <a:moveTo>
                    <a:pt x="56" y="1"/>
                  </a:moveTo>
                  <a:cubicBezTo>
                    <a:pt x="56" y="1"/>
                    <a:pt x="55" y="1"/>
                    <a:pt x="55" y="1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7" y="21"/>
                    <a:pt x="3" y="24"/>
                    <a:pt x="0" y="28"/>
                  </a:cubicBezTo>
                  <a:cubicBezTo>
                    <a:pt x="68" y="1"/>
                    <a:pt x="68" y="1"/>
                    <a:pt x="68" y="1"/>
                  </a:cubicBezTo>
                  <a:cubicBezTo>
                    <a:pt x="64" y="0"/>
                    <a:pt x="60" y="0"/>
                    <a:pt x="5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Freeform 43"/>
            <p:cNvSpPr/>
            <p:nvPr/>
          </p:nvSpPr>
          <p:spPr bwMode="auto">
            <a:xfrm>
              <a:off x="2286000" y="3867150"/>
              <a:ext cx="939800" cy="398463"/>
            </a:xfrm>
            <a:custGeom>
              <a:avLst/>
              <a:gdLst>
                <a:gd name="T0" fmla="*/ 27 w 156"/>
                <a:gd name="T1" fmla="*/ 55 h 66"/>
                <a:gd name="T2" fmla="*/ 28 w 156"/>
                <a:gd name="T3" fmla="*/ 55 h 66"/>
                <a:gd name="T4" fmla="*/ 151 w 156"/>
                <a:gd name="T5" fmla="*/ 6 h 66"/>
                <a:gd name="T6" fmla="*/ 152 w 156"/>
                <a:gd name="T7" fmla="*/ 6 h 66"/>
                <a:gd name="T8" fmla="*/ 152 w 156"/>
                <a:gd name="T9" fmla="*/ 6 h 66"/>
                <a:gd name="T10" fmla="*/ 156 w 156"/>
                <a:gd name="T11" fmla="*/ 5 h 66"/>
                <a:gd name="T12" fmla="*/ 153 w 156"/>
                <a:gd name="T13" fmla="*/ 0 h 66"/>
                <a:gd name="T14" fmla="*/ 150 w 156"/>
                <a:gd name="T15" fmla="*/ 1 h 66"/>
                <a:gd name="T16" fmla="*/ 150 w 156"/>
                <a:gd name="T17" fmla="*/ 2 h 66"/>
                <a:gd name="T18" fmla="*/ 150 w 156"/>
                <a:gd name="T19" fmla="*/ 2 h 66"/>
                <a:gd name="T20" fmla="*/ 26 w 156"/>
                <a:gd name="T21" fmla="*/ 50 h 66"/>
                <a:gd name="T22" fmla="*/ 25 w 156"/>
                <a:gd name="T23" fmla="*/ 51 h 66"/>
                <a:gd name="T24" fmla="*/ 25 w 156"/>
                <a:gd name="T25" fmla="*/ 51 h 66"/>
                <a:gd name="T26" fmla="*/ 0 w 156"/>
                <a:gd name="T27" fmla="*/ 61 h 66"/>
                <a:gd name="T28" fmla="*/ 0 w 156"/>
                <a:gd name="T29" fmla="*/ 66 h 66"/>
                <a:gd name="T30" fmla="*/ 27 w 156"/>
                <a:gd name="T31" fmla="*/ 5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6" h="66">
                  <a:moveTo>
                    <a:pt x="27" y="55"/>
                  </a:moveTo>
                  <a:cubicBezTo>
                    <a:pt x="28" y="55"/>
                    <a:pt x="28" y="55"/>
                    <a:pt x="28" y="55"/>
                  </a:cubicBezTo>
                  <a:cubicBezTo>
                    <a:pt x="151" y="6"/>
                    <a:pt x="151" y="6"/>
                    <a:pt x="151" y="6"/>
                  </a:cubicBezTo>
                  <a:cubicBezTo>
                    <a:pt x="152" y="6"/>
                    <a:pt x="152" y="6"/>
                    <a:pt x="152" y="6"/>
                  </a:cubicBezTo>
                  <a:cubicBezTo>
                    <a:pt x="152" y="6"/>
                    <a:pt x="152" y="6"/>
                    <a:pt x="152" y="6"/>
                  </a:cubicBezTo>
                  <a:cubicBezTo>
                    <a:pt x="156" y="5"/>
                    <a:pt x="156" y="5"/>
                    <a:pt x="156" y="5"/>
                  </a:cubicBezTo>
                  <a:cubicBezTo>
                    <a:pt x="155" y="3"/>
                    <a:pt x="154" y="2"/>
                    <a:pt x="153" y="0"/>
                  </a:cubicBezTo>
                  <a:cubicBezTo>
                    <a:pt x="150" y="1"/>
                    <a:pt x="150" y="1"/>
                    <a:pt x="150" y="1"/>
                  </a:cubicBezTo>
                  <a:cubicBezTo>
                    <a:pt x="150" y="2"/>
                    <a:pt x="150" y="2"/>
                    <a:pt x="150" y="2"/>
                  </a:cubicBezTo>
                  <a:cubicBezTo>
                    <a:pt x="150" y="2"/>
                    <a:pt x="150" y="2"/>
                    <a:pt x="150" y="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2"/>
                    <a:pt x="0" y="64"/>
                    <a:pt x="0" y="66"/>
                  </a:cubicBezTo>
                  <a:cubicBezTo>
                    <a:pt x="27" y="55"/>
                    <a:pt x="27" y="55"/>
                    <a:pt x="2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Freeform 44"/>
            <p:cNvSpPr/>
            <p:nvPr/>
          </p:nvSpPr>
          <p:spPr bwMode="auto">
            <a:xfrm>
              <a:off x="2279650" y="3752850"/>
              <a:ext cx="844550" cy="350838"/>
            </a:xfrm>
            <a:custGeom>
              <a:avLst/>
              <a:gdLst>
                <a:gd name="T0" fmla="*/ 19 w 140"/>
                <a:gd name="T1" fmla="*/ 51 h 58"/>
                <a:gd name="T2" fmla="*/ 19 w 140"/>
                <a:gd name="T3" fmla="*/ 51 h 58"/>
                <a:gd name="T4" fmla="*/ 140 w 140"/>
                <a:gd name="T5" fmla="*/ 4 h 58"/>
                <a:gd name="T6" fmla="*/ 135 w 140"/>
                <a:gd name="T7" fmla="*/ 0 h 58"/>
                <a:gd name="T8" fmla="*/ 18 w 140"/>
                <a:gd name="T9" fmla="*/ 46 h 58"/>
                <a:gd name="T10" fmla="*/ 17 w 140"/>
                <a:gd name="T11" fmla="*/ 46 h 58"/>
                <a:gd name="T12" fmla="*/ 17 w 140"/>
                <a:gd name="T13" fmla="*/ 47 h 58"/>
                <a:gd name="T14" fmla="*/ 1 w 140"/>
                <a:gd name="T15" fmla="*/ 53 h 58"/>
                <a:gd name="T16" fmla="*/ 0 w 140"/>
                <a:gd name="T17" fmla="*/ 58 h 58"/>
                <a:gd name="T18" fmla="*/ 19 w 140"/>
                <a:gd name="T19" fmla="*/ 5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58">
                  <a:moveTo>
                    <a:pt x="19" y="51"/>
                  </a:moveTo>
                  <a:cubicBezTo>
                    <a:pt x="19" y="51"/>
                    <a:pt x="19" y="51"/>
                    <a:pt x="19" y="51"/>
                  </a:cubicBezTo>
                  <a:cubicBezTo>
                    <a:pt x="140" y="4"/>
                    <a:pt x="140" y="4"/>
                    <a:pt x="140" y="4"/>
                  </a:cubicBezTo>
                  <a:cubicBezTo>
                    <a:pt x="138" y="2"/>
                    <a:pt x="137" y="1"/>
                    <a:pt x="135" y="0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55"/>
                    <a:pt x="0" y="57"/>
                    <a:pt x="0" y="58"/>
                  </a:cubicBezTo>
                  <a:cubicBezTo>
                    <a:pt x="19" y="51"/>
                    <a:pt x="19" y="51"/>
                    <a:pt x="19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" name="Freeform 45"/>
            <p:cNvSpPr/>
            <p:nvPr/>
          </p:nvSpPr>
          <p:spPr bwMode="auto">
            <a:xfrm>
              <a:off x="2333625" y="3662363"/>
              <a:ext cx="627063" cy="260350"/>
            </a:xfrm>
            <a:custGeom>
              <a:avLst/>
              <a:gdLst>
                <a:gd name="T0" fmla="*/ 1 w 104"/>
                <a:gd name="T1" fmla="*/ 43 h 43"/>
                <a:gd name="T2" fmla="*/ 1 w 104"/>
                <a:gd name="T3" fmla="*/ 43 h 43"/>
                <a:gd name="T4" fmla="*/ 104 w 104"/>
                <a:gd name="T5" fmla="*/ 2 h 43"/>
                <a:gd name="T6" fmla="*/ 96 w 104"/>
                <a:gd name="T7" fmla="*/ 0 h 43"/>
                <a:gd name="T8" fmla="*/ 4 w 104"/>
                <a:gd name="T9" fmla="*/ 36 h 43"/>
                <a:gd name="T10" fmla="*/ 0 w 104"/>
                <a:gd name="T11" fmla="*/ 43 h 43"/>
                <a:gd name="T12" fmla="*/ 1 w 104"/>
                <a:gd name="T1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43">
                  <a:moveTo>
                    <a:pt x="1" y="43"/>
                  </a:moveTo>
                  <a:cubicBezTo>
                    <a:pt x="1" y="43"/>
                    <a:pt x="1" y="43"/>
                    <a:pt x="1" y="43"/>
                  </a:cubicBezTo>
                  <a:cubicBezTo>
                    <a:pt x="104" y="2"/>
                    <a:pt x="104" y="2"/>
                    <a:pt x="104" y="2"/>
                  </a:cubicBezTo>
                  <a:cubicBezTo>
                    <a:pt x="101" y="2"/>
                    <a:pt x="99" y="1"/>
                    <a:pt x="96" y="0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3" y="38"/>
                    <a:pt x="1" y="41"/>
                    <a:pt x="0" y="43"/>
                  </a:cubicBezTo>
                  <a:cubicBezTo>
                    <a:pt x="1" y="43"/>
                    <a:pt x="1" y="43"/>
                    <a:pt x="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Freeform 46"/>
            <p:cNvSpPr/>
            <p:nvPr/>
          </p:nvSpPr>
          <p:spPr bwMode="auto">
            <a:xfrm>
              <a:off x="2659062" y="4435475"/>
              <a:ext cx="555625" cy="228600"/>
            </a:xfrm>
            <a:custGeom>
              <a:avLst/>
              <a:gdLst>
                <a:gd name="T0" fmla="*/ 9 w 92"/>
                <a:gd name="T1" fmla="*/ 38 h 38"/>
                <a:gd name="T2" fmla="*/ 87 w 92"/>
                <a:gd name="T3" fmla="*/ 7 h 38"/>
                <a:gd name="T4" fmla="*/ 92 w 92"/>
                <a:gd name="T5" fmla="*/ 0 h 38"/>
                <a:gd name="T6" fmla="*/ 0 w 92"/>
                <a:gd name="T7" fmla="*/ 36 h 38"/>
                <a:gd name="T8" fmla="*/ 9 w 92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38">
                  <a:moveTo>
                    <a:pt x="9" y="38"/>
                  </a:move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90" y="2"/>
                    <a:pt x="92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" y="37"/>
                    <a:pt x="6" y="37"/>
                    <a:pt x="9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" name="Freeform 47"/>
            <p:cNvSpPr/>
            <p:nvPr/>
          </p:nvSpPr>
          <p:spPr bwMode="auto">
            <a:xfrm>
              <a:off x="2478087" y="4241800"/>
              <a:ext cx="808038" cy="338138"/>
            </a:xfrm>
            <a:custGeom>
              <a:avLst/>
              <a:gdLst>
                <a:gd name="T0" fmla="*/ 18 w 134"/>
                <a:gd name="T1" fmla="*/ 51 h 56"/>
                <a:gd name="T2" fmla="*/ 18 w 134"/>
                <a:gd name="T3" fmla="*/ 51 h 56"/>
                <a:gd name="T4" fmla="*/ 133 w 134"/>
                <a:gd name="T5" fmla="*/ 6 h 56"/>
                <a:gd name="T6" fmla="*/ 134 w 134"/>
                <a:gd name="T7" fmla="*/ 0 h 56"/>
                <a:gd name="T8" fmla="*/ 17 w 134"/>
                <a:gd name="T9" fmla="*/ 46 h 56"/>
                <a:gd name="T10" fmla="*/ 16 w 134"/>
                <a:gd name="T11" fmla="*/ 47 h 56"/>
                <a:gd name="T12" fmla="*/ 16 w 134"/>
                <a:gd name="T13" fmla="*/ 47 h 56"/>
                <a:gd name="T14" fmla="*/ 0 w 134"/>
                <a:gd name="T15" fmla="*/ 53 h 56"/>
                <a:gd name="T16" fmla="*/ 5 w 134"/>
                <a:gd name="T17" fmla="*/ 56 h 56"/>
                <a:gd name="T18" fmla="*/ 18 w 134"/>
                <a:gd name="T19" fmla="*/ 5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4" h="56">
                  <a:moveTo>
                    <a:pt x="18" y="51"/>
                  </a:moveTo>
                  <a:cubicBezTo>
                    <a:pt x="18" y="51"/>
                    <a:pt x="18" y="51"/>
                    <a:pt x="18" y="51"/>
                  </a:cubicBezTo>
                  <a:cubicBezTo>
                    <a:pt x="133" y="6"/>
                    <a:pt x="133" y="6"/>
                    <a:pt x="133" y="6"/>
                  </a:cubicBezTo>
                  <a:cubicBezTo>
                    <a:pt x="134" y="4"/>
                    <a:pt x="134" y="2"/>
                    <a:pt x="134" y="0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" y="54"/>
                    <a:pt x="3" y="55"/>
                    <a:pt x="5" y="56"/>
                  </a:cubicBezTo>
                  <a:cubicBezTo>
                    <a:pt x="18" y="51"/>
                    <a:pt x="18" y="51"/>
                    <a:pt x="18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" name="Freeform 48"/>
            <p:cNvSpPr/>
            <p:nvPr/>
          </p:nvSpPr>
          <p:spPr bwMode="auto">
            <a:xfrm>
              <a:off x="2363787" y="4078288"/>
              <a:ext cx="928688" cy="393700"/>
            </a:xfrm>
            <a:custGeom>
              <a:avLst/>
              <a:gdLst>
                <a:gd name="T0" fmla="*/ 28 w 154"/>
                <a:gd name="T1" fmla="*/ 55 h 65"/>
                <a:gd name="T2" fmla="*/ 28 w 154"/>
                <a:gd name="T3" fmla="*/ 55 h 65"/>
                <a:gd name="T4" fmla="*/ 152 w 154"/>
                <a:gd name="T5" fmla="*/ 6 h 65"/>
                <a:gd name="T6" fmla="*/ 152 w 154"/>
                <a:gd name="T7" fmla="*/ 6 h 65"/>
                <a:gd name="T8" fmla="*/ 153 w 154"/>
                <a:gd name="T9" fmla="*/ 6 h 65"/>
                <a:gd name="T10" fmla="*/ 154 w 154"/>
                <a:gd name="T11" fmla="*/ 5 h 65"/>
                <a:gd name="T12" fmla="*/ 154 w 154"/>
                <a:gd name="T13" fmla="*/ 0 h 65"/>
                <a:gd name="T14" fmla="*/ 151 w 154"/>
                <a:gd name="T15" fmla="*/ 1 h 65"/>
                <a:gd name="T16" fmla="*/ 151 w 154"/>
                <a:gd name="T17" fmla="*/ 1 h 65"/>
                <a:gd name="T18" fmla="*/ 150 w 154"/>
                <a:gd name="T19" fmla="*/ 2 h 65"/>
                <a:gd name="T20" fmla="*/ 26 w 154"/>
                <a:gd name="T21" fmla="*/ 50 h 65"/>
                <a:gd name="T22" fmla="*/ 26 w 154"/>
                <a:gd name="T23" fmla="*/ 50 h 65"/>
                <a:gd name="T24" fmla="*/ 26 w 154"/>
                <a:gd name="T25" fmla="*/ 51 h 65"/>
                <a:gd name="T26" fmla="*/ 0 w 154"/>
                <a:gd name="T27" fmla="*/ 60 h 65"/>
                <a:gd name="T28" fmla="*/ 3 w 154"/>
                <a:gd name="T29" fmla="*/ 65 h 65"/>
                <a:gd name="T30" fmla="*/ 27 w 154"/>
                <a:gd name="T31" fmla="*/ 55 h 65"/>
                <a:gd name="T32" fmla="*/ 28 w 154"/>
                <a:gd name="T33" fmla="*/ 5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65">
                  <a:moveTo>
                    <a:pt x="28" y="55"/>
                  </a:moveTo>
                  <a:cubicBezTo>
                    <a:pt x="28" y="55"/>
                    <a:pt x="28" y="55"/>
                    <a:pt x="28" y="55"/>
                  </a:cubicBezTo>
                  <a:cubicBezTo>
                    <a:pt x="152" y="6"/>
                    <a:pt x="152" y="6"/>
                    <a:pt x="152" y="6"/>
                  </a:cubicBezTo>
                  <a:cubicBezTo>
                    <a:pt x="152" y="6"/>
                    <a:pt x="152" y="6"/>
                    <a:pt x="152" y="6"/>
                  </a:cubicBezTo>
                  <a:cubicBezTo>
                    <a:pt x="153" y="6"/>
                    <a:pt x="153" y="6"/>
                    <a:pt x="153" y="6"/>
                  </a:cubicBezTo>
                  <a:cubicBezTo>
                    <a:pt x="154" y="5"/>
                    <a:pt x="154" y="5"/>
                    <a:pt x="154" y="5"/>
                  </a:cubicBezTo>
                  <a:cubicBezTo>
                    <a:pt x="154" y="4"/>
                    <a:pt x="154" y="2"/>
                    <a:pt x="154" y="0"/>
                  </a:cubicBezTo>
                  <a:cubicBezTo>
                    <a:pt x="151" y="1"/>
                    <a:pt x="151" y="1"/>
                    <a:pt x="151" y="1"/>
                  </a:cubicBezTo>
                  <a:cubicBezTo>
                    <a:pt x="151" y="1"/>
                    <a:pt x="151" y="1"/>
                    <a:pt x="151" y="1"/>
                  </a:cubicBezTo>
                  <a:cubicBezTo>
                    <a:pt x="150" y="2"/>
                    <a:pt x="150" y="2"/>
                    <a:pt x="150" y="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1" y="62"/>
                    <a:pt x="2" y="63"/>
                    <a:pt x="3" y="65"/>
                  </a:cubicBezTo>
                  <a:cubicBezTo>
                    <a:pt x="27" y="55"/>
                    <a:pt x="27" y="55"/>
                    <a:pt x="27" y="55"/>
                  </a:cubicBezTo>
                  <a:lnTo>
                    <a:pt x="28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Freeform 49"/>
            <p:cNvSpPr/>
            <p:nvPr/>
          </p:nvSpPr>
          <p:spPr bwMode="auto">
            <a:xfrm>
              <a:off x="2833687" y="4562475"/>
              <a:ext cx="266700" cy="101600"/>
            </a:xfrm>
            <a:custGeom>
              <a:avLst/>
              <a:gdLst>
                <a:gd name="T0" fmla="*/ 44 w 44"/>
                <a:gd name="T1" fmla="*/ 0 h 17"/>
                <a:gd name="T2" fmla="*/ 0 w 44"/>
                <a:gd name="T3" fmla="*/ 17 h 17"/>
                <a:gd name="T4" fmla="*/ 44 w 44"/>
                <a:gd name="T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17">
                  <a:moveTo>
                    <a:pt x="44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16" y="16"/>
                    <a:pt x="31" y="9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" name="Freeform 50"/>
            <p:cNvSpPr/>
            <p:nvPr/>
          </p:nvSpPr>
          <p:spPr bwMode="auto">
            <a:xfrm>
              <a:off x="2557462" y="4332288"/>
              <a:ext cx="704850" cy="296863"/>
            </a:xfrm>
            <a:custGeom>
              <a:avLst/>
              <a:gdLst>
                <a:gd name="T0" fmla="*/ 10 w 117"/>
                <a:gd name="T1" fmla="*/ 48 h 49"/>
                <a:gd name="T2" fmla="*/ 10 w 117"/>
                <a:gd name="T3" fmla="*/ 48 h 49"/>
                <a:gd name="T4" fmla="*/ 115 w 117"/>
                <a:gd name="T5" fmla="*/ 7 h 49"/>
                <a:gd name="T6" fmla="*/ 117 w 117"/>
                <a:gd name="T7" fmla="*/ 0 h 49"/>
                <a:gd name="T8" fmla="*/ 8 w 117"/>
                <a:gd name="T9" fmla="*/ 43 h 49"/>
                <a:gd name="T10" fmla="*/ 8 w 117"/>
                <a:gd name="T11" fmla="*/ 43 h 49"/>
                <a:gd name="T12" fmla="*/ 7 w 117"/>
                <a:gd name="T13" fmla="*/ 43 h 49"/>
                <a:gd name="T14" fmla="*/ 0 w 117"/>
                <a:gd name="T15" fmla="*/ 46 h 49"/>
                <a:gd name="T16" fmla="*/ 6 w 117"/>
                <a:gd name="T17" fmla="*/ 49 h 49"/>
                <a:gd name="T18" fmla="*/ 9 w 117"/>
                <a:gd name="T19" fmla="*/ 48 h 49"/>
                <a:gd name="T20" fmla="*/ 10 w 117"/>
                <a:gd name="T21" fmla="*/ 4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49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15" y="7"/>
                    <a:pt x="115" y="7"/>
                    <a:pt x="115" y="7"/>
                  </a:cubicBezTo>
                  <a:cubicBezTo>
                    <a:pt x="116" y="4"/>
                    <a:pt x="117" y="2"/>
                    <a:pt x="117" y="0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2" y="47"/>
                    <a:pt x="4" y="48"/>
                    <a:pt x="6" y="49"/>
                  </a:cubicBezTo>
                  <a:cubicBezTo>
                    <a:pt x="9" y="48"/>
                    <a:pt x="9" y="48"/>
                    <a:pt x="9" y="48"/>
                  </a:cubicBezTo>
                  <a:lnTo>
                    <a:pt x="10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" name="Freeform 51"/>
            <p:cNvSpPr/>
            <p:nvPr/>
          </p:nvSpPr>
          <p:spPr bwMode="auto">
            <a:xfrm>
              <a:off x="2413000" y="4157663"/>
              <a:ext cx="879475" cy="374650"/>
            </a:xfrm>
            <a:custGeom>
              <a:avLst/>
              <a:gdLst>
                <a:gd name="T0" fmla="*/ 24 w 146"/>
                <a:gd name="T1" fmla="*/ 54 h 62"/>
                <a:gd name="T2" fmla="*/ 25 w 146"/>
                <a:gd name="T3" fmla="*/ 53 h 62"/>
                <a:gd name="T4" fmla="*/ 146 w 146"/>
                <a:gd name="T5" fmla="*/ 6 h 62"/>
                <a:gd name="T6" fmla="*/ 146 w 146"/>
                <a:gd name="T7" fmla="*/ 0 h 62"/>
                <a:gd name="T8" fmla="*/ 23 w 146"/>
                <a:gd name="T9" fmla="*/ 49 h 62"/>
                <a:gd name="T10" fmla="*/ 23 w 146"/>
                <a:gd name="T11" fmla="*/ 49 h 62"/>
                <a:gd name="T12" fmla="*/ 22 w 146"/>
                <a:gd name="T13" fmla="*/ 49 h 62"/>
                <a:gd name="T14" fmla="*/ 0 w 146"/>
                <a:gd name="T15" fmla="*/ 58 h 62"/>
                <a:gd name="T16" fmla="*/ 4 w 146"/>
                <a:gd name="T17" fmla="*/ 62 h 62"/>
                <a:gd name="T18" fmla="*/ 24 w 146"/>
                <a:gd name="T1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" h="62">
                  <a:moveTo>
                    <a:pt x="24" y="54"/>
                  </a:moveTo>
                  <a:cubicBezTo>
                    <a:pt x="25" y="53"/>
                    <a:pt x="25" y="53"/>
                    <a:pt x="25" y="53"/>
                  </a:cubicBezTo>
                  <a:cubicBezTo>
                    <a:pt x="146" y="6"/>
                    <a:pt x="146" y="6"/>
                    <a:pt x="146" y="6"/>
                  </a:cubicBezTo>
                  <a:cubicBezTo>
                    <a:pt x="146" y="4"/>
                    <a:pt x="146" y="2"/>
                    <a:pt x="146" y="0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2" y="59"/>
                    <a:pt x="3" y="60"/>
                    <a:pt x="4" y="62"/>
                  </a:cubicBezTo>
                  <a:cubicBezTo>
                    <a:pt x="24" y="54"/>
                    <a:pt x="24" y="54"/>
                    <a:pt x="24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" name="Freeform 52"/>
            <p:cNvSpPr/>
            <p:nvPr/>
          </p:nvSpPr>
          <p:spPr bwMode="auto">
            <a:xfrm>
              <a:off x="2328862" y="4006850"/>
              <a:ext cx="950913" cy="398463"/>
            </a:xfrm>
            <a:custGeom>
              <a:avLst/>
              <a:gdLst>
                <a:gd name="T0" fmla="*/ 29 w 158"/>
                <a:gd name="T1" fmla="*/ 55 h 66"/>
                <a:gd name="T2" fmla="*/ 30 w 158"/>
                <a:gd name="T3" fmla="*/ 55 h 66"/>
                <a:gd name="T4" fmla="*/ 153 w 158"/>
                <a:gd name="T5" fmla="*/ 7 h 66"/>
                <a:gd name="T6" fmla="*/ 154 w 158"/>
                <a:gd name="T7" fmla="*/ 6 h 66"/>
                <a:gd name="T8" fmla="*/ 154 w 158"/>
                <a:gd name="T9" fmla="*/ 6 h 66"/>
                <a:gd name="T10" fmla="*/ 158 w 158"/>
                <a:gd name="T11" fmla="*/ 5 h 66"/>
                <a:gd name="T12" fmla="*/ 157 w 158"/>
                <a:gd name="T13" fmla="*/ 0 h 66"/>
                <a:gd name="T14" fmla="*/ 152 w 158"/>
                <a:gd name="T15" fmla="*/ 2 h 66"/>
                <a:gd name="T16" fmla="*/ 152 w 158"/>
                <a:gd name="T17" fmla="*/ 2 h 66"/>
                <a:gd name="T18" fmla="*/ 152 w 158"/>
                <a:gd name="T19" fmla="*/ 2 h 66"/>
                <a:gd name="T20" fmla="*/ 28 w 158"/>
                <a:gd name="T21" fmla="*/ 51 h 66"/>
                <a:gd name="T22" fmla="*/ 27 w 158"/>
                <a:gd name="T23" fmla="*/ 51 h 66"/>
                <a:gd name="T24" fmla="*/ 27 w 158"/>
                <a:gd name="T25" fmla="*/ 51 h 66"/>
                <a:gd name="T26" fmla="*/ 0 w 158"/>
                <a:gd name="T27" fmla="*/ 62 h 66"/>
                <a:gd name="T28" fmla="*/ 2 w 158"/>
                <a:gd name="T29" fmla="*/ 66 h 66"/>
                <a:gd name="T30" fmla="*/ 29 w 158"/>
                <a:gd name="T31" fmla="*/ 56 h 66"/>
                <a:gd name="T32" fmla="*/ 29 w 158"/>
                <a:gd name="T33" fmla="*/ 5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8" h="66">
                  <a:moveTo>
                    <a:pt x="29" y="55"/>
                  </a:moveTo>
                  <a:cubicBezTo>
                    <a:pt x="30" y="55"/>
                    <a:pt x="30" y="55"/>
                    <a:pt x="30" y="55"/>
                  </a:cubicBezTo>
                  <a:cubicBezTo>
                    <a:pt x="153" y="7"/>
                    <a:pt x="153" y="7"/>
                    <a:pt x="153" y="7"/>
                  </a:cubicBezTo>
                  <a:cubicBezTo>
                    <a:pt x="154" y="6"/>
                    <a:pt x="154" y="6"/>
                    <a:pt x="154" y="6"/>
                  </a:cubicBezTo>
                  <a:cubicBezTo>
                    <a:pt x="154" y="6"/>
                    <a:pt x="154" y="6"/>
                    <a:pt x="154" y="6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8" y="3"/>
                    <a:pt x="157" y="2"/>
                    <a:pt x="157" y="0"/>
                  </a:cubicBezTo>
                  <a:cubicBezTo>
                    <a:pt x="152" y="2"/>
                    <a:pt x="152" y="2"/>
                    <a:pt x="152" y="2"/>
                  </a:cubicBezTo>
                  <a:cubicBezTo>
                    <a:pt x="152" y="2"/>
                    <a:pt x="152" y="2"/>
                    <a:pt x="152" y="2"/>
                  </a:cubicBezTo>
                  <a:cubicBezTo>
                    <a:pt x="152" y="2"/>
                    <a:pt x="152" y="2"/>
                    <a:pt x="152" y="2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1" y="63"/>
                    <a:pt x="1" y="65"/>
                    <a:pt x="2" y="66"/>
                  </a:cubicBezTo>
                  <a:cubicBezTo>
                    <a:pt x="29" y="56"/>
                    <a:pt x="29" y="56"/>
                    <a:pt x="29" y="56"/>
                  </a:cubicBezTo>
                  <a:lnTo>
                    <a:pt x="29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4445543" y="411163"/>
            <a:ext cx="493713" cy="495300"/>
            <a:chOff x="2641600" y="287338"/>
            <a:chExt cx="493713" cy="495300"/>
          </a:xfrm>
          <a:solidFill>
            <a:srgbClr val="CE263D"/>
          </a:solidFill>
        </p:grpSpPr>
        <p:sp>
          <p:nvSpPr>
            <p:cNvPr id="39" name="Freeform 53"/>
            <p:cNvSpPr/>
            <p:nvPr/>
          </p:nvSpPr>
          <p:spPr bwMode="auto">
            <a:xfrm>
              <a:off x="2654300" y="431800"/>
              <a:ext cx="463550" cy="193675"/>
            </a:xfrm>
            <a:custGeom>
              <a:avLst/>
              <a:gdLst>
                <a:gd name="T0" fmla="*/ 14 w 77"/>
                <a:gd name="T1" fmla="*/ 26 h 32"/>
                <a:gd name="T2" fmla="*/ 14 w 77"/>
                <a:gd name="T3" fmla="*/ 26 h 32"/>
                <a:gd name="T4" fmla="*/ 74 w 77"/>
                <a:gd name="T5" fmla="*/ 3 h 32"/>
                <a:gd name="T6" fmla="*/ 74 w 77"/>
                <a:gd name="T7" fmla="*/ 3 h 32"/>
                <a:gd name="T8" fmla="*/ 75 w 77"/>
                <a:gd name="T9" fmla="*/ 3 h 32"/>
                <a:gd name="T10" fmla="*/ 77 w 77"/>
                <a:gd name="T11" fmla="*/ 2 h 32"/>
                <a:gd name="T12" fmla="*/ 76 w 77"/>
                <a:gd name="T13" fmla="*/ 0 h 32"/>
                <a:gd name="T14" fmla="*/ 74 w 77"/>
                <a:gd name="T15" fmla="*/ 0 h 32"/>
                <a:gd name="T16" fmla="*/ 73 w 77"/>
                <a:gd name="T17" fmla="*/ 0 h 32"/>
                <a:gd name="T18" fmla="*/ 73 w 77"/>
                <a:gd name="T19" fmla="*/ 1 h 32"/>
                <a:gd name="T20" fmla="*/ 13 w 77"/>
                <a:gd name="T21" fmla="*/ 24 h 32"/>
                <a:gd name="T22" fmla="*/ 13 w 77"/>
                <a:gd name="T23" fmla="*/ 24 h 32"/>
                <a:gd name="T24" fmla="*/ 13 w 77"/>
                <a:gd name="T25" fmla="*/ 24 h 32"/>
                <a:gd name="T26" fmla="*/ 0 w 77"/>
                <a:gd name="T27" fmla="*/ 29 h 32"/>
                <a:gd name="T28" fmla="*/ 1 w 77"/>
                <a:gd name="T29" fmla="*/ 32 h 32"/>
                <a:gd name="T30" fmla="*/ 14 w 77"/>
                <a:gd name="T31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7" h="32">
                  <a:moveTo>
                    <a:pt x="14" y="26"/>
                  </a:moveTo>
                  <a:cubicBezTo>
                    <a:pt x="14" y="26"/>
                    <a:pt x="14" y="26"/>
                    <a:pt x="14" y="26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7" y="2"/>
                    <a:pt x="77" y="2"/>
                    <a:pt x="77" y="2"/>
                  </a:cubicBezTo>
                  <a:cubicBezTo>
                    <a:pt x="76" y="1"/>
                    <a:pt x="76" y="0"/>
                    <a:pt x="76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0"/>
                    <a:pt x="0" y="31"/>
                    <a:pt x="1" y="32"/>
                  </a:cubicBezTo>
                  <a:cubicBezTo>
                    <a:pt x="14" y="26"/>
                    <a:pt x="14" y="26"/>
                    <a:pt x="14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0" name="Freeform 54"/>
            <p:cNvSpPr/>
            <p:nvPr/>
          </p:nvSpPr>
          <p:spPr bwMode="auto">
            <a:xfrm>
              <a:off x="2641600" y="365125"/>
              <a:ext cx="433388" cy="187325"/>
            </a:xfrm>
            <a:custGeom>
              <a:avLst/>
              <a:gdLst>
                <a:gd name="T0" fmla="*/ 12 w 72"/>
                <a:gd name="T1" fmla="*/ 26 h 31"/>
                <a:gd name="T2" fmla="*/ 12 w 72"/>
                <a:gd name="T3" fmla="*/ 26 h 31"/>
                <a:gd name="T4" fmla="*/ 72 w 72"/>
                <a:gd name="T5" fmla="*/ 3 h 31"/>
                <a:gd name="T6" fmla="*/ 72 w 72"/>
                <a:gd name="T7" fmla="*/ 2 h 31"/>
                <a:gd name="T8" fmla="*/ 72 w 72"/>
                <a:gd name="T9" fmla="*/ 2 h 31"/>
                <a:gd name="T10" fmla="*/ 72 w 72"/>
                <a:gd name="T11" fmla="*/ 2 h 31"/>
                <a:gd name="T12" fmla="*/ 71 w 72"/>
                <a:gd name="T13" fmla="*/ 0 h 31"/>
                <a:gd name="T14" fmla="*/ 11 w 72"/>
                <a:gd name="T15" fmla="*/ 24 h 31"/>
                <a:gd name="T16" fmla="*/ 11 w 72"/>
                <a:gd name="T17" fmla="*/ 24 h 31"/>
                <a:gd name="T18" fmla="*/ 10 w 72"/>
                <a:gd name="T19" fmla="*/ 24 h 31"/>
                <a:gd name="T20" fmla="*/ 0 w 72"/>
                <a:gd name="T21" fmla="*/ 28 h 31"/>
                <a:gd name="T22" fmla="*/ 0 w 72"/>
                <a:gd name="T23" fmla="*/ 31 h 31"/>
                <a:gd name="T24" fmla="*/ 11 w 72"/>
                <a:gd name="T25" fmla="*/ 26 h 31"/>
                <a:gd name="T26" fmla="*/ 12 w 72"/>
                <a:gd name="T27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31">
                  <a:moveTo>
                    <a:pt x="12" y="26"/>
                  </a:moveTo>
                  <a:cubicBezTo>
                    <a:pt x="12" y="26"/>
                    <a:pt x="12" y="26"/>
                    <a:pt x="12" y="26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72" y="2"/>
                    <a:pt x="71" y="1"/>
                    <a:pt x="71" y="0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9"/>
                    <a:pt x="0" y="30"/>
                    <a:pt x="0" y="31"/>
                  </a:cubicBezTo>
                  <a:cubicBezTo>
                    <a:pt x="11" y="26"/>
                    <a:pt x="11" y="26"/>
                    <a:pt x="11" y="26"/>
                  </a:cubicBezTo>
                  <a:lnTo>
                    <a:pt x="12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1" name="Freeform 55"/>
            <p:cNvSpPr/>
            <p:nvPr/>
          </p:nvSpPr>
          <p:spPr bwMode="auto">
            <a:xfrm>
              <a:off x="2647950" y="317500"/>
              <a:ext cx="366713" cy="150813"/>
            </a:xfrm>
            <a:custGeom>
              <a:avLst/>
              <a:gdLst>
                <a:gd name="T0" fmla="*/ 6 w 61"/>
                <a:gd name="T1" fmla="*/ 23 h 25"/>
                <a:gd name="T2" fmla="*/ 6 w 61"/>
                <a:gd name="T3" fmla="*/ 23 h 25"/>
                <a:gd name="T4" fmla="*/ 61 w 61"/>
                <a:gd name="T5" fmla="*/ 1 h 25"/>
                <a:gd name="T6" fmla="*/ 58 w 61"/>
                <a:gd name="T7" fmla="*/ 0 h 25"/>
                <a:gd name="T8" fmla="*/ 5 w 61"/>
                <a:gd name="T9" fmla="*/ 21 h 25"/>
                <a:gd name="T10" fmla="*/ 5 w 61"/>
                <a:gd name="T11" fmla="*/ 21 h 25"/>
                <a:gd name="T12" fmla="*/ 5 w 61"/>
                <a:gd name="T13" fmla="*/ 21 h 25"/>
                <a:gd name="T14" fmla="*/ 1 w 61"/>
                <a:gd name="T15" fmla="*/ 22 h 25"/>
                <a:gd name="T16" fmla="*/ 0 w 61"/>
                <a:gd name="T17" fmla="*/ 25 h 25"/>
                <a:gd name="T18" fmla="*/ 6 w 61"/>
                <a:gd name="T19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25">
                  <a:moveTo>
                    <a:pt x="6" y="23"/>
                  </a:moveTo>
                  <a:cubicBezTo>
                    <a:pt x="6" y="23"/>
                    <a:pt x="6" y="23"/>
                    <a:pt x="6" y="23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60" y="1"/>
                    <a:pt x="59" y="0"/>
                    <a:pt x="58" y="0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3"/>
                    <a:pt x="1" y="24"/>
                    <a:pt x="0" y="25"/>
                  </a:cubicBezTo>
                  <a:cubicBezTo>
                    <a:pt x="6" y="23"/>
                    <a:pt x="6" y="23"/>
                    <a:pt x="6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2" name="Freeform 56"/>
            <p:cNvSpPr/>
            <p:nvPr/>
          </p:nvSpPr>
          <p:spPr bwMode="auto">
            <a:xfrm>
              <a:off x="2708275" y="287338"/>
              <a:ext cx="198438" cy="77788"/>
            </a:xfrm>
            <a:custGeom>
              <a:avLst/>
              <a:gdLst>
                <a:gd name="T0" fmla="*/ 27 w 33"/>
                <a:gd name="T1" fmla="*/ 0 h 13"/>
                <a:gd name="T2" fmla="*/ 26 w 33"/>
                <a:gd name="T3" fmla="*/ 1 h 13"/>
                <a:gd name="T4" fmla="*/ 5 w 33"/>
                <a:gd name="T5" fmla="*/ 9 h 13"/>
                <a:gd name="T6" fmla="*/ 0 w 33"/>
                <a:gd name="T7" fmla="*/ 13 h 13"/>
                <a:gd name="T8" fmla="*/ 33 w 33"/>
                <a:gd name="T9" fmla="*/ 0 h 13"/>
                <a:gd name="T10" fmla="*/ 27 w 33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13">
                  <a:moveTo>
                    <a:pt x="27" y="0"/>
                  </a:moveTo>
                  <a:cubicBezTo>
                    <a:pt x="27" y="0"/>
                    <a:pt x="26" y="0"/>
                    <a:pt x="26" y="1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3" y="10"/>
                    <a:pt x="1" y="12"/>
                    <a:pt x="0" y="13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1" y="0"/>
                    <a:pt x="29" y="0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3" name="Freeform 57"/>
            <p:cNvSpPr/>
            <p:nvPr/>
          </p:nvSpPr>
          <p:spPr bwMode="auto">
            <a:xfrm>
              <a:off x="2641600" y="395288"/>
              <a:ext cx="458788" cy="193675"/>
            </a:xfrm>
            <a:custGeom>
              <a:avLst/>
              <a:gdLst>
                <a:gd name="T0" fmla="*/ 14 w 76"/>
                <a:gd name="T1" fmla="*/ 27 h 32"/>
                <a:gd name="T2" fmla="*/ 14 w 76"/>
                <a:gd name="T3" fmla="*/ 27 h 32"/>
                <a:gd name="T4" fmla="*/ 74 w 76"/>
                <a:gd name="T5" fmla="*/ 3 h 32"/>
                <a:gd name="T6" fmla="*/ 74 w 76"/>
                <a:gd name="T7" fmla="*/ 3 h 32"/>
                <a:gd name="T8" fmla="*/ 74 w 76"/>
                <a:gd name="T9" fmla="*/ 3 h 32"/>
                <a:gd name="T10" fmla="*/ 76 w 76"/>
                <a:gd name="T11" fmla="*/ 2 h 32"/>
                <a:gd name="T12" fmla="*/ 75 w 76"/>
                <a:gd name="T13" fmla="*/ 0 h 32"/>
                <a:gd name="T14" fmla="*/ 73 w 76"/>
                <a:gd name="T15" fmla="*/ 1 h 32"/>
                <a:gd name="T16" fmla="*/ 73 w 76"/>
                <a:gd name="T17" fmla="*/ 1 h 32"/>
                <a:gd name="T18" fmla="*/ 73 w 76"/>
                <a:gd name="T19" fmla="*/ 1 h 32"/>
                <a:gd name="T20" fmla="*/ 13 w 76"/>
                <a:gd name="T21" fmla="*/ 24 h 32"/>
                <a:gd name="T22" fmla="*/ 13 w 76"/>
                <a:gd name="T23" fmla="*/ 25 h 32"/>
                <a:gd name="T24" fmla="*/ 13 w 76"/>
                <a:gd name="T25" fmla="*/ 25 h 32"/>
                <a:gd name="T26" fmla="*/ 0 w 76"/>
                <a:gd name="T27" fmla="*/ 29 h 32"/>
                <a:gd name="T28" fmla="*/ 1 w 76"/>
                <a:gd name="T29" fmla="*/ 32 h 32"/>
                <a:gd name="T30" fmla="*/ 14 w 76"/>
                <a:gd name="T31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6" h="32">
                  <a:moveTo>
                    <a:pt x="14" y="27"/>
                  </a:moveTo>
                  <a:cubicBezTo>
                    <a:pt x="14" y="27"/>
                    <a:pt x="14" y="27"/>
                    <a:pt x="14" y="27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6" y="2"/>
                    <a:pt x="75" y="1"/>
                    <a:pt x="75" y="0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" y="30"/>
                    <a:pt x="1" y="31"/>
                    <a:pt x="1" y="32"/>
                  </a:cubicBezTo>
                  <a:cubicBezTo>
                    <a:pt x="14" y="27"/>
                    <a:pt x="14" y="27"/>
                    <a:pt x="14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" name="Freeform 58"/>
            <p:cNvSpPr/>
            <p:nvPr/>
          </p:nvSpPr>
          <p:spPr bwMode="auto">
            <a:xfrm>
              <a:off x="2641600" y="341313"/>
              <a:ext cx="409575" cy="169863"/>
            </a:xfrm>
            <a:custGeom>
              <a:avLst/>
              <a:gdLst>
                <a:gd name="T0" fmla="*/ 9 w 68"/>
                <a:gd name="T1" fmla="*/ 25 h 28"/>
                <a:gd name="T2" fmla="*/ 10 w 68"/>
                <a:gd name="T3" fmla="*/ 24 h 28"/>
                <a:gd name="T4" fmla="*/ 68 w 68"/>
                <a:gd name="T5" fmla="*/ 2 h 28"/>
                <a:gd name="T6" fmla="*/ 66 w 68"/>
                <a:gd name="T7" fmla="*/ 0 h 28"/>
                <a:gd name="T8" fmla="*/ 9 w 68"/>
                <a:gd name="T9" fmla="*/ 22 h 28"/>
                <a:gd name="T10" fmla="*/ 8 w 68"/>
                <a:gd name="T11" fmla="*/ 22 h 28"/>
                <a:gd name="T12" fmla="*/ 8 w 68"/>
                <a:gd name="T13" fmla="*/ 22 h 28"/>
                <a:gd name="T14" fmla="*/ 0 w 68"/>
                <a:gd name="T15" fmla="*/ 25 h 28"/>
                <a:gd name="T16" fmla="*/ 0 w 68"/>
                <a:gd name="T17" fmla="*/ 28 h 28"/>
                <a:gd name="T18" fmla="*/ 9 w 68"/>
                <a:gd name="T1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28">
                  <a:moveTo>
                    <a:pt x="9" y="25"/>
                  </a:moveTo>
                  <a:cubicBezTo>
                    <a:pt x="10" y="24"/>
                    <a:pt x="10" y="24"/>
                    <a:pt x="10" y="24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7" y="1"/>
                    <a:pt x="66" y="0"/>
                    <a:pt x="66" y="0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6"/>
                    <a:pt x="0" y="27"/>
                    <a:pt x="0" y="28"/>
                  </a:cubicBezTo>
                  <a:cubicBezTo>
                    <a:pt x="9" y="25"/>
                    <a:pt x="9" y="25"/>
                    <a:pt x="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5" name="Freeform 59"/>
            <p:cNvSpPr/>
            <p:nvPr/>
          </p:nvSpPr>
          <p:spPr bwMode="auto">
            <a:xfrm>
              <a:off x="2665412" y="300038"/>
              <a:ext cx="307975" cy="120650"/>
            </a:xfrm>
            <a:custGeom>
              <a:avLst/>
              <a:gdLst>
                <a:gd name="T0" fmla="*/ 1 w 51"/>
                <a:gd name="T1" fmla="*/ 20 h 20"/>
                <a:gd name="T2" fmla="*/ 1 w 51"/>
                <a:gd name="T3" fmla="*/ 20 h 20"/>
                <a:gd name="T4" fmla="*/ 51 w 51"/>
                <a:gd name="T5" fmla="*/ 1 h 20"/>
                <a:gd name="T6" fmla="*/ 47 w 51"/>
                <a:gd name="T7" fmla="*/ 0 h 20"/>
                <a:gd name="T8" fmla="*/ 2 w 51"/>
                <a:gd name="T9" fmla="*/ 17 h 20"/>
                <a:gd name="T10" fmla="*/ 0 w 51"/>
                <a:gd name="T11" fmla="*/ 20 h 20"/>
                <a:gd name="T12" fmla="*/ 1 w 51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20"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49" y="0"/>
                    <a:pt x="48" y="0"/>
                    <a:pt x="47" y="0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8"/>
                    <a:pt x="1" y="19"/>
                    <a:pt x="0" y="20"/>
                  </a:cubicBezTo>
                  <a:cubicBezTo>
                    <a:pt x="1" y="20"/>
                    <a:pt x="1" y="20"/>
                    <a:pt x="1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6" name="Freeform 60"/>
            <p:cNvSpPr/>
            <p:nvPr/>
          </p:nvSpPr>
          <p:spPr bwMode="auto">
            <a:xfrm>
              <a:off x="2828925" y="668338"/>
              <a:ext cx="265113" cy="114300"/>
            </a:xfrm>
            <a:custGeom>
              <a:avLst/>
              <a:gdLst>
                <a:gd name="T0" fmla="*/ 4 w 44"/>
                <a:gd name="T1" fmla="*/ 19 h 19"/>
                <a:gd name="T2" fmla="*/ 42 w 44"/>
                <a:gd name="T3" fmla="*/ 4 h 19"/>
                <a:gd name="T4" fmla="*/ 44 w 44"/>
                <a:gd name="T5" fmla="*/ 0 h 19"/>
                <a:gd name="T6" fmla="*/ 0 w 44"/>
                <a:gd name="T7" fmla="*/ 18 h 19"/>
                <a:gd name="T8" fmla="*/ 4 w 4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9">
                  <a:moveTo>
                    <a:pt x="4" y="19"/>
                  </a:moveTo>
                  <a:cubicBezTo>
                    <a:pt x="42" y="4"/>
                    <a:pt x="42" y="4"/>
                    <a:pt x="42" y="4"/>
                  </a:cubicBezTo>
                  <a:cubicBezTo>
                    <a:pt x="43" y="3"/>
                    <a:pt x="43" y="2"/>
                    <a:pt x="44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8"/>
                    <a:pt x="3" y="19"/>
                    <a:pt x="4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7" name="Freeform 61"/>
            <p:cNvSpPr/>
            <p:nvPr/>
          </p:nvSpPr>
          <p:spPr bwMode="auto">
            <a:xfrm>
              <a:off x="2738437" y="577850"/>
              <a:ext cx="392113" cy="161925"/>
            </a:xfrm>
            <a:custGeom>
              <a:avLst/>
              <a:gdLst>
                <a:gd name="T0" fmla="*/ 9 w 65"/>
                <a:gd name="T1" fmla="*/ 25 h 27"/>
                <a:gd name="T2" fmla="*/ 9 w 65"/>
                <a:gd name="T3" fmla="*/ 25 h 27"/>
                <a:gd name="T4" fmla="*/ 65 w 65"/>
                <a:gd name="T5" fmla="*/ 3 h 27"/>
                <a:gd name="T6" fmla="*/ 65 w 65"/>
                <a:gd name="T7" fmla="*/ 0 h 27"/>
                <a:gd name="T8" fmla="*/ 8 w 65"/>
                <a:gd name="T9" fmla="*/ 23 h 27"/>
                <a:gd name="T10" fmla="*/ 8 w 65"/>
                <a:gd name="T11" fmla="*/ 23 h 27"/>
                <a:gd name="T12" fmla="*/ 8 w 65"/>
                <a:gd name="T13" fmla="*/ 23 h 27"/>
                <a:gd name="T14" fmla="*/ 0 w 65"/>
                <a:gd name="T15" fmla="*/ 26 h 27"/>
                <a:gd name="T16" fmla="*/ 2 w 65"/>
                <a:gd name="T17" fmla="*/ 27 h 27"/>
                <a:gd name="T18" fmla="*/ 9 w 65"/>
                <a:gd name="T19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27">
                  <a:moveTo>
                    <a:pt x="9" y="25"/>
                  </a:moveTo>
                  <a:cubicBezTo>
                    <a:pt x="9" y="25"/>
                    <a:pt x="9" y="25"/>
                    <a:pt x="9" y="25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5" y="2"/>
                    <a:pt x="65" y="1"/>
                    <a:pt x="65" y="0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" y="26"/>
                    <a:pt x="2" y="27"/>
                    <a:pt x="2" y="27"/>
                  </a:cubicBezTo>
                  <a:cubicBezTo>
                    <a:pt x="9" y="25"/>
                    <a:pt x="9" y="25"/>
                    <a:pt x="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8" name="Freeform 62"/>
            <p:cNvSpPr/>
            <p:nvPr/>
          </p:nvSpPr>
          <p:spPr bwMode="auto">
            <a:xfrm>
              <a:off x="2684462" y="498475"/>
              <a:ext cx="450850" cy="187325"/>
            </a:xfrm>
            <a:custGeom>
              <a:avLst/>
              <a:gdLst>
                <a:gd name="T0" fmla="*/ 13 w 75"/>
                <a:gd name="T1" fmla="*/ 27 h 31"/>
                <a:gd name="T2" fmla="*/ 14 w 75"/>
                <a:gd name="T3" fmla="*/ 27 h 31"/>
                <a:gd name="T4" fmla="*/ 74 w 75"/>
                <a:gd name="T5" fmla="*/ 3 h 31"/>
                <a:gd name="T6" fmla="*/ 74 w 75"/>
                <a:gd name="T7" fmla="*/ 3 h 31"/>
                <a:gd name="T8" fmla="*/ 74 w 75"/>
                <a:gd name="T9" fmla="*/ 3 h 31"/>
                <a:gd name="T10" fmla="*/ 75 w 75"/>
                <a:gd name="T11" fmla="*/ 3 h 31"/>
                <a:gd name="T12" fmla="*/ 74 w 75"/>
                <a:gd name="T13" fmla="*/ 0 h 31"/>
                <a:gd name="T14" fmla="*/ 73 w 75"/>
                <a:gd name="T15" fmla="*/ 1 h 31"/>
                <a:gd name="T16" fmla="*/ 73 w 75"/>
                <a:gd name="T17" fmla="*/ 1 h 31"/>
                <a:gd name="T18" fmla="*/ 73 w 75"/>
                <a:gd name="T19" fmla="*/ 1 h 31"/>
                <a:gd name="T20" fmla="*/ 13 w 75"/>
                <a:gd name="T21" fmla="*/ 24 h 31"/>
                <a:gd name="T22" fmla="*/ 12 w 75"/>
                <a:gd name="T23" fmla="*/ 24 h 31"/>
                <a:gd name="T24" fmla="*/ 12 w 75"/>
                <a:gd name="T25" fmla="*/ 24 h 31"/>
                <a:gd name="T26" fmla="*/ 0 w 75"/>
                <a:gd name="T27" fmla="*/ 29 h 31"/>
                <a:gd name="T28" fmla="*/ 1 w 75"/>
                <a:gd name="T29" fmla="*/ 31 h 31"/>
                <a:gd name="T30" fmla="*/ 13 w 75"/>
                <a:gd name="T31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5" h="31">
                  <a:moveTo>
                    <a:pt x="13" y="27"/>
                  </a:moveTo>
                  <a:cubicBezTo>
                    <a:pt x="14" y="27"/>
                    <a:pt x="14" y="27"/>
                    <a:pt x="14" y="27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5" y="2"/>
                    <a:pt x="74" y="1"/>
                    <a:pt x="74" y="0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0"/>
                    <a:pt x="1" y="31"/>
                    <a:pt x="1" y="31"/>
                  </a:cubicBezTo>
                  <a:cubicBezTo>
                    <a:pt x="13" y="27"/>
                    <a:pt x="13" y="27"/>
                    <a:pt x="13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9" name="Freeform 63"/>
            <p:cNvSpPr/>
            <p:nvPr/>
          </p:nvSpPr>
          <p:spPr bwMode="auto">
            <a:xfrm>
              <a:off x="2913062" y="733425"/>
              <a:ext cx="127000" cy="49213"/>
            </a:xfrm>
            <a:custGeom>
              <a:avLst/>
              <a:gdLst>
                <a:gd name="T0" fmla="*/ 21 w 21"/>
                <a:gd name="T1" fmla="*/ 0 h 8"/>
                <a:gd name="T2" fmla="*/ 0 w 21"/>
                <a:gd name="T3" fmla="*/ 8 h 8"/>
                <a:gd name="T4" fmla="*/ 21 w 21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8">
                  <a:moveTo>
                    <a:pt x="21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8" y="7"/>
                    <a:pt x="15" y="4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0" name="Freeform 64"/>
            <p:cNvSpPr/>
            <p:nvPr/>
          </p:nvSpPr>
          <p:spPr bwMode="auto">
            <a:xfrm>
              <a:off x="2773362" y="619125"/>
              <a:ext cx="344488" cy="144463"/>
            </a:xfrm>
            <a:custGeom>
              <a:avLst/>
              <a:gdLst>
                <a:gd name="T0" fmla="*/ 5 w 57"/>
                <a:gd name="T1" fmla="*/ 24 h 24"/>
                <a:gd name="T2" fmla="*/ 5 w 57"/>
                <a:gd name="T3" fmla="*/ 23 h 24"/>
                <a:gd name="T4" fmla="*/ 56 w 57"/>
                <a:gd name="T5" fmla="*/ 3 h 24"/>
                <a:gd name="T6" fmla="*/ 57 w 57"/>
                <a:gd name="T7" fmla="*/ 0 h 24"/>
                <a:gd name="T8" fmla="*/ 4 w 57"/>
                <a:gd name="T9" fmla="*/ 21 h 24"/>
                <a:gd name="T10" fmla="*/ 4 w 57"/>
                <a:gd name="T11" fmla="*/ 21 h 24"/>
                <a:gd name="T12" fmla="*/ 4 w 57"/>
                <a:gd name="T13" fmla="*/ 21 h 24"/>
                <a:gd name="T14" fmla="*/ 0 w 57"/>
                <a:gd name="T15" fmla="*/ 23 h 24"/>
                <a:gd name="T16" fmla="*/ 3 w 57"/>
                <a:gd name="T17" fmla="*/ 24 h 24"/>
                <a:gd name="T18" fmla="*/ 5 w 57"/>
                <a:gd name="T1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24">
                  <a:moveTo>
                    <a:pt x="5" y="24"/>
                  </a:moveTo>
                  <a:cubicBezTo>
                    <a:pt x="5" y="23"/>
                    <a:pt x="5" y="23"/>
                    <a:pt x="5" y="2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2"/>
                    <a:pt x="57" y="1"/>
                    <a:pt x="57" y="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3"/>
                    <a:pt x="2" y="24"/>
                    <a:pt x="3" y="24"/>
                  </a:cubicBezTo>
                  <a:cubicBezTo>
                    <a:pt x="5" y="24"/>
                    <a:pt x="5" y="24"/>
                    <a:pt x="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1" name="Freeform 65"/>
            <p:cNvSpPr/>
            <p:nvPr/>
          </p:nvSpPr>
          <p:spPr bwMode="auto">
            <a:xfrm>
              <a:off x="2708275" y="534988"/>
              <a:ext cx="427038" cy="180975"/>
            </a:xfrm>
            <a:custGeom>
              <a:avLst/>
              <a:gdLst>
                <a:gd name="T0" fmla="*/ 12 w 71"/>
                <a:gd name="T1" fmla="*/ 26 h 30"/>
                <a:gd name="T2" fmla="*/ 12 w 71"/>
                <a:gd name="T3" fmla="*/ 26 h 30"/>
                <a:gd name="T4" fmla="*/ 71 w 71"/>
                <a:gd name="T5" fmla="*/ 3 h 30"/>
                <a:gd name="T6" fmla="*/ 71 w 71"/>
                <a:gd name="T7" fmla="*/ 0 h 30"/>
                <a:gd name="T8" fmla="*/ 11 w 71"/>
                <a:gd name="T9" fmla="*/ 24 h 30"/>
                <a:gd name="T10" fmla="*/ 11 w 71"/>
                <a:gd name="T11" fmla="*/ 24 h 30"/>
                <a:gd name="T12" fmla="*/ 10 w 71"/>
                <a:gd name="T13" fmla="*/ 24 h 30"/>
                <a:gd name="T14" fmla="*/ 0 w 71"/>
                <a:gd name="T15" fmla="*/ 28 h 30"/>
                <a:gd name="T16" fmla="*/ 2 w 71"/>
                <a:gd name="T17" fmla="*/ 30 h 30"/>
                <a:gd name="T18" fmla="*/ 11 w 71"/>
                <a:gd name="T19" fmla="*/ 26 h 30"/>
                <a:gd name="T20" fmla="*/ 12 w 71"/>
                <a:gd name="T21" fmla="*/ 2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1" h="30">
                  <a:moveTo>
                    <a:pt x="12" y="26"/>
                  </a:moveTo>
                  <a:cubicBezTo>
                    <a:pt x="12" y="26"/>
                    <a:pt x="12" y="26"/>
                    <a:pt x="12" y="26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71" y="2"/>
                    <a:pt x="71" y="1"/>
                    <a:pt x="71" y="0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" y="29"/>
                    <a:pt x="1" y="30"/>
                    <a:pt x="2" y="30"/>
                  </a:cubicBezTo>
                  <a:cubicBezTo>
                    <a:pt x="11" y="26"/>
                    <a:pt x="11" y="26"/>
                    <a:pt x="11" y="26"/>
                  </a:cubicBezTo>
                  <a:lnTo>
                    <a:pt x="12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2" name="Freeform 66"/>
            <p:cNvSpPr/>
            <p:nvPr/>
          </p:nvSpPr>
          <p:spPr bwMode="auto">
            <a:xfrm>
              <a:off x="2665412" y="461963"/>
              <a:ext cx="465138" cy="193675"/>
            </a:xfrm>
            <a:custGeom>
              <a:avLst/>
              <a:gdLst>
                <a:gd name="T0" fmla="*/ 14 w 77"/>
                <a:gd name="T1" fmla="*/ 27 h 32"/>
                <a:gd name="T2" fmla="*/ 14 w 77"/>
                <a:gd name="T3" fmla="*/ 27 h 32"/>
                <a:gd name="T4" fmla="*/ 74 w 77"/>
                <a:gd name="T5" fmla="*/ 3 h 32"/>
                <a:gd name="T6" fmla="*/ 75 w 77"/>
                <a:gd name="T7" fmla="*/ 3 h 32"/>
                <a:gd name="T8" fmla="*/ 75 w 77"/>
                <a:gd name="T9" fmla="*/ 3 h 32"/>
                <a:gd name="T10" fmla="*/ 77 w 77"/>
                <a:gd name="T11" fmla="*/ 3 h 32"/>
                <a:gd name="T12" fmla="*/ 76 w 77"/>
                <a:gd name="T13" fmla="*/ 0 h 32"/>
                <a:gd name="T14" fmla="*/ 74 w 77"/>
                <a:gd name="T15" fmla="*/ 1 h 32"/>
                <a:gd name="T16" fmla="*/ 74 w 77"/>
                <a:gd name="T17" fmla="*/ 1 h 32"/>
                <a:gd name="T18" fmla="*/ 73 w 77"/>
                <a:gd name="T19" fmla="*/ 1 h 32"/>
                <a:gd name="T20" fmla="*/ 13 w 77"/>
                <a:gd name="T21" fmla="*/ 25 h 32"/>
                <a:gd name="T22" fmla="*/ 13 w 77"/>
                <a:gd name="T23" fmla="*/ 25 h 32"/>
                <a:gd name="T24" fmla="*/ 13 w 77"/>
                <a:gd name="T25" fmla="*/ 25 h 32"/>
                <a:gd name="T26" fmla="*/ 0 w 77"/>
                <a:gd name="T27" fmla="*/ 30 h 32"/>
                <a:gd name="T28" fmla="*/ 1 w 77"/>
                <a:gd name="T29" fmla="*/ 32 h 32"/>
                <a:gd name="T30" fmla="*/ 14 w 77"/>
                <a:gd name="T31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7" h="32">
                  <a:moveTo>
                    <a:pt x="14" y="27"/>
                  </a:moveTo>
                  <a:cubicBezTo>
                    <a:pt x="14" y="27"/>
                    <a:pt x="14" y="27"/>
                    <a:pt x="14" y="27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6" y="2"/>
                    <a:pt x="76" y="1"/>
                    <a:pt x="76" y="0"/>
                  </a:cubicBezTo>
                  <a:cubicBezTo>
                    <a:pt x="74" y="1"/>
                    <a:pt x="74" y="1"/>
                    <a:pt x="74" y="1"/>
                  </a:cubicBezTo>
                  <a:cubicBezTo>
                    <a:pt x="74" y="1"/>
                    <a:pt x="74" y="1"/>
                    <a:pt x="74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1"/>
                    <a:pt x="1" y="31"/>
                    <a:pt x="1" y="32"/>
                  </a:cubicBezTo>
                  <a:cubicBezTo>
                    <a:pt x="14" y="27"/>
                    <a:pt x="14" y="27"/>
                    <a:pt x="14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53" name="Oval 96"/>
          <p:cNvSpPr>
            <a:spLocks noChangeArrowheads="1"/>
          </p:cNvSpPr>
          <p:nvPr/>
        </p:nvSpPr>
        <p:spPr bwMode="auto">
          <a:xfrm>
            <a:off x="4662237" y="1718047"/>
            <a:ext cx="554038" cy="549275"/>
          </a:xfrm>
          <a:prstGeom prst="ellipse">
            <a:avLst/>
          </a:prstGeom>
          <a:solidFill>
            <a:srgbClr val="CE263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5" name="Freeform 95"/>
          <p:cNvSpPr/>
          <p:nvPr/>
        </p:nvSpPr>
        <p:spPr bwMode="auto">
          <a:xfrm>
            <a:off x="5472120" y="1253671"/>
            <a:ext cx="4502947" cy="4509949"/>
          </a:xfrm>
          <a:custGeom>
            <a:avLst/>
            <a:gdLst>
              <a:gd name="T0" fmla="*/ 499 w 508"/>
              <a:gd name="T1" fmla="*/ 237 h 508"/>
              <a:gd name="T2" fmla="*/ 237 w 508"/>
              <a:gd name="T3" fmla="*/ 9 h 508"/>
              <a:gd name="T4" fmla="*/ 9 w 508"/>
              <a:gd name="T5" fmla="*/ 271 h 508"/>
              <a:gd name="T6" fmla="*/ 271 w 508"/>
              <a:gd name="T7" fmla="*/ 499 h 508"/>
              <a:gd name="T8" fmla="*/ 499 w 508"/>
              <a:gd name="T9" fmla="*/ 237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8" h="508">
                <a:moveTo>
                  <a:pt x="499" y="237"/>
                </a:moveTo>
                <a:cubicBezTo>
                  <a:pt x="489" y="102"/>
                  <a:pt x="372" y="0"/>
                  <a:pt x="237" y="9"/>
                </a:cubicBezTo>
                <a:cubicBezTo>
                  <a:pt x="102" y="19"/>
                  <a:pt x="0" y="136"/>
                  <a:pt x="9" y="271"/>
                </a:cubicBezTo>
                <a:cubicBezTo>
                  <a:pt x="19" y="406"/>
                  <a:pt x="136" y="508"/>
                  <a:pt x="271" y="499"/>
                </a:cubicBezTo>
                <a:cubicBezTo>
                  <a:pt x="406" y="489"/>
                  <a:pt x="508" y="372"/>
                  <a:pt x="499" y="237"/>
                </a:cubicBezTo>
                <a:close/>
              </a:path>
            </a:pathLst>
          </a:custGeom>
          <a:blipFill dpi="0" rotWithShape="1">
            <a:blip r:embed="rId4" cstate="email"/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4" name="Oval 108"/>
          <p:cNvSpPr>
            <a:spLocks noChangeArrowheads="1"/>
          </p:cNvSpPr>
          <p:nvPr/>
        </p:nvSpPr>
        <p:spPr bwMode="auto">
          <a:xfrm>
            <a:off x="6156176" y="959304"/>
            <a:ext cx="1204913" cy="1208088"/>
          </a:xfrm>
          <a:prstGeom prst="ellipse">
            <a:avLst/>
          </a:prstGeom>
          <a:solidFill>
            <a:srgbClr val="48779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9" name="îŝḷîḓé-文本框 65"/>
          <p:cNvSpPr txBox="1"/>
          <p:nvPr/>
        </p:nvSpPr>
        <p:spPr>
          <a:xfrm>
            <a:off x="661491" y="1992684"/>
            <a:ext cx="3091277" cy="277802"/>
          </a:xfrm>
          <a:prstGeom prst="rect">
            <a:avLst/>
          </a:prstGeom>
          <a:noFill/>
        </p:spPr>
        <p:txBody>
          <a:bodyPr wrap="none" anchor="b" anchorCtr="0">
            <a:noAutofit/>
          </a:bodyPr>
          <a:lstStyle/>
          <a:p>
            <a:r>
              <a:rPr lang="zh-CN" altLang="en-US" sz="2400" b="1" dirty="0">
                <a:solidFill>
                  <a:schemeClr val="accent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</a:t>
            </a:r>
          </a:p>
        </p:txBody>
      </p:sp>
      <p:sp>
        <p:nvSpPr>
          <p:cNvPr id="60" name="îŝḷîḓé-文本框 66"/>
          <p:cNvSpPr txBox="1"/>
          <p:nvPr/>
        </p:nvSpPr>
        <p:spPr>
          <a:xfrm>
            <a:off x="710597" y="2369830"/>
            <a:ext cx="3479253" cy="2427660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您的内容打在这里，或者通过复制您的文本后，在此框中选择粘贴，并选择只保留文字您的内容打在这里，或者通过复制您的文本后，在此框中选择粘贴，并选择只保留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5" grpId="0" animBg="1"/>
      <p:bldP spid="54" grpId="0" animBg="1"/>
      <p:bldP spid="59" grpId="0"/>
      <p:bldP spid="6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923033" y="1006277"/>
            <a:ext cx="2802401" cy="2964420"/>
            <a:chOff x="6117963" y="532336"/>
            <a:chExt cx="5143339" cy="5440699"/>
          </a:xfrm>
        </p:grpSpPr>
        <p:grpSp>
          <p:nvGrpSpPr>
            <p:cNvPr id="17" name="组合 16"/>
            <p:cNvGrpSpPr/>
            <p:nvPr/>
          </p:nvGrpSpPr>
          <p:grpSpPr>
            <a:xfrm>
              <a:off x="6938861" y="1925074"/>
              <a:ext cx="4322441" cy="4047961"/>
              <a:chOff x="7133415" y="1668270"/>
              <a:chExt cx="4322441" cy="4047961"/>
            </a:xfrm>
            <a:effectLst/>
          </p:grpSpPr>
          <p:grpSp>
            <p:nvGrpSpPr>
              <p:cNvPr id="45" name="组合 44"/>
              <p:cNvGrpSpPr/>
              <p:nvPr/>
            </p:nvGrpSpPr>
            <p:grpSpPr>
              <a:xfrm>
                <a:off x="7133415" y="2987835"/>
                <a:ext cx="4322441" cy="2728396"/>
                <a:chOff x="1685115" y="3521460"/>
                <a:chExt cx="4322441" cy="2728396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58" name="îŝḷîḓé-Freeform 57"/>
                <p:cNvSpPr/>
                <p:nvPr/>
              </p:nvSpPr>
              <p:spPr bwMode="auto">
                <a:xfrm>
                  <a:off x="3925886" y="4199156"/>
                  <a:ext cx="2081670" cy="2050700"/>
                </a:xfrm>
                <a:custGeom>
                  <a:avLst/>
                  <a:gdLst>
                    <a:gd name="T0" fmla="*/ 3577 w 3638"/>
                    <a:gd name="T1" fmla="*/ 3090 h 3585"/>
                    <a:gd name="T2" fmla="*/ 3555 w 3638"/>
                    <a:gd name="T3" fmla="*/ 3072 h 3585"/>
                    <a:gd name="T4" fmla="*/ 3556 w 3638"/>
                    <a:gd name="T5" fmla="*/ 3071 h 3585"/>
                    <a:gd name="T6" fmla="*/ 468 w 3638"/>
                    <a:gd name="T7" fmla="*/ 0 h 3585"/>
                    <a:gd name="T8" fmla="*/ 0 w 3638"/>
                    <a:gd name="T9" fmla="*/ 470 h 3585"/>
                    <a:gd name="T10" fmla="*/ 3062 w 3638"/>
                    <a:gd name="T11" fmla="*/ 3516 h 3585"/>
                    <a:gd name="T12" fmla="*/ 3067 w 3638"/>
                    <a:gd name="T13" fmla="*/ 3522 h 3585"/>
                    <a:gd name="T14" fmla="*/ 3084 w 3638"/>
                    <a:gd name="T15" fmla="*/ 3537 h 3585"/>
                    <a:gd name="T16" fmla="*/ 3088 w 3638"/>
                    <a:gd name="T17" fmla="*/ 3541 h 3585"/>
                    <a:gd name="T18" fmla="*/ 3088 w 3638"/>
                    <a:gd name="T19" fmla="*/ 3540 h 3585"/>
                    <a:gd name="T20" fmla="*/ 3432 w 3638"/>
                    <a:gd name="T21" fmla="*/ 3436 h 3585"/>
                    <a:gd name="T22" fmla="*/ 3577 w 3638"/>
                    <a:gd name="T23" fmla="*/ 3090 h 35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638" h="3585">
                      <a:moveTo>
                        <a:pt x="3577" y="3090"/>
                      </a:moveTo>
                      <a:cubicBezTo>
                        <a:pt x="3570" y="3083"/>
                        <a:pt x="3563" y="3077"/>
                        <a:pt x="3555" y="3072"/>
                      </a:cubicBezTo>
                      <a:cubicBezTo>
                        <a:pt x="3556" y="3071"/>
                        <a:pt x="3556" y="3071"/>
                        <a:pt x="3556" y="3071"/>
                      </a:cubicBezTo>
                      <a:cubicBezTo>
                        <a:pt x="468" y="0"/>
                        <a:pt x="468" y="0"/>
                        <a:pt x="468" y="0"/>
                      </a:cubicBezTo>
                      <a:cubicBezTo>
                        <a:pt x="0" y="470"/>
                        <a:pt x="0" y="470"/>
                        <a:pt x="0" y="470"/>
                      </a:cubicBezTo>
                      <a:cubicBezTo>
                        <a:pt x="3062" y="3516"/>
                        <a:pt x="3062" y="3516"/>
                        <a:pt x="3062" y="3516"/>
                      </a:cubicBezTo>
                      <a:cubicBezTo>
                        <a:pt x="3064" y="3518"/>
                        <a:pt x="3065" y="3520"/>
                        <a:pt x="3067" y="3522"/>
                      </a:cubicBezTo>
                      <a:cubicBezTo>
                        <a:pt x="3072" y="3528"/>
                        <a:pt x="3078" y="3533"/>
                        <a:pt x="3084" y="3537"/>
                      </a:cubicBezTo>
                      <a:cubicBezTo>
                        <a:pt x="3088" y="3541"/>
                        <a:pt x="3088" y="3541"/>
                        <a:pt x="3088" y="3541"/>
                      </a:cubicBezTo>
                      <a:cubicBezTo>
                        <a:pt x="3088" y="3540"/>
                        <a:pt x="3088" y="3540"/>
                        <a:pt x="3088" y="3540"/>
                      </a:cubicBezTo>
                      <a:cubicBezTo>
                        <a:pt x="3160" y="3585"/>
                        <a:pt x="3305" y="3544"/>
                        <a:pt x="3432" y="3436"/>
                      </a:cubicBezTo>
                      <a:cubicBezTo>
                        <a:pt x="3573" y="3317"/>
                        <a:pt x="3638" y="3162"/>
                        <a:pt x="3577" y="309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393700" dir="18900000" sy="23000" kx="-1200000" algn="b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59" name="îŝḷîḓé-Freeform 58"/>
                <p:cNvSpPr/>
                <p:nvPr/>
              </p:nvSpPr>
              <p:spPr bwMode="auto">
                <a:xfrm>
                  <a:off x="1685115" y="4199156"/>
                  <a:ext cx="2081063" cy="2050700"/>
                </a:xfrm>
                <a:custGeom>
                  <a:avLst/>
                  <a:gdLst>
                    <a:gd name="T0" fmla="*/ 3637 w 3637"/>
                    <a:gd name="T1" fmla="*/ 470 h 3585"/>
                    <a:gd name="T2" fmla="*/ 3169 w 3637"/>
                    <a:gd name="T3" fmla="*/ 0 h 3585"/>
                    <a:gd name="T4" fmla="*/ 82 w 3637"/>
                    <a:gd name="T5" fmla="*/ 3071 h 3585"/>
                    <a:gd name="T6" fmla="*/ 83 w 3637"/>
                    <a:gd name="T7" fmla="*/ 3072 h 3585"/>
                    <a:gd name="T8" fmla="*/ 61 w 3637"/>
                    <a:gd name="T9" fmla="*/ 3090 h 3585"/>
                    <a:gd name="T10" fmla="*/ 205 w 3637"/>
                    <a:gd name="T11" fmla="*/ 3436 h 3585"/>
                    <a:gd name="T12" fmla="*/ 549 w 3637"/>
                    <a:gd name="T13" fmla="*/ 3540 h 3585"/>
                    <a:gd name="T14" fmla="*/ 550 w 3637"/>
                    <a:gd name="T15" fmla="*/ 3541 h 3585"/>
                    <a:gd name="T16" fmla="*/ 553 w 3637"/>
                    <a:gd name="T17" fmla="*/ 3537 h 3585"/>
                    <a:gd name="T18" fmla="*/ 570 w 3637"/>
                    <a:gd name="T19" fmla="*/ 3522 h 3585"/>
                    <a:gd name="T20" fmla="*/ 575 w 3637"/>
                    <a:gd name="T21" fmla="*/ 3516 h 3585"/>
                    <a:gd name="T22" fmla="*/ 3637 w 3637"/>
                    <a:gd name="T23" fmla="*/ 470 h 35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637" h="3585">
                      <a:moveTo>
                        <a:pt x="3637" y="470"/>
                      </a:moveTo>
                      <a:cubicBezTo>
                        <a:pt x="3169" y="0"/>
                        <a:pt x="3169" y="0"/>
                        <a:pt x="3169" y="0"/>
                      </a:cubicBezTo>
                      <a:cubicBezTo>
                        <a:pt x="82" y="3071"/>
                        <a:pt x="82" y="3071"/>
                        <a:pt x="82" y="3071"/>
                      </a:cubicBezTo>
                      <a:cubicBezTo>
                        <a:pt x="83" y="3072"/>
                        <a:pt x="83" y="3072"/>
                        <a:pt x="83" y="3072"/>
                      </a:cubicBezTo>
                      <a:cubicBezTo>
                        <a:pt x="74" y="3077"/>
                        <a:pt x="67" y="3083"/>
                        <a:pt x="61" y="3090"/>
                      </a:cubicBezTo>
                      <a:cubicBezTo>
                        <a:pt x="0" y="3162"/>
                        <a:pt x="65" y="3317"/>
                        <a:pt x="205" y="3436"/>
                      </a:cubicBezTo>
                      <a:cubicBezTo>
                        <a:pt x="332" y="3544"/>
                        <a:pt x="477" y="3585"/>
                        <a:pt x="549" y="3540"/>
                      </a:cubicBezTo>
                      <a:cubicBezTo>
                        <a:pt x="550" y="3541"/>
                        <a:pt x="550" y="3541"/>
                        <a:pt x="550" y="3541"/>
                      </a:cubicBezTo>
                      <a:cubicBezTo>
                        <a:pt x="553" y="3537"/>
                        <a:pt x="553" y="3537"/>
                        <a:pt x="553" y="3537"/>
                      </a:cubicBezTo>
                      <a:cubicBezTo>
                        <a:pt x="560" y="3533"/>
                        <a:pt x="565" y="3528"/>
                        <a:pt x="570" y="3522"/>
                      </a:cubicBezTo>
                      <a:cubicBezTo>
                        <a:pt x="572" y="3520"/>
                        <a:pt x="574" y="3518"/>
                        <a:pt x="575" y="3516"/>
                      </a:cubicBezTo>
                      <a:lnTo>
                        <a:pt x="3637" y="4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393700" dir="18900000" sy="23000" kx="-1200000" algn="b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60" name="îŝḷîḓé-Freeform 59"/>
                <p:cNvSpPr/>
                <p:nvPr/>
              </p:nvSpPr>
              <p:spPr bwMode="auto">
                <a:xfrm>
                  <a:off x="3668410" y="3521460"/>
                  <a:ext cx="411112" cy="2598444"/>
                </a:xfrm>
                <a:custGeom>
                  <a:avLst/>
                  <a:gdLst>
                    <a:gd name="T0" fmla="*/ 667 w 719"/>
                    <a:gd name="T1" fmla="*/ 4334 h 4542"/>
                    <a:gd name="T2" fmla="*/ 666 w 719"/>
                    <a:gd name="T3" fmla="*/ 4326 h 4542"/>
                    <a:gd name="T4" fmla="*/ 719 w 719"/>
                    <a:gd name="T5" fmla="*/ 8 h 4542"/>
                    <a:gd name="T6" fmla="*/ 56 w 719"/>
                    <a:gd name="T7" fmla="*/ 0 h 4542"/>
                    <a:gd name="T8" fmla="*/ 2 w 719"/>
                    <a:gd name="T9" fmla="*/ 4354 h 4542"/>
                    <a:gd name="T10" fmla="*/ 4 w 719"/>
                    <a:gd name="T11" fmla="*/ 4354 h 4542"/>
                    <a:gd name="T12" fmla="*/ 1 w 719"/>
                    <a:gd name="T13" fmla="*/ 4383 h 4542"/>
                    <a:gd name="T14" fmla="*/ 347 w 719"/>
                    <a:gd name="T15" fmla="*/ 4529 h 4542"/>
                    <a:gd name="T16" fmla="*/ 665 w 719"/>
                    <a:gd name="T17" fmla="*/ 4362 h 4542"/>
                    <a:gd name="T18" fmla="*/ 666 w 719"/>
                    <a:gd name="T19" fmla="*/ 4362 h 4542"/>
                    <a:gd name="T20" fmla="*/ 666 w 719"/>
                    <a:gd name="T21" fmla="*/ 4357 h 4542"/>
                    <a:gd name="T22" fmla="*/ 667 w 719"/>
                    <a:gd name="T23" fmla="*/ 4334 h 45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19" h="4542">
                      <a:moveTo>
                        <a:pt x="667" y="4334"/>
                      </a:moveTo>
                      <a:cubicBezTo>
                        <a:pt x="667" y="4332"/>
                        <a:pt x="667" y="4329"/>
                        <a:pt x="666" y="4326"/>
                      </a:cubicBezTo>
                      <a:cubicBezTo>
                        <a:pt x="719" y="8"/>
                        <a:pt x="719" y="8"/>
                        <a:pt x="719" y="8"/>
                      </a:cubicBezTo>
                      <a:cubicBezTo>
                        <a:pt x="56" y="0"/>
                        <a:pt x="56" y="0"/>
                        <a:pt x="56" y="0"/>
                      </a:cubicBezTo>
                      <a:cubicBezTo>
                        <a:pt x="2" y="4354"/>
                        <a:pt x="2" y="4354"/>
                        <a:pt x="2" y="4354"/>
                      </a:cubicBezTo>
                      <a:cubicBezTo>
                        <a:pt x="4" y="4354"/>
                        <a:pt x="4" y="4354"/>
                        <a:pt x="4" y="4354"/>
                      </a:cubicBezTo>
                      <a:cubicBezTo>
                        <a:pt x="1" y="4364"/>
                        <a:pt x="0" y="4373"/>
                        <a:pt x="1" y="4383"/>
                      </a:cubicBezTo>
                      <a:cubicBezTo>
                        <a:pt x="8" y="4477"/>
                        <a:pt x="163" y="4542"/>
                        <a:pt x="347" y="4529"/>
                      </a:cubicBezTo>
                      <a:cubicBezTo>
                        <a:pt x="512" y="4517"/>
                        <a:pt x="645" y="4445"/>
                        <a:pt x="665" y="4362"/>
                      </a:cubicBezTo>
                      <a:cubicBezTo>
                        <a:pt x="666" y="4362"/>
                        <a:pt x="666" y="4362"/>
                        <a:pt x="666" y="4362"/>
                      </a:cubicBezTo>
                      <a:cubicBezTo>
                        <a:pt x="666" y="4357"/>
                        <a:pt x="666" y="4357"/>
                        <a:pt x="666" y="4357"/>
                      </a:cubicBezTo>
                      <a:cubicBezTo>
                        <a:pt x="667" y="4350"/>
                        <a:pt x="668" y="4342"/>
                        <a:pt x="667" y="43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393700" dir="18900000" sy="23000" kx="-1200000" algn="b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6" name="组合 45"/>
              <p:cNvGrpSpPr/>
              <p:nvPr/>
            </p:nvGrpSpPr>
            <p:grpSpPr>
              <a:xfrm>
                <a:off x="7876695" y="2814767"/>
                <a:ext cx="2864422" cy="2524359"/>
                <a:chOff x="2428395" y="3348392"/>
                <a:chExt cx="2864422" cy="2524359"/>
              </a:xfrm>
              <a:solidFill>
                <a:schemeClr val="tx1">
                  <a:alpha val="50000"/>
                </a:schemeClr>
              </a:solidFill>
            </p:grpSpPr>
            <p:sp>
              <p:nvSpPr>
                <p:cNvPr id="55" name="îŝḷîḓé-Freeform 54"/>
                <p:cNvSpPr/>
                <p:nvPr/>
              </p:nvSpPr>
              <p:spPr bwMode="auto">
                <a:xfrm>
                  <a:off x="2428395" y="4143896"/>
                  <a:ext cx="1392436" cy="1374218"/>
                </a:xfrm>
                <a:custGeom>
                  <a:avLst/>
                  <a:gdLst>
                    <a:gd name="T0" fmla="*/ 0 w 2434"/>
                    <a:gd name="T1" fmla="*/ 1956 h 2402"/>
                    <a:gd name="T2" fmla="*/ 492 w 2434"/>
                    <a:gd name="T3" fmla="*/ 2402 h 2402"/>
                    <a:gd name="T4" fmla="*/ 2434 w 2434"/>
                    <a:gd name="T5" fmla="*/ 470 h 2402"/>
                    <a:gd name="T6" fmla="*/ 1966 w 2434"/>
                    <a:gd name="T7" fmla="*/ 0 h 2402"/>
                    <a:gd name="T8" fmla="*/ 0 w 2434"/>
                    <a:gd name="T9" fmla="*/ 1956 h 24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34" h="2402">
                      <a:moveTo>
                        <a:pt x="0" y="1956"/>
                      </a:moveTo>
                      <a:cubicBezTo>
                        <a:pt x="90" y="2246"/>
                        <a:pt x="246" y="2330"/>
                        <a:pt x="492" y="2402"/>
                      </a:cubicBezTo>
                      <a:cubicBezTo>
                        <a:pt x="2434" y="470"/>
                        <a:pt x="2434" y="470"/>
                        <a:pt x="2434" y="470"/>
                      </a:cubicBezTo>
                      <a:cubicBezTo>
                        <a:pt x="1966" y="0"/>
                        <a:pt x="1966" y="0"/>
                        <a:pt x="1966" y="0"/>
                      </a:cubicBezTo>
                      <a:lnTo>
                        <a:pt x="0" y="195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56" name="îŝḷîḓé-Freeform 55"/>
                <p:cNvSpPr/>
                <p:nvPr/>
              </p:nvSpPr>
              <p:spPr bwMode="auto">
                <a:xfrm>
                  <a:off x="3877913" y="4151183"/>
                  <a:ext cx="1414904" cy="1392435"/>
                </a:xfrm>
                <a:custGeom>
                  <a:avLst/>
                  <a:gdLst>
                    <a:gd name="T0" fmla="*/ 468 w 2473"/>
                    <a:gd name="T1" fmla="*/ 0 h 2434"/>
                    <a:gd name="T2" fmla="*/ 0 w 2473"/>
                    <a:gd name="T3" fmla="*/ 470 h 2434"/>
                    <a:gd name="T4" fmla="*/ 1974 w 2473"/>
                    <a:gd name="T5" fmla="*/ 2434 h 2434"/>
                    <a:gd name="T6" fmla="*/ 2473 w 2473"/>
                    <a:gd name="T7" fmla="*/ 1994 h 2434"/>
                    <a:gd name="T8" fmla="*/ 468 w 2473"/>
                    <a:gd name="T9" fmla="*/ 0 h 24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73" h="2434">
                      <a:moveTo>
                        <a:pt x="468" y="0"/>
                      </a:moveTo>
                      <a:cubicBezTo>
                        <a:pt x="0" y="470"/>
                        <a:pt x="0" y="470"/>
                        <a:pt x="0" y="470"/>
                      </a:cubicBezTo>
                      <a:cubicBezTo>
                        <a:pt x="1974" y="2434"/>
                        <a:pt x="1974" y="2434"/>
                        <a:pt x="1974" y="2434"/>
                      </a:cubicBezTo>
                      <a:cubicBezTo>
                        <a:pt x="2200" y="2366"/>
                        <a:pt x="2332" y="2258"/>
                        <a:pt x="2473" y="1994"/>
                      </a:cubicBezTo>
                      <a:lnTo>
                        <a:pt x="46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57" name="îŝḷîḓé-Freeform 56"/>
                <p:cNvSpPr/>
                <p:nvPr/>
              </p:nvSpPr>
              <p:spPr bwMode="auto">
                <a:xfrm>
                  <a:off x="3670232" y="3348392"/>
                  <a:ext cx="409290" cy="2524359"/>
                </a:xfrm>
                <a:custGeom>
                  <a:avLst/>
                  <a:gdLst>
                    <a:gd name="T0" fmla="*/ 0 w 715"/>
                    <a:gd name="T1" fmla="*/ 4252 h 4412"/>
                    <a:gd name="T2" fmla="*/ 663 w 715"/>
                    <a:gd name="T3" fmla="*/ 4275 h 4412"/>
                    <a:gd name="T4" fmla="*/ 715 w 715"/>
                    <a:gd name="T5" fmla="*/ 9 h 4412"/>
                    <a:gd name="T6" fmla="*/ 52 w 715"/>
                    <a:gd name="T7" fmla="*/ 0 h 4412"/>
                    <a:gd name="T8" fmla="*/ 0 w 715"/>
                    <a:gd name="T9" fmla="*/ 4252 h 44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5" h="4412">
                      <a:moveTo>
                        <a:pt x="0" y="4252"/>
                      </a:moveTo>
                      <a:cubicBezTo>
                        <a:pt x="196" y="4412"/>
                        <a:pt x="476" y="4402"/>
                        <a:pt x="663" y="4275"/>
                      </a:cubicBezTo>
                      <a:cubicBezTo>
                        <a:pt x="715" y="9"/>
                        <a:pt x="715" y="9"/>
                        <a:pt x="715" y="9"/>
                      </a:cubicBezTo>
                      <a:cubicBezTo>
                        <a:pt x="52" y="0"/>
                        <a:pt x="52" y="0"/>
                        <a:pt x="52" y="0"/>
                      </a:cubicBezTo>
                      <a:lnTo>
                        <a:pt x="0" y="42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7" name="组合 46"/>
              <p:cNvGrpSpPr/>
              <p:nvPr/>
            </p:nvGrpSpPr>
            <p:grpSpPr>
              <a:xfrm>
                <a:off x="7565173" y="1668270"/>
                <a:ext cx="3500825" cy="3500217"/>
                <a:chOff x="2116873" y="2201895"/>
                <a:chExt cx="3500825" cy="3500217"/>
              </a:xfrm>
            </p:grpSpPr>
            <p:sp>
              <p:nvSpPr>
                <p:cNvPr id="48" name="îŝḷîḓé-Oval 47"/>
                <p:cNvSpPr/>
                <p:nvPr/>
              </p:nvSpPr>
              <p:spPr bwMode="auto">
                <a:xfrm>
                  <a:off x="2116873" y="2201895"/>
                  <a:ext cx="3500825" cy="3500217"/>
                </a:xfrm>
                <a:prstGeom prst="ellipse">
                  <a:avLst/>
                </a:prstGeom>
                <a:solidFill>
                  <a:schemeClr val="tx2">
                    <a:lumMod val="5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9" name="îŝḷîḓé-Oval 48"/>
                <p:cNvSpPr/>
                <p:nvPr/>
              </p:nvSpPr>
              <p:spPr bwMode="auto">
                <a:xfrm>
                  <a:off x="2377993" y="2463014"/>
                  <a:ext cx="2979193" cy="2978585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50" name="îŝḷîḓé-Oval 49"/>
                <p:cNvSpPr/>
                <p:nvPr/>
              </p:nvSpPr>
              <p:spPr bwMode="auto">
                <a:xfrm>
                  <a:off x="2693765" y="2778180"/>
                  <a:ext cx="2347648" cy="2347648"/>
                </a:xfrm>
                <a:prstGeom prst="ellipse">
                  <a:avLst/>
                </a:prstGeom>
                <a:solidFill>
                  <a:schemeClr val="tx2">
                    <a:lumMod val="5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51" name="îŝḷîḓé-Oval 50"/>
                <p:cNvSpPr/>
                <p:nvPr/>
              </p:nvSpPr>
              <p:spPr bwMode="auto">
                <a:xfrm>
                  <a:off x="2996179" y="3079985"/>
                  <a:ext cx="1742822" cy="1744036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52" name="îŝḷîḓé-Oval 51"/>
                <p:cNvSpPr/>
                <p:nvPr/>
              </p:nvSpPr>
              <p:spPr bwMode="auto">
                <a:xfrm>
                  <a:off x="3284018" y="3368432"/>
                  <a:ext cx="1166537" cy="1167144"/>
                </a:xfrm>
                <a:prstGeom prst="ellipse">
                  <a:avLst/>
                </a:prstGeom>
                <a:solidFill>
                  <a:schemeClr val="tx2">
                    <a:lumMod val="5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53" name="îŝḷîḓé-Oval 52"/>
                <p:cNvSpPr/>
                <p:nvPr/>
              </p:nvSpPr>
              <p:spPr bwMode="auto">
                <a:xfrm>
                  <a:off x="3530563" y="3615584"/>
                  <a:ext cx="672839" cy="67283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54" name="îŝḷîḓé-Oval 53"/>
                <p:cNvSpPr/>
                <p:nvPr/>
              </p:nvSpPr>
              <p:spPr bwMode="auto">
                <a:xfrm>
                  <a:off x="3709096" y="3794117"/>
                  <a:ext cx="315773" cy="315773"/>
                </a:xfrm>
                <a:prstGeom prst="ellipse">
                  <a:avLst/>
                </a:prstGeom>
                <a:solidFill>
                  <a:schemeClr val="tx2">
                    <a:lumMod val="5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8" name="组合 17"/>
            <p:cNvGrpSpPr/>
            <p:nvPr/>
          </p:nvGrpSpPr>
          <p:grpSpPr>
            <a:xfrm>
              <a:off x="6887838" y="1343498"/>
              <a:ext cx="2232090" cy="2280464"/>
              <a:chOff x="6076950" y="2555876"/>
              <a:chExt cx="3076576" cy="3143249"/>
            </a:xfrm>
            <a:effectLst/>
          </p:grpSpPr>
          <p:sp>
            <p:nvSpPr>
              <p:cNvPr id="37" name="îŝḷîḓé-Freeform 36"/>
              <p:cNvSpPr/>
              <p:nvPr/>
            </p:nvSpPr>
            <p:spPr bwMode="auto">
              <a:xfrm>
                <a:off x="8840788" y="5375275"/>
                <a:ext cx="312738" cy="323850"/>
              </a:xfrm>
              <a:custGeom>
                <a:avLst/>
                <a:gdLst>
                  <a:gd name="T0" fmla="*/ 68 w 83"/>
                  <a:gd name="T1" fmla="*/ 68 h 86"/>
                  <a:gd name="T2" fmla="*/ 34 w 83"/>
                  <a:gd name="T3" fmla="*/ 30 h 86"/>
                  <a:gd name="T4" fmla="*/ 16 w 83"/>
                  <a:gd name="T5" fmla="*/ 10 h 86"/>
                  <a:gd name="T6" fmla="*/ 6 w 83"/>
                  <a:gd name="T7" fmla="*/ 0 h 86"/>
                  <a:gd name="T8" fmla="*/ 3 w 83"/>
                  <a:gd name="T9" fmla="*/ 5 h 86"/>
                  <a:gd name="T10" fmla="*/ 0 w 83"/>
                  <a:gd name="T11" fmla="*/ 11 h 86"/>
                  <a:gd name="T12" fmla="*/ 9 w 83"/>
                  <a:gd name="T13" fmla="*/ 21 h 86"/>
                  <a:gd name="T14" fmla="*/ 29 w 83"/>
                  <a:gd name="T15" fmla="*/ 39 h 86"/>
                  <a:gd name="T16" fmla="*/ 66 w 83"/>
                  <a:gd name="T17" fmla="*/ 72 h 86"/>
                  <a:gd name="T18" fmla="*/ 83 w 83"/>
                  <a:gd name="T19" fmla="*/ 86 h 86"/>
                  <a:gd name="T20" fmla="*/ 83 w 83"/>
                  <a:gd name="T21" fmla="*/ 85 h 86"/>
                  <a:gd name="T22" fmla="*/ 68 w 83"/>
                  <a:gd name="T23" fmla="*/ 68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" h="86">
                    <a:moveTo>
                      <a:pt x="68" y="68"/>
                    </a:moveTo>
                    <a:cubicBezTo>
                      <a:pt x="59" y="57"/>
                      <a:pt x="46" y="44"/>
                      <a:pt x="34" y="30"/>
                    </a:cubicBezTo>
                    <a:cubicBezTo>
                      <a:pt x="28" y="23"/>
                      <a:pt x="22" y="16"/>
                      <a:pt x="16" y="10"/>
                    </a:cubicBezTo>
                    <a:cubicBezTo>
                      <a:pt x="13" y="6"/>
                      <a:pt x="9" y="3"/>
                      <a:pt x="6" y="0"/>
                    </a:cubicBezTo>
                    <a:cubicBezTo>
                      <a:pt x="5" y="2"/>
                      <a:pt x="4" y="4"/>
                      <a:pt x="3" y="5"/>
                    </a:cubicBezTo>
                    <a:cubicBezTo>
                      <a:pt x="2" y="7"/>
                      <a:pt x="1" y="9"/>
                      <a:pt x="0" y="11"/>
                    </a:cubicBezTo>
                    <a:cubicBezTo>
                      <a:pt x="3" y="14"/>
                      <a:pt x="6" y="18"/>
                      <a:pt x="9" y="21"/>
                    </a:cubicBezTo>
                    <a:cubicBezTo>
                      <a:pt x="15" y="27"/>
                      <a:pt x="22" y="33"/>
                      <a:pt x="29" y="39"/>
                    </a:cubicBezTo>
                    <a:cubicBezTo>
                      <a:pt x="42" y="51"/>
                      <a:pt x="56" y="63"/>
                      <a:pt x="66" y="72"/>
                    </a:cubicBezTo>
                    <a:cubicBezTo>
                      <a:pt x="76" y="81"/>
                      <a:pt x="83" y="86"/>
                      <a:pt x="83" y="86"/>
                    </a:cubicBezTo>
                    <a:cubicBezTo>
                      <a:pt x="83" y="85"/>
                      <a:pt x="83" y="85"/>
                      <a:pt x="83" y="85"/>
                    </a:cubicBezTo>
                    <a:cubicBezTo>
                      <a:pt x="83" y="85"/>
                      <a:pt x="77" y="78"/>
                      <a:pt x="68" y="68"/>
                    </a:cubicBezTo>
                    <a:close/>
                  </a:path>
                </a:pathLst>
              </a:custGeom>
              <a:solidFill>
                <a:srgbClr val="B1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8" name="îŝḷîḓé-Freeform 37"/>
              <p:cNvSpPr/>
              <p:nvPr/>
            </p:nvSpPr>
            <p:spPr bwMode="auto">
              <a:xfrm>
                <a:off x="8129588" y="4606925"/>
                <a:ext cx="782638" cy="903287"/>
              </a:xfrm>
              <a:custGeom>
                <a:avLst/>
                <a:gdLst>
                  <a:gd name="T0" fmla="*/ 204 w 208"/>
                  <a:gd name="T1" fmla="*/ 156 h 240"/>
                  <a:gd name="T2" fmla="*/ 48 w 208"/>
                  <a:gd name="T3" fmla="*/ 0 h 240"/>
                  <a:gd name="T4" fmla="*/ 48 w 208"/>
                  <a:gd name="T5" fmla="*/ 0 h 240"/>
                  <a:gd name="T6" fmla="*/ 35 w 208"/>
                  <a:gd name="T7" fmla="*/ 53 h 240"/>
                  <a:gd name="T8" fmla="*/ 0 w 208"/>
                  <a:gd name="T9" fmla="*/ 84 h 240"/>
                  <a:gd name="T10" fmla="*/ 156 w 208"/>
                  <a:gd name="T11" fmla="*/ 240 h 240"/>
                  <a:gd name="T12" fmla="*/ 189 w 208"/>
                  <a:gd name="T13" fmla="*/ 215 h 240"/>
                  <a:gd name="T14" fmla="*/ 192 w 208"/>
                  <a:gd name="T15" fmla="*/ 209 h 240"/>
                  <a:gd name="T16" fmla="*/ 195 w 208"/>
                  <a:gd name="T17" fmla="*/ 204 h 240"/>
                  <a:gd name="T18" fmla="*/ 204 w 208"/>
                  <a:gd name="T19" fmla="*/ 156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8" h="240">
                    <a:moveTo>
                      <a:pt x="204" y="156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54" y="6"/>
                      <a:pt x="48" y="30"/>
                      <a:pt x="35" y="53"/>
                    </a:cubicBezTo>
                    <a:cubicBezTo>
                      <a:pt x="22" y="75"/>
                      <a:pt x="7" y="89"/>
                      <a:pt x="0" y="84"/>
                    </a:cubicBezTo>
                    <a:cubicBezTo>
                      <a:pt x="156" y="240"/>
                      <a:pt x="156" y="240"/>
                      <a:pt x="156" y="240"/>
                    </a:cubicBezTo>
                    <a:cubicBezTo>
                      <a:pt x="156" y="240"/>
                      <a:pt x="173" y="237"/>
                      <a:pt x="189" y="215"/>
                    </a:cubicBezTo>
                    <a:cubicBezTo>
                      <a:pt x="190" y="213"/>
                      <a:pt x="191" y="211"/>
                      <a:pt x="192" y="209"/>
                    </a:cubicBezTo>
                    <a:cubicBezTo>
                      <a:pt x="193" y="208"/>
                      <a:pt x="194" y="206"/>
                      <a:pt x="195" y="204"/>
                    </a:cubicBezTo>
                    <a:cubicBezTo>
                      <a:pt x="208" y="179"/>
                      <a:pt x="204" y="156"/>
                      <a:pt x="204" y="156"/>
                    </a:cubicBezTo>
                    <a:close/>
                  </a:path>
                </a:pathLst>
              </a:custGeom>
              <a:solidFill>
                <a:srgbClr val="C5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9" name="îŝḷîḓé-Freeform 38"/>
              <p:cNvSpPr/>
              <p:nvPr/>
            </p:nvSpPr>
            <p:spPr bwMode="auto">
              <a:xfrm>
                <a:off x="8113713" y="4592638"/>
                <a:ext cx="219075" cy="349250"/>
              </a:xfrm>
              <a:custGeom>
                <a:avLst/>
                <a:gdLst>
                  <a:gd name="T0" fmla="*/ 52 w 58"/>
                  <a:gd name="T1" fmla="*/ 4 h 93"/>
                  <a:gd name="T2" fmla="*/ 32 w 58"/>
                  <a:gd name="T3" fmla="*/ 13 h 93"/>
                  <a:gd name="T4" fmla="*/ 39 w 58"/>
                  <a:gd name="T5" fmla="*/ 21 h 93"/>
                  <a:gd name="T6" fmla="*/ 39 w 58"/>
                  <a:gd name="T7" fmla="*/ 26 h 93"/>
                  <a:gd name="T8" fmla="*/ 32 w 58"/>
                  <a:gd name="T9" fmla="*/ 51 h 93"/>
                  <a:gd name="T10" fmla="*/ 16 w 58"/>
                  <a:gd name="T11" fmla="*/ 66 h 93"/>
                  <a:gd name="T12" fmla="*/ 13 w 58"/>
                  <a:gd name="T13" fmla="*/ 67 h 93"/>
                  <a:gd name="T14" fmla="*/ 5 w 58"/>
                  <a:gd name="T15" fmla="*/ 59 h 93"/>
                  <a:gd name="T16" fmla="*/ 4 w 58"/>
                  <a:gd name="T17" fmla="*/ 87 h 93"/>
                  <a:gd name="T18" fmla="*/ 4 w 58"/>
                  <a:gd name="T19" fmla="*/ 88 h 93"/>
                  <a:gd name="T20" fmla="*/ 39 w 58"/>
                  <a:gd name="T21" fmla="*/ 57 h 93"/>
                  <a:gd name="T22" fmla="*/ 52 w 58"/>
                  <a:gd name="T23" fmla="*/ 4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8" h="93">
                    <a:moveTo>
                      <a:pt x="52" y="4"/>
                    </a:moveTo>
                    <a:cubicBezTo>
                      <a:pt x="48" y="0"/>
                      <a:pt x="40" y="4"/>
                      <a:pt x="32" y="13"/>
                    </a:cubicBezTo>
                    <a:cubicBezTo>
                      <a:pt x="37" y="18"/>
                      <a:pt x="39" y="21"/>
                      <a:pt x="39" y="21"/>
                    </a:cubicBezTo>
                    <a:cubicBezTo>
                      <a:pt x="39" y="21"/>
                      <a:pt x="40" y="23"/>
                      <a:pt x="39" y="26"/>
                    </a:cubicBezTo>
                    <a:cubicBezTo>
                      <a:pt x="39" y="31"/>
                      <a:pt x="38" y="40"/>
                      <a:pt x="32" y="51"/>
                    </a:cubicBezTo>
                    <a:cubicBezTo>
                      <a:pt x="25" y="61"/>
                      <a:pt x="20" y="65"/>
                      <a:pt x="16" y="66"/>
                    </a:cubicBezTo>
                    <a:cubicBezTo>
                      <a:pt x="14" y="67"/>
                      <a:pt x="13" y="67"/>
                      <a:pt x="13" y="67"/>
                    </a:cubicBezTo>
                    <a:cubicBezTo>
                      <a:pt x="13" y="67"/>
                      <a:pt x="10" y="64"/>
                      <a:pt x="5" y="59"/>
                    </a:cubicBezTo>
                    <a:cubicBezTo>
                      <a:pt x="1" y="72"/>
                      <a:pt x="0" y="83"/>
                      <a:pt x="4" y="87"/>
                    </a:cubicBezTo>
                    <a:cubicBezTo>
                      <a:pt x="4" y="88"/>
                      <a:pt x="4" y="88"/>
                      <a:pt x="4" y="88"/>
                    </a:cubicBezTo>
                    <a:cubicBezTo>
                      <a:pt x="11" y="93"/>
                      <a:pt x="26" y="79"/>
                      <a:pt x="39" y="57"/>
                    </a:cubicBezTo>
                    <a:cubicBezTo>
                      <a:pt x="52" y="34"/>
                      <a:pt x="58" y="10"/>
                      <a:pt x="52" y="4"/>
                    </a:cubicBezTo>
                    <a:close/>
                  </a:path>
                </a:pathLst>
              </a:custGeom>
              <a:solidFill>
                <a:srgbClr val="B1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0" name="îŝḷîḓé-Freeform 39"/>
              <p:cNvSpPr/>
              <p:nvPr/>
            </p:nvSpPr>
            <p:spPr bwMode="auto">
              <a:xfrm>
                <a:off x="6076950" y="3233738"/>
                <a:ext cx="754063" cy="647700"/>
              </a:xfrm>
              <a:custGeom>
                <a:avLst/>
                <a:gdLst>
                  <a:gd name="T0" fmla="*/ 82 w 200"/>
                  <a:gd name="T1" fmla="*/ 64 h 172"/>
                  <a:gd name="T2" fmla="*/ 200 w 200"/>
                  <a:gd name="T3" fmla="*/ 38 h 172"/>
                  <a:gd name="T4" fmla="*/ 200 w 200"/>
                  <a:gd name="T5" fmla="*/ 36 h 172"/>
                  <a:gd name="T6" fmla="*/ 73 w 200"/>
                  <a:gd name="T7" fmla="*/ 14 h 172"/>
                  <a:gd name="T8" fmla="*/ 8 w 200"/>
                  <a:gd name="T9" fmla="*/ 126 h 172"/>
                  <a:gd name="T10" fmla="*/ 63 w 200"/>
                  <a:gd name="T11" fmla="*/ 172 h 172"/>
                  <a:gd name="T12" fmla="*/ 82 w 200"/>
                  <a:gd name="T13" fmla="*/ 64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0" h="172">
                    <a:moveTo>
                      <a:pt x="82" y="64"/>
                    </a:moveTo>
                    <a:cubicBezTo>
                      <a:pt x="105" y="25"/>
                      <a:pt x="156" y="22"/>
                      <a:pt x="200" y="38"/>
                    </a:cubicBezTo>
                    <a:cubicBezTo>
                      <a:pt x="200" y="37"/>
                      <a:pt x="199" y="36"/>
                      <a:pt x="200" y="36"/>
                    </a:cubicBezTo>
                    <a:cubicBezTo>
                      <a:pt x="159" y="13"/>
                      <a:pt x="108" y="0"/>
                      <a:pt x="73" y="14"/>
                    </a:cubicBezTo>
                    <a:cubicBezTo>
                      <a:pt x="5" y="41"/>
                      <a:pt x="0" y="80"/>
                      <a:pt x="8" y="126"/>
                    </a:cubicBezTo>
                    <a:cubicBezTo>
                      <a:pt x="13" y="151"/>
                      <a:pt x="34" y="167"/>
                      <a:pt x="63" y="172"/>
                    </a:cubicBezTo>
                    <a:cubicBezTo>
                      <a:pt x="57" y="136"/>
                      <a:pt x="63" y="96"/>
                      <a:pt x="82" y="6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1" name="îŝḷîḓé-Freeform 40"/>
              <p:cNvSpPr/>
              <p:nvPr/>
            </p:nvSpPr>
            <p:spPr bwMode="auto">
              <a:xfrm>
                <a:off x="6634163" y="2638425"/>
                <a:ext cx="279400" cy="730250"/>
              </a:xfrm>
              <a:custGeom>
                <a:avLst/>
                <a:gdLst>
                  <a:gd name="T0" fmla="*/ 40 w 74"/>
                  <a:gd name="T1" fmla="*/ 38 h 194"/>
                  <a:gd name="T2" fmla="*/ 74 w 74"/>
                  <a:gd name="T3" fmla="*/ 0 h 194"/>
                  <a:gd name="T4" fmla="*/ 1 w 74"/>
                  <a:gd name="T5" fmla="*/ 100 h 194"/>
                  <a:gd name="T6" fmla="*/ 52 w 74"/>
                  <a:gd name="T7" fmla="*/ 194 h 194"/>
                  <a:gd name="T8" fmla="*/ 52 w 74"/>
                  <a:gd name="T9" fmla="*/ 194 h 194"/>
                  <a:gd name="T10" fmla="*/ 40 w 74"/>
                  <a:gd name="T11" fmla="*/ 38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194">
                    <a:moveTo>
                      <a:pt x="40" y="38"/>
                    </a:moveTo>
                    <a:cubicBezTo>
                      <a:pt x="50" y="21"/>
                      <a:pt x="62" y="9"/>
                      <a:pt x="74" y="0"/>
                    </a:cubicBezTo>
                    <a:cubicBezTo>
                      <a:pt x="32" y="10"/>
                      <a:pt x="0" y="31"/>
                      <a:pt x="1" y="100"/>
                    </a:cubicBezTo>
                    <a:cubicBezTo>
                      <a:pt x="1" y="132"/>
                      <a:pt x="23" y="166"/>
                      <a:pt x="52" y="194"/>
                    </a:cubicBezTo>
                    <a:cubicBezTo>
                      <a:pt x="52" y="194"/>
                      <a:pt x="52" y="194"/>
                      <a:pt x="52" y="194"/>
                    </a:cubicBezTo>
                    <a:cubicBezTo>
                      <a:pt x="29" y="143"/>
                      <a:pt x="18" y="77"/>
                      <a:pt x="40" y="3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2" name="îŝḷîḓé-Freeform 41"/>
              <p:cNvSpPr/>
              <p:nvPr/>
            </p:nvSpPr>
            <p:spPr bwMode="auto">
              <a:xfrm>
                <a:off x="6291263" y="3316288"/>
                <a:ext cx="803275" cy="974725"/>
              </a:xfrm>
              <a:custGeom>
                <a:avLst/>
                <a:gdLst>
                  <a:gd name="T0" fmla="*/ 199 w 213"/>
                  <a:gd name="T1" fmla="*/ 83 h 259"/>
                  <a:gd name="T2" fmla="*/ 143 w 213"/>
                  <a:gd name="T3" fmla="*/ 16 h 259"/>
                  <a:gd name="T4" fmla="*/ 25 w 213"/>
                  <a:gd name="T5" fmla="*/ 42 h 259"/>
                  <a:gd name="T6" fmla="*/ 6 w 213"/>
                  <a:gd name="T7" fmla="*/ 150 h 259"/>
                  <a:gd name="T8" fmla="*/ 39 w 213"/>
                  <a:gd name="T9" fmla="*/ 218 h 259"/>
                  <a:gd name="T10" fmla="*/ 172 w 213"/>
                  <a:gd name="T11" fmla="*/ 190 h 259"/>
                  <a:gd name="T12" fmla="*/ 211 w 213"/>
                  <a:gd name="T13" fmla="*/ 104 h 259"/>
                  <a:gd name="T14" fmla="*/ 213 w 213"/>
                  <a:gd name="T15" fmla="*/ 99 h 259"/>
                  <a:gd name="T16" fmla="*/ 212 w 213"/>
                  <a:gd name="T17" fmla="*/ 98 h 259"/>
                  <a:gd name="T18" fmla="*/ 199 w 213"/>
                  <a:gd name="T19" fmla="*/ 83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259">
                    <a:moveTo>
                      <a:pt x="199" y="83"/>
                    </a:moveTo>
                    <a:cubicBezTo>
                      <a:pt x="173" y="54"/>
                      <a:pt x="145" y="23"/>
                      <a:pt x="143" y="16"/>
                    </a:cubicBezTo>
                    <a:cubicBezTo>
                      <a:pt x="99" y="0"/>
                      <a:pt x="48" y="3"/>
                      <a:pt x="25" y="42"/>
                    </a:cubicBezTo>
                    <a:cubicBezTo>
                      <a:pt x="6" y="74"/>
                      <a:pt x="0" y="114"/>
                      <a:pt x="6" y="150"/>
                    </a:cubicBezTo>
                    <a:cubicBezTo>
                      <a:pt x="11" y="176"/>
                      <a:pt x="22" y="201"/>
                      <a:pt x="39" y="218"/>
                    </a:cubicBezTo>
                    <a:cubicBezTo>
                      <a:pt x="80" y="259"/>
                      <a:pt x="140" y="246"/>
                      <a:pt x="172" y="190"/>
                    </a:cubicBezTo>
                    <a:cubicBezTo>
                      <a:pt x="191" y="158"/>
                      <a:pt x="207" y="130"/>
                      <a:pt x="211" y="104"/>
                    </a:cubicBezTo>
                    <a:cubicBezTo>
                      <a:pt x="212" y="102"/>
                      <a:pt x="213" y="101"/>
                      <a:pt x="213" y="99"/>
                    </a:cubicBezTo>
                    <a:cubicBezTo>
                      <a:pt x="213" y="99"/>
                      <a:pt x="213" y="98"/>
                      <a:pt x="212" y="98"/>
                    </a:cubicBezTo>
                    <a:cubicBezTo>
                      <a:pt x="207" y="92"/>
                      <a:pt x="203" y="87"/>
                      <a:pt x="199" y="83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3" name="îŝḷîḓé-Freeform 42"/>
              <p:cNvSpPr/>
              <p:nvPr/>
            </p:nvSpPr>
            <p:spPr bwMode="auto">
              <a:xfrm>
                <a:off x="6702425" y="2555876"/>
                <a:ext cx="763588" cy="1065212"/>
              </a:xfrm>
              <a:custGeom>
                <a:avLst/>
                <a:gdLst>
                  <a:gd name="T0" fmla="*/ 22 w 203"/>
                  <a:gd name="T1" fmla="*/ 60 h 283"/>
                  <a:gd name="T2" fmla="*/ 34 w 203"/>
                  <a:gd name="T3" fmla="*/ 216 h 283"/>
                  <a:gd name="T4" fmla="*/ 72 w 203"/>
                  <a:gd name="T5" fmla="*/ 246 h 283"/>
                  <a:gd name="T6" fmla="*/ 95 w 203"/>
                  <a:gd name="T7" fmla="*/ 267 h 283"/>
                  <a:gd name="T8" fmla="*/ 99 w 203"/>
                  <a:gd name="T9" fmla="*/ 270 h 283"/>
                  <a:gd name="T10" fmla="*/ 113 w 203"/>
                  <a:gd name="T11" fmla="*/ 283 h 283"/>
                  <a:gd name="T12" fmla="*/ 170 w 203"/>
                  <a:gd name="T13" fmla="*/ 207 h 283"/>
                  <a:gd name="T14" fmla="*/ 155 w 203"/>
                  <a:gd name="T15" fmla="*/ 31 h 283"/>
                  <a:gd name="T16" fmla="*/ 56 w 203"/>
                  <a:gd name="T17" fmla="*/ 22 h 283"/>
                  <a:gd name="T18" fmla="*/ 22 w 203"/>
                  <a:gd name="T19" fmla="*/ 60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3" h="283">
                    <a:moveTo>
                      <a:pt x="22" y="60"/>
                    </a:moveTo>
                    <a:cubicBezTo>
                      <a:pt x="0" y="99"/>
                      <a:pt x="11" y="165"/>
                      <a:pt x="34" y="216"/>
                    </a:cubicBezTo>
                    <a:cubicBezTo>
                      <a:pt x="37" y="216"/>
                      <a:pt x="55" y="231"/>
                      <a:pt x="72" y="246"/>
                    </a:cubicBezTo>
                    <a:cubicBezTo>
                      <a:pt x="79" y="252"/>
                      <a:pt x="87" y="259"/>
                      <a:pt x="95" y="267"/>
                    </a:cubicBezTo>
                    <a:cubicBezTo>
                      <a:pt x="97" y="268"/>
                      <a:pt x="98" y="269"/>
                      <a:pt x="99" y="270"/>
                    </a:cubicBezTo>
                    <a:cubicBezTo>
                      <a:pt x="103" y="274"/>
                      <a:pt x="108" y="278"/>
                      <a:pt x="113" y="283"/>
                    </a:cubicBezTo>
                    <a:cubicBezTo>
                      <a:pt x="133" y="272"/>
                      <a:pt x="150" y="241"/>
                      <a:pt x="170" y="207"/>
                    </a:cubicBezTo>
                    <a:cubicBezTo>
                      <a:pt x="203" y="151"/>
                      <a:pt x="196" y="72"/>
                      <a:pt x="155" y="31"/>
                    </a:cubicBezTo>
                    <a:cubicBezTo>
                      <a:pt x="126" y="2"/>
                      <a:pt x="88" y="0"/>
                      <a:pt x="56" y="22"/>
                    </a:cubicBezTo>
                    <a:cubicBezTo>
                      <a:pt x="44" y="31"/>
                      <a:pt x="32" y="43"/>
                      <a:pt x="22" y="6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4" name="îŝḷîḓé-Freeform 43"/>
              <p:cNvSpPr/>
              <p:nvPr/>
            </p:nvSpPr>
            <p:spPr bwMode="auto">
              <a:xfrm>
                <a:off x="6826250" y="3368675"/>
                <a:ext cx="1438275" cy="1476375"/>
              </a:xfrm>
              <a:custGeom>
                <a:avLst/>
                <a:gdLst>
                  <a:gd name="T0" fmla="*/ 381 w 382"/>
                  <a:gd name="T1" fmla="*/ 346 h 392"/>
                  <a:gd name="T2" fmla="*/ 374 w 382"/>
                  <a:gd name="T3" fmla="*/ 338 h 392"/>
                  <a:gd name="T4" fmla="*/ 80 w 382"/>
                  <a:gd name="T5" fmla="*/ 67 h 392"/>
                  <a:gd name="T6" fmla="*/ 66 w 382"/>
                  <a:gd name="T7" fmla="*/ 54 h 392"/>
                  <a:gd name="T8" fmla="*/ 62 w 382"/>
                  <a:gd name="T9" fmla="*/ 51 h 392"/>
                  <a:gd name="T10" fmla="*/ 39 w 382"/>
                  <a:gd name="T11" fmla="*/ 30 h 392"/>
                  <a:gd name="T12" fmla="*/ 1 w 382"/>
                  <a:gd name="T13" fmla="*/ 0 h 392"/>
                  <a:gd name="T14" fmla="*/ 1 w 382"/>
                  <a:gd name="T15" fmla="*/ 0 h 392"/>
                  <a:gd name="T16" fmla="*/ 1 w 382"/>
                  <a:gd name="T17" fmla="*/ 0 h 392"/>
                  <a:gd name="T18" fmla="*/ 1 w 382"/>
                  <a:gd name="T19" fmla="*/ 0 h 392"/>
                  <a:gd name="T20" fmla="*/ 1 w 382"/>
                  <a:gd name="T21" fmla="*/ 2 h 392"/>
                  <a:gd name="T22" fmla="*/ 57 w 382"/>
                  <a:gd name="T23" fmla="*/ 69 h 392"/>
                  <a:gd name="T24" fmla="*/ 70 w 382"/>
                  <a:gd name="T25" fmla="*/ 84 h 392"/>
                  <a:gd name="T26" fmla="*/ 71 w 382"/>
                  <a:gd name="T27" fmla="*/ 85 h 392"/>
                  <a:gd name="T28" fmla="*/ 347 w 382"/>
                  <a:gd name="T29" fmla="*/ 384 h 392"/>
                  <a:gd name="T30" fmla="*/ 355 w 382"/>
                  <a:gd name="T31" fmla="*/ 392 h 392"/>
                  <a:gd name="T32" fmla="*/ 358 w 382"/>
                  <a:gd name="T33" fmla="*/ 391 h 392"/>
                  <a:gd name="T34" fmla="*/ 374 w 382"/>
                  <a:gd name="T35" fmla="*/ 376 h 392"/>
                  <a:gd name="T36" fmla="*/ 381 w 382"/>
                  <a:gd name="T37" fmla="*/ 351 h 392"/>
                  <a:gd name="T38" fmla="*/ 381 w 382"/>
                  <a:gd name="T39" fmla="*/ 346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2" h="392">
                    <a:moveTo>
                      <a:pt x="381" y="346"/>
                    </a:moveTo>
                    <a:cubicBezTo>
                      <a:pt x="381" y="346"/>
                      <a:pt x="379" y="343"/>
                      <a:pt x="374" y="338"/>
                    </a:cubicBezTo>
                    <a:cubicBezTo>
                      <a:pt x="337" y="304"/>
                      <a:pt x="177" y="154"/>
                      <a:pt x="80" y="67"/>
                    </a:cubicBezTo>
                    <a:cubicBezTo>
                      <a:pt x="75" y="62"/>
                      <a:pt x="70" y="58"/>
                      <a:pt x="66" y="54"/>
                    </a:cubicBezTo>
                    <a:cubicBezTo>
                      <a:pt x="65" y="53"/>
                      <a:pt x="64" y="52"/>
                      <a:pt x="62" y="51"/>
                    </a:cubicBezTo>
                    <a:cubicBezTo>
                      <a:pt x="54" y="43"/>
                      <a:pt x="46" y="36"/>
                      <a:pt x="39" y="30"/>
                    </a:cubicBezTo>
                    <a:cubicBezTo>
                      <a:pt x="22" y="15"/>
                      <a:pt x="4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1"/>
                      <a:pt x="1" y="2"/>
                    </a:cubicBezTo>
                    <a:cubicBezTo>
                      <a:pt x="3" y="9"/>
                      <a:pt x="31" y="40"/>
                      <a:pt x="57" y="69"/>
                    </a:cubicBezTo>
                    <a:cubicBezTo>
                      <a:pt x="61" y="73"/>
                      <a:pt x="65" y="78"/>
                      <a:pt x="70" y="84"/>
                    </a:cubicBezTo>
                    <a:cubicBezTo>
                      <a:pt x="71" y="84"/>
                      <a:pt x="71" y="85"/>
                      <a:pt x="71" y="85"/>
                    </a:cubicBezTo>
                    <a:cubicBezTo>
                      <a:pt x="162" y="186"/>
                      <a:pt x="312" y="347"/>
                      <a:pt x="347" y="384"/>
                    </a:cubicBezTo>
                    <a:cubicBezTo>
                      <a:pt x="352" y="389"/>
                      <a:pt x="355" y="392"/>
                      <a:pt x="355" y="392"/>
                    </a:cubicBezTo>
                    <a:cubicBezTo>
                      <a:pt x="355" y="392"/>
                      <a:pt x="356" y="392"/>
                      <a:pt x="358" y="391"/>
                    </a:cubicBezTo>
                    <a:cubicBezTo>
                      <a:pt x="362" y="390"/>
                      <a:pt x="367" y="386"/>
                      <a:pt x="374" y="376"/>
                    </a:cubicBezTo>
                    <a:cubicBezTo>
                      <a:pt x="380" y="365"/>
                      <a:pt x="381" y="356"/>
                      <a:pt x="381" y="351"/>
                    </a:cubicBezTo>
                    <a:cubicBezTo>
                      <a:pt x="382" y="348"/>
                      <a:pt x="381" y="346"/>
                      <a:pt x="381" y="34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6117963" y="2211163"/>
              <a:ext cx="2643327" cy="2700613"/>
              <a:chOff x="5920323" y="2302554"/>
              <a:chExt cx="2180669" cy="2227927"/>
            </a:xfrm>
            <a:effectLst/>
          </p:grpSpPr>
          <p:sp>
            <p:nvSpPr>
              <p:cNvPr id="29" name="îŝḷîḓé-Freeform 28"/>
              <p:cNvSpPr/>
              <p:nvPr/>
            </p:nvSpPr>
            <p:spPr bwMode="auto">
              <a:xfrm>
                <a:off x="7879324" y="4300937"/>
                <a:ext cx="221668" cy="229544"/>
              </a:xfrm>
              <a:custGeom>
                <a:avLst/>
                <a:gdLst>
                  <a:gd name="T0" fmla="*/ 68 w 83"/>
                  <a:gd name="T1" fmla="*/ 68 h 86"/>
                  <a:gd name="T2" fmla="*/ 34 w 83"/>
                  <a:gd name="T3" fmla="*/ 30 h 86"/>
                  <a:gd name="T4" fmla="*/ 16 w 83"/>
                  <a:gd name="T5" fmla="*/ 10 h 86"/>
                  <a:gd name="T6" fmla="*/ 6 w 83"/>
                  <a:gd name="T7" fmla="*/ 0 h 86"/>
                  <a:gd name="T8" fmla="*/ 3 w 83"/>
                  <a:gd name="T9" fmla="*/ 5 h 86"/>
                  <a:gd name="T10" fmla="*/ 0 w 83"/>
                  <a:gd name="T11" fmla="*/ 11 h 86"/>
                  <a:gd name="T12" fmla="*/ 9 w 83"/>
                  <a:gd name="T13" fmla="*/ 21 h 86"/>
                  <a:gd name="T14" fmla="*/ 29 w 83"/>
                  <a:gd name="T15" fmla="*/ 39 h 86"/>
                  <a:gd name="T16" fmla="*/ 66 w 83"/>
                  <a:gd name="T17" fmla="*/ 72 h 86"/>
                  <a:gd name="T18" fmla="*/ 83 w 83"/>
                  <a:gd name="T19" fmla="*/ 86 h 86"/>
                  <a:gd name="T20" fmla="*/ 83 w 83"/>
                  <a:gd name="T21" fmla="*/ 85 h 86"/>
                  <a:gd name="T22" fmla="*/ 68 w 83"/>
                  <a:gd name="T23" fmla="*/ 68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" h="86">
                    <a:moveTo>
                      <a:pt x="68" y="68"/>
                    </a:moveTo>
                    <a:cubicBezTo>
                      <a:pt x="59" y="57"/>
                      <a:pt x="46" y="44"/>
                      <a:pt x="34" y="30"/>
                    </a:cubicBezTo>
                    <a:cubicBezTo>
                      <a:pt x="28" y="23"/>
                      <a:pt x="22" y="16"/>
                      <a:pt x="16" y="10"/>
                    </a:cubicBezTo>
                    <a:cubicBezTo>
                      <a:pt x="13" y="6"/>
                      <a:pt x="9" y="3"/>
                      <a:pt x="6" y="0"/>
                    </a:cubicBezTo>
                    <a:cubicBezTo>
                      <a:pt x="5" y="2"/>
                      <a:pt x="4" y="4"/>
                      <a:pt x="3" y="5"/>
                    </a:cubicBezTo>
                    <a:cubicBezTo>
                      <a:pt x="2" y="7"/>
                      <a:pt x="1" y="9"/>
                      <a:pt x="0" y="11"/>
                    </a:cubicBezTo>
                    <a:cubicBezTo>
                      <a:pt x="3" y="14"/>
                      <a:pt x="6" y="18"/>
                      <a:pt x="9" y="21"/>
                    </a:cubicBezTo>
                    <a:cubicBezTo>
                      <a:pt x="15" y="27"/>
                      <a:pt x="22" y="33"/>
                      <a:pt x="29" y="39"/>
                    </a:cubicBezTo>
                    <a:cubicBezTo>
                      <a:pt x="42" y="51"/>
                      <a:pt x="56" y="63"/>
                      <a:pt x="66" y="72"/>
                    </a:cubicBezTo>
                    <a:cubicBezTo>
                      <a:pt x="76" y="81"/>
                      <a:pt x="83" y="86"/>
                      <a:pt x="83" y="86"/>
                    </a:cubicBezTo>
                    <a:cubicBezTo>
                      <a:pt x="83" y="85"/>
                      <a:pt x="83" y="85"/>
                      <a:pt x="83" y="85"/>
                    </a:cubicBezTo>
                    <a:cubicBezTo>
                      <a:pt x="83" y="85"/>
                      <a:pt x="77" y="78"/>
                      <a:pt x="68" y="68"/>
                    </a:cubicBezTo>
                    <a:close/>
                  </a:path>
                </a:pathLst>
              </a:custGeom>
              <a:solidFill>
                <a:srgbClr val="B1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0" name="îŝḷîḓé-Freeform 29"/>
              <p:cNvSpPr/>
              <p:nvPr/>
            </p:nvSpPr>
            <p:spPr bwMode="auto">
              <a:xfrm>
                <a:off x="7375227" y="3756332"/>
                <a:ext cx="554732" cy="640248"/>
              </a:xfrm>
              <a:custGeom>
                <a:avLst/>
                <a:gdLst>
                  <a:gd name="T0" fmla="*/ 204 w 208"/>
                  <a:gd name="T1" fmla="*/ 156 h 240"/>
                  <a:gd name="T2" fmla="*/ 48 w 208"/>
                  <a:gd name="T3" fmla="*/ 0 h 240"/>
                  <a:gd name="T4" fmla="*/ 48 w 208"/>
                  <a:gd name="T5" fmla="*/ 0 h 240"/>
                  <a:gd name="T6" fmla="*/ 35 w 208"/>
                  <a:gd name="T7" fmla="*/ 53 h 240"/>
                  <a:gd name="T8" fmla="*/ 0 w 208"/>
                  <a:gd name="T9" fmla="*/ 84 h 240"/>
                  <a:gd name="T10" fmla="*/ 156 w 208"/>
                  <a:gd name="T11" fmla="*/ 240 h 240"/>
                  <a:gd name="T12" fmla="*/ 189 w 208"/>
                  <a:gd name="T13" fmla="*/ 215 h 240"/>
                  <a:gd name="T14" fmla="*/ 192 w 208"/>
                  <a:gd name="T15" fmla="*/ 209 h 240"/>
                  <a:gd name="T16" fmla="*/ 195 w 208"/>
                  <a:gd name="T17" fmla="*/ 204 h 240"/>
                  <a:gd name="T18" fmla="*/ 204 w 208"/>
                  <a:gd name="T19" fmla="*/ 156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8" h="240">
                    <a:moveTo>
                      <a:pt x="204" y="156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54" y="6"/>
                      <a:pt x="48" y="30"/>
                      <a:pt x="35" y="53"/>
                    </a:cubicBezTo>
                    <a:cubicBezTo>
                      <a:pt x="22" y="75"/>
                      <a:pt x="7" y="89"/>
                      <a:pt x="0" y="84"/>
                    </a:cubicBezTo>
                    <a:cubicBezTo>
                      <a:pt x="156" y="240"/>
                      <a:pt x="156" y="240"/>
                      <a:pt x="156" y="240"/>
                    </a:cubicBezTo>
                    <a:cubicBezTo>
                      <a:pt x="156" y="240"/>
                      <a:pt x="173" y="237"/>
                      <a:pt x="189" y="215"/>
                    </a:cubicBezTo>
                    <a:cubicBezTo>
                      <a:pt x="190" y="213"/>
                      <a:pt x="191" y="211"/>
                      <a:pt x="192" y="209"/>
                    </a:cubicBezTo>
                    <a:cubicBezTo>
                      <a:pt x="193" y="208"/>
                      <a:pt x="194" y="206"/>
                      <a:pt x="195" y="204"/>
                    </a:cubicBezTo>
                    <a:cubicBezTo>
                      <a:pt x="208" y="179"/>
                      <a:pt x="204" y="156"/>
                      <a:pt x="204" y="156"/>
                    </a:cubicBezTo>
                    <a:close/>
                  </a:path>
                </a:pathLst>
              </a:custGeom>
              <a:solidFill>
                <a:srgbClr val="C5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1" name="îŝḷîḓé-Freeform 30"/>
              <p:cNvSpPr/>
              <p:nvPr/>
            </p:nvSpPr>
            <p:spPr bwMode="auto">
              <a:xfrm>
                <a:off x="7363975" y="3746206"/>
                <a:ext cx="155280" cy="247548"/>
              </a:xfrm>
              <a:custGeom>
                <a:avLst/>
                <a:gdLst>
                  <a:gd name="T0" fmla="*/ 52 w 58"/>
                  <a:gd name="T1" fmla="*/ 4 h 93"/>
                  <a:gd name="T2" fmla="*/ 32 w 58"/>
                  <a:gd name="T3" fmla="*/ 13 h 93"/>
                  <a:gd name="T4" fmla="*/ 39 w 58"/>
                  <a:gd name="T5" fmla="*/ 21 h 93"/>
                  <a:gd name="T6" fmla="*/ 39 w 58"/>
                  <a:gd name="T7" fmla="*/ 26 h 93"/>
                  <a:gd name="T8" fmla="*/ 32 w 58"/>
                  <a:gd name="T9" fmla="*/ 51 h 93"/>
                  <a:gd name="T10" fmla="*/ 16 w 58"/>
                  <a:gd name="T11" fmla="*/ 66 h 93"/>
                  <a:gd name="T12" fmla="*/ 13 w 58"/>
                  <a:gd name="T13" fmla="*/ 67 h 93"/>
                  <a:gd name="T14" fmla="*/ 5 w 58"/>
                  <a:gd name="T15" fmla="*/ 59 h 93"/>
                  <a:gd name="T16" fmla="*/ 4 w 58"/>
                  <a:gd name="T17" fmla="*/ 87 h 93"/>
                  <a:gd name="T18" fmla="*/ 4 w 58"/>
                  <a:gd name="T19" fmla="*/ 88 h 93"/>
                  <a:gd name="T20" fmla="*/ 39 w 58"/>
                  <a:gd name="T21" fmla="*/ 57 h 93"/>
                  <a:gd name="T22" fmla="*/ 52 w 58"/>
                  <a:gd name="T23" fmla="*/ 4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8" h="93">
                    <a:moveTo>
                      <a:pt x="52" y="4"/>
                    </a:moveTo>
                    <a:cubicBezTo>
                      <a:pt x="48" y="0"/>
                      <a:pt x="40" y="4"/>
                      <a:pt x="32" y="13"/>
                    </a:cubicBezTo>
                    <a:cubicBezTo>
                      <a:pt x="37" y="18"/>
                      <a:pt x="39" y="21"/>
                      <a:pt x="39" y="21"/>
                    </a:cubicBezTo>
                    <a:cubicBezTo>
                      <a:pt x="39" y="21"/>
                      <a:pt x="40" y="23"/>
                      <a:pt x="39" y="26"/>
                    </a:cubicBezTo>
                    <a:cubicBezTo>
                      <a:pt x="39" y="31"/>
                      <a:pt x="38" y="40"/>
                      <a:pt x="32" y="51"/>
                    </a:cubicBezTo>
                    <a:cubicBezTo>
                      <a:pt x="25" y="61"/>
                      <a:pt x="20" y="65"/>
                      <a:pt x="16" y="66"/>
                    </a:cubicBezTo>
                    <a:cubicBezTo>
                      <a:pt x="14" y="67"/>
                      <a:pt x="13" y="67"/>
                      <a:pt x="13" y="67"/>
                    </a:cubicBezTo>
                    <a:cubicBezTo>
                      <a:pt x="13" y="67"/>
                      <a:pt x="10" y="64"/>
                      <a:pt x="5" y="59"/>
                    </a:cubicBezTo>
                    <a:cubicBezTo>
                      <a:pt x="1" y="72"/>
                      <a:pt x="0" y="83"/>
                      <a:pt x="4" y="87"/>
                    </a:cubicBezTo>
                    <a:cubicBezTo>
                      <a:pt x="4" y="88"/>
                      <a:pt x="4" y="88"/>
                      <a:pt x="4" y="88"/>
                    </a:cubicBezTo>
                    <a:cubicBezTo>
                      <a:pt x="11" y="93"/>
                      <a:pt x="26" y="79"/>
                      <a:pt x="39" y="57"/>
                    </a:cubicBezTo>
                    <a:cubicBezTo>
                      <a:pt x="52" y="34"/>
                      <a:pt x="58" y="10"/>
                      <a:pt x="52" y="4"/>
                    </a:cubicBezTo>
                    <a:close/>
                  </a:path>
                </a:pathLst>
              </a:custGeom>
              <a:solidFill>
                <a:srgbClr val="B1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2" name="îŝḷîḓé-Freeform 31"/>
              <p:cNvSpPr/>
              <p:nvPr/>
            </p:nvSpPr>
            <p:spPr bwMode="auto">
              <a:xfrm>
                <a:off x="5920323" y="2783021"/>
                <a:ext cx="534478" cy="459088"/>
              </a:xfrm>
              <a:custGeom>
                <a:avLst/>
                <a:gdLst>
                  <a:gd name="T0" fmla="*/ 82 w 200"/>
                  <a:gd name="T1" fmla="*/ 64 h 172"/>
                  <a:gd name="T2" fmla="*/ 200 w 200"/>
                  <a:gd name="T3" fmla="*/ 38 h 172"/>
                  <a:gd name="T4" fmla="*/ 200 w 200"/>
                  <a:gd name="T5" fmla="*/ 36 h 172"/>
                  <a:gd name="T6" fmla="*/ 73 w 200"/>
                  <a:gd name="T7" fmla="*/ 14 h 172"/>
                  <a:gd name="T8" fmla="*/ 8 w 200"/>
                  <a:gd name="T9" fmla="*/ 126 h 172"/>
                  <a:gd name="T10" fmla="*/ 63 w 200"/>
                  <a:gd name="T11" fmla="*/ 172 h 172"/>
                  <a:gd name="T12" fmla="*/ 82 w 200"/>
                  <a:gd name="T13" fmla="*/ 64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0" h="172">
                    <a:moveTo>
                      <a:pt x="82" y="64"/>
                    </a:moveTo>
                    <a:cubicBezTo>
                      <a:pt x="105" y="25"/>
                      <a:pt x="156" y="22"/>
                      <a:pt x="200" y="38"/>
                    </a:cubicBezTo>
                    <a:cubicBezTo>
                      <a:pt x="200" y="37"/>
                      <a:pt x="199" y="36"/>
                      <a:pt x="200" y="36"/>
                    </a:cubicBezTo>
                    <a:cubicBezTo>
                      <a:pt x="159" y="13"/>
                      <a:pt x="108" y="0"/>
                      <a:pt x="73" y="14"/>
                    </a:cubicBezTo>
                    <a:cubicBezTo>
                      <a:pt x="5" y="41"/>
                      <a:pt x="0" y="80"/>
                      <a:pt x="8" y="126"/>
                    </a:cubicBezTo>
                    <a:cubicBezTo>
                      <a:pt x="13" y="151"/>
                      <a:pt x="34" y="167"/>
                      <a:pt x="63" y="172"/>
                    </a:cubicBezTo>
                    <a:cubicBezTo>
                      <a:pt x="57" y="136"/>
                      <a:pt x="63" y="96"/>
                      <a:pt x="82" y="64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" name="îŝḷîḓé-Freeform 32"/>
              <p:cNvSpPr/>
              <p:nvPr/>
            </p:nvSpPr>
            <p:spPr bwMode="auto">
              <a:xfrm>
                <a:off x="6315274" y="2361065"/>
                <a:ext cx="198038" cy="517599"/>
              </a:xfrm>
              <a:custGeom>
                <a:avLst/>
                <a:gdLst>
                  <a:gd name="T0" fmla="*/ 40 w 74"/>
                  <a:gd name="T1" fmla="*/ 38 h 194"/>
                  <a:gd name="T2" fmla="*/ 74 w 74"/>
                  <a:gd name="T3" fmla="*/ 0 h 194"/>
                  <a:gd name="T4" fmla="*/ 1 w 74"/>
                  <a:gd name="T5" fmla="*/ 100 h 194"/>
                  <a:gd name="T6" fmla="*/ 52 w 74"/>
                  <a:gd name="T7" fmla="*/ 194 h 194"/>
                  <a:gd name="T8" fmla="*/ 52 w 74"/>
                  <a:gd name="T9" fmla="*/ 194 h 194"/>
                  <a:gd name="T10" fmla="*/ 40 w 74"/>
                  <a:gd name="T11" fmla="*/ 38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194">
                    <a:moveTo>
                      <a:pt x="40" y="38"/>
                    </a:moveTo>
                    <a:cubicBezTo>
                      <a:pt x="50" y="21"/>
                      <a:pt x="62" y="9"/>
                      <a:pt x="74" y="0"/>
                    </a:cubicBezTo>
                    <a:cubicBezTo>
                      <a:pt x="32" y="10"/>
                      <a:pt x="0" y="31"/>
                      <a:pt x="1" y="100"/>
                    </a:cubicBezTo>
                    <a:cubicBezTo>
                      <a:pt x="1" y="132"/>
                      <a:pt x="23" y="166"/>
                      <a:pt x="52" y="194"/>
                    </a:cubicBezTo>
                    <a:cubicBezTo>
                      <a:pt x="52" y="194"/>
                      <a:pt x="52" y="194"/>
                      <a:pt x="52" y="194"/>
                    </a:cubicBezTo>
                    <a:cubicBezTo>
                      <a:pt x="29" y="143"/>
                      <a:pt x="18" y="77"/>
                      <a:pt x="40" y="38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4" name="îŝḷîḓé-Freeform 33"/>
              <p:cNvSpPr/>
              <p:nvPr/>
            </p:nvSpPr>
            <p:spPr bwMode="auto">
              <a:xfrm>
                <a:off x="6072227" y="2841532"/>
                <a:ext cx="569359" cy="690883"/>
              </a:xfrm>
              <a:custGeom>
                <a:avLst/>
                <a:gdLst>
                  <a:gd name="T0" fmla="*/ 199 w 213"/>
                  <a:gd name="T1" fmla="*/ 83 h 259"/>
                  <a:gd name="T2" fmla="*/ 143 w 213"/>
                  <a:gd name="T3" fmla="*/ 16 h 259"/>
                  <a:gd name="T4" fmla="*/ 25 w 213"/>
                  <a:gd name="T5" fmla="*/ 42 h 259"/>
                  <a:gd name="T6" fmla="*/ 6 w 213"/>
                  <a:gd name="T7" fmla="*/ 150 h 259"/>
                  <a:gd name="T8" fmla="*/ 39 w 213"/>
                  <a:gd name="T9" fmla="*/ 218 h 259"/>
                  <a:gd name="T10" fmla="*/ 172 w 213"/>
                  <a:gd name="T11" fmla="*/ 190 h 259"/>
                  <a:gd name="T12" fmla="*/ 211 w 213"/>
                  <a:gd name="T13" fmla="*/ 104 h 259"/>
                  <a:gd name="T14" fmla="*/ 213 w 213"/>
                  <a:gd name="T15" fmla="*/ 99 h 259"/>
                  <a:gd name="T16" fmla="*/ 212 w 213"/>
                  <a:gd name="T17" fmla="*/ 98 h 259"/>
                  <a:gd name="T18" fmla="*/ 199 w 213"/>
                  <a:gd name="T19" fmla="*/ 83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259">
                    <a:moveTo>
                      <a:pt x="199" y="83"/>
                    </a:moveTo>
                    <a:cubicBezTo>
                      <a:pt x="173" y="54"/>
                      <a:pt x="145" y="23"/>
                      <a:pt x="143" y="16"/>
                    </a:cubicBezTo>
                    <a:cubicBezTo>
                      <a:pt x="99" y="0"/>
                      <a:pt x="48" y="3"/>
                      <a:pt x="25" y="42"/>
                    </a:cubicBezTo>
                    <a:cubicBezTo>
                      <a:pt x="6" y="74"/>
                      <a:pt x="0" y="114"/>
                      <a:pt x="6" y="150"/>
                    </a:cubicBezTo>
                    <a:cubicBezTo>
                      <a:pt x="11" y="176"/>
                      <a:pt x="22" y="201"/>
                      <a:pt x="39" y="218"/>
                    </a:cubicBezTo>
                    <a:cubicBezTo>
                      <a:pt x="80" y="259"/>
                      <a:pt x="140" y="246"/>
                      <a:pt x="172" y="190"/>
                    </a:cubicBezTo>
                    <a:cubicBezTo>
                      <a:pt x="191" y="158"/>
                      <a:pt x="207" y="130"/>
                      <a:pt x="211" y="104"/>
                    </a:cubicBezTo>
                    <a:cubicBezTo>
                      <a:pt x="212" y="102"/>
                      <a:pt x="213" y="101"/>
                      <a:pt x="213" y="99"/>
                    </a:cubicBezTo>
                    <a:cubicBezTo>
                      <a:pt x="213" y="99"/>
                      <a:pt x="213" y="98"/>
                      <a:pt x="212" y="98"/>
                    </a:cubicBezTo>
                    <a:cubicBezTo>
                      <a:pt x="207" y="92"/>
                      <a:pt x="203" y="87"/>
                      <a:pt x="199" y="8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5" name="îŝḷîḓé-Freeform 34"/>
              <p:cNvSpPr/>
              <p:nvPr/>
            </p:nvSpPr>
            <p:spPr bwMode="auto">
              <a:xfrm>
                <a:off x="6363658" y="2302554"/>
                <a:ext cx="541229" cy="755020"/>
              </a:xfrm>
              <a:custGeom>
                <a:avLst/>
                <a:gdLst>
                  <a:gd name="T0" fmla="*/ 22 w 203"/>
                  <a:gd name="T1" fmla="*/ 60 h 283"/>
                  <a:gd name="T2" fmla="*/ 34 w 203"/>
                  <a:gd name="T3" fmla="*/ 216 h 283"/>
                  <a:gd name="T4" fmla="*/ 72 w 203"/>
                  <a:gd name="T5" fmla="*/ 246 h 283"/>
                  <a:gd name="T6" fmla="*/ 95 w 203"/>
                  <a:gd name="T7" fmla="*/ 267 h 283"/>
                  <a:gd name="T8" fmla="*/ 99 w 203"/>
                  <a:gd name="T9" fmla="*/ 270 h 283"/>
                  <a:gd name="T10" fmla="*/ 113 w 203"/>
                  <a:gd name="T11" fmla="*/ 283 h 283"/>
                  <a:gd name="T12" fmla="*/ 170 w 203"/>
                  <a:gd name="T13" fmla="*/ 207 h 283"/>
                  <a:gd name="T14" fmla="*/ 155 w 203"/>
                  <a:gd name="T15" fmla="*/ 31 h 283"/>
                  <a:gd name="T16" fmla="*/ 56 w 203"/>
                  <a:gd name="T17" fmla="*/ 22 h 283"/>
                  <a:gd name="T18" fmla="*/ 22 w 203"/>
                  <a:gd name="T19" fmla="*/ 60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3" h="283">
                    <a:moveTo>
                      <a:pt x="22" y="60"/>
                    </a:moveTo>
                    <a:cubicBezTo>
                      <a:pt x="0" y="99"/>
                      <a:pt x="11" y="165"/>
                      <a:pt x="34" y="216"/>
                    </a:cubicBezTo>
                    <a:cubicBezTo>
                      <a:pt x="37" y="216"/>
                      <a:pt x="55" y="231"/>
                      <a:pt x="72" y="246"/>
                    </a:cubicBezTo>
                    <a:cubicBezTo>
                      <a:pt x="79" y="252"/>
                      <a:pt x="87" y="259"/>
                      <a:pt x="95" y="267"/>
                    </a:cubicBezTo>
                    <a:cubicBezTo>
                      <a:pt x="97" y="268"/>
                      <a:pt x="98" y="269"/>
                      <a:pt x="99" y="270"/>
                    </a:cubicBezTo>
                    <a:cubicBezTo>
                      <a:pt x="103" y="274"/>
                      <a:pt x="108" y="278"/>
                      <a:pt x="113" y="283"/>
                    </a:cubicBezTo>
                    <a:cubicBezTo>
                      <a:pt x="133" y="272"/>
                      <a:pt x="150" y="241"/>
                      <a:pt x="170" y="207"/>
                    </a:cubicBezTo>
                    <a:cubicBezTo>
                      <a:pt x="203" y="151"/>
                      <a:pt x="196" y="72"/>
                      <a:pt x="155" y="31"/>
                    </a:cubicBezTo>
                    <a:cubicBezTo>
                      <a:pt x="126" y="2"/>
                      <a:pt x="88" y="0"/>
                      <a:pt x="56" y="22"/>
                    </a:cubicBezTo>
                    <a:cubicBezTo>
                      <a:pt x="44" y="31"/>
                      <a:pt x="32" y="43"/>
                      <a:pt x="22" y="6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6" name="îŝḷîḓé-Freeform 35"/>
              <p:cNvSpPr/>
              <p:nvPr/>
            </p:nvSpPr>
            <p:spPr bwMode="auto">
              <a:xfrm>
                <a:off x="6451425" y="2878664"/>
                <a:ext cx="1019446" cy="1046451"/>
              </a:xfrm>
              <a:custGeom>
                <a:avLst/>
                <a:gdLst>
                  <a:gd name="T0" fmla="*/ 381 w 382"/>
                  <a:gd name="T1" fmla="*/ 346 h 392"/>
                  <a:gd name="T2" fmla="*/ 374 w 382"/>
                  <a:gd name="T3" fmla="*/ 338 h 392"/>
                  <a:gd name="T4" fmla="*/ 80 w 382"/>
                  <a:gd name="T5" fmla="*/ 67 h 392"/>
                  <a:gd name="T6" fmla="*/ 66 w 382"/>
                  <a:gd name="T7" fmla="*/ 54 h 392"/>
                  <a:gd name="T8" fmla="*/ 62 w 382"/>
                  <a:gd name="T9" fmla="*/ 51 h 392"/>
                  <a:gd name="T10" fmla="*/ 39 w 382"/>
                  <a:gd name="T11" fmla="*/ 30 h 392"/>
                  <a:gd name="T12" fmla="*/ 1 w 382"/>
                  <a:gd name="T13" fmla="*/ 0 h 392"/>
                  <a:gd name="T14" fmla="*/ 1 w 382"/>
                  <a:gd name="T15" fmla="*/ 0 h 392"/>
                  <a:gd name="T16" fmla="*/ 1 w 382"/>
                  <a:gd name="T17" fmla="*/ 0 h 392"/>
                  <a:gd name="T18" fmla="*/ 1 w 382"/>
                  <a:gd name="T19" fmla="*/ 0 h 392"/>
                  <a:gd name="T20" fmla="*/ 1 w 382"/>
                  <a:gd name="T21" fmla="*/ 2 h 392"/>
                  <a:gd name="T22" fmla="*/ 57 w 382"/>
                  <a:gd name="T23" fmla="*/ 69 h 392"/>
                  <a:gd name="T24" fmla="*/ 70 w 382"/>
                  <a:gd name="T25" fmla="*/ 84 h 392"/>
                  <a:gd name="T26" fmla="*/ 71 w 382"/>
                  <a:gd name="T27" fmla="*/ 85 h 392"/>
                  <a:gd name="T28" fmla="*/ 347 w 382"/>
                  <a:gd name="T29" fmla="*/ 384 h 392"/>
                  <a:gd name="T30" fmla="*/ 355 w 382"/>
                  <a:gd name="T31" fmla="*/ 392 h 392"/>
                  <a:gd name="T32" fmla="*/ 358 w 382"/>
                  <a:gd name="T33" fmla="*/ 391 h 392"/>
                  <a:gd name="T34" fmla="*/ 374 w 382"/>
                  <a:gd name="T35" fmla="*/ 376 h 392"/>
                  <a:gd name="T36" fmla="*/ 381 w 382"/>
                  <a:gd name="T37" fmla="*/ 351 h 392"/>
                  <a:gd name="T38" fmla="*/ 381 w 382"/>
                  <a:gd name="T39" fmla="*/ 346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2" h="392">
                    <a:moveTo>
                      <a:pt x="381" y="346"/>
                    </a:moveTo>
                    <a:cubicBezTo>
                      <a:pt x="381" y="346"/>
                      <a:pt x="379" y="343"/>
                      <a:pt x="374" y="338"/>
                    </a:cubicBezTo>
                    <a:cubicBezTo>
                      <a:pt x="337" y="304"/>
                      <a:pt x="177" y="154"/>
                      <a:pt x="80" y="67"/>
                    </a:cubicBezTo>
                    <a:cubicBezTo>
                      <a:pt x="75" y="62"/>
                      <a:pt x="70" y="58"/>
                      <a:pt x="66" y="54"/>
                    </a:cubicBezTo>
                    <a:cubicBezTo>
                      <a:pt x="65" y="53"/>
                      <a:pt x="64" y="52"/>
                      <a:pt x="62" y="51"/>
                    </a:cubicBezTo>
                    <a:cubicBezTo>
                      <a:pt x="54" y="43"/>
                      <a:pt x="46" y="36"/>
                      <a:pt x="39" y="30"/>
                    </a:cubicBezTo>
                    <a:cubicBezTo>
                      <a:pt x="22" y="15"/>
                      <a:pt x="4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1"/>
                      <a:pt x="1" y="2"/>
                    </a:cubicBezTo>
                    <a:cubicBezTo>
                      <a:pt x="3" y="9"/>
                      <a:pt x="31" y="40"/>
                      <a:pt x="57" y="69"/>
                    </a:cubicBezTo>
                    <a:cubicBezTo>
                      <a:pt x="61" y="73"/>
                      <a:pt x="65" y="78"/>
                      <a:pt x="70" y="84"/>
                    </a:cubicBezTo>
                    <a:cubicBezTo>
                      <a:pt x="71" y="84"/>
                      <a:pt x="71" y="85"/>
                      <a:pt x="71" y="85"/>
                    </a:cubicBezTo>
                    <a:cubicBezTo>
                      <a:pt x="162" y="186"/>
                      <a:pt x="312" y="347"/>
                      <a:pt x="347" y="384"/>
                    </a:cubicBezTo>
                    <a:cubicBezTo>
                      <a:pt x="352" y="389"/>
                      <a:pt x="355" y="392"/>
                      <a:pt x="355" y="392"/>
                    </a:cubicBezTo>
                    <a:cubicBezTo>
                      <a:pt x="355" y="392"/>
                      <a:pt x="356" y="392"/>
                      <a:pt x="358" y="391"/>
                    </a:cubicBezTo>
                    <a:cubicBezTo>
                      <a:pt x="362" y="390"/>
                      <a:pt x="367" y="386"/>
                      <a:pt x="374" y="376"/>
                    </a:cubicBezTo>
                    <a:cubicBezTo>
                      <a:pt x="380" y="365"/>
                      <a:pt x="381" y="356"/>
                      <a:pt x="381" y="351"/>
                    </a:cubicBezTo>
                    <a:cubicBezTo>
                      <a:pt x="382" y="348"/>
                      <a:pt x="381" y="346"/>
                      <a:pt x="381" y="34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7327975" y="532336"/>
              <a:ext cx="2861683" cy="2923702"/>
              <a:chOff x="6076950" y="2555876"/>
              <a:chExt cx="3076576" cy="3143249"/>
            </a:xfrm>
            <a:effectLst/>
          </p:grpSpPr>
          <p:sp>
            <p:nvSpPr>
              <p:cNvPr id="21" name="îŝḷîḓé-Freeform 20"/>
              <p:cNvSpPr/>
              <p:nvPr/>
            </p:nvSpPr>
            <p:spPr bwMode="auto">
              <a:xfrm>
                <a:off x="8840788" y="5375275"/>
                <a:ext cx="312738" cy="323850"/>
              </a:xfrm>
              <a:custGeom>
                <a:avLst/>
                <a:gdLst>
                  <a:gd name="T0" fmla="*/ 68 w 83"/>
                  <a:gd name="T1" fmla="*/ 68 h 86"/>
                  <a:gd name="T2" fmla="*/ 34 w 83"/>
                  <a:gd name="T3" fmla="*/ 30 h 86"/>
                  <a:gd name="T4" fmla="*/ 16 w 83"/>
                  <a:gd name="T5" fmla="*/ 10 h 86"/>
                  <a:gd name="T6" fmla="*/ 6 w 83"/>
                  <a:gd name="T7" fmla="*/ 0 h 86"/>
                  <a:gd name="T8" fmla="*/ 3 w 83"/>
                  <a:gd name="T9" fmla="*/ 5 h 86"/>
                  <a:gd name="T10" fmla="*/ 0 w 83"/>
                  <a:gd name="T11" fmla="*/ 11 h 86"/>
                  <a:gd name="T12" fmla="*/ 9 w 83"/>
                  <a:gd name="T13" fmla="*/ 21 h 86"/>
                  <a:gd name="T14" fmla="*/ 29 w 83"/>
                  <a:gd name="T15" fmla="*/ 39 h 86"/>
                  <a:gd name="T16" fmla="*/ 66 w 83"/>
                  <a:gd name="T17" fmla="*/ 72 h 86"/>
                  <a:gd name="T18" fmla="*/ 83 w 83"/>
                  <a:gd name="T19" fmla="*/ 86 h 86"/>
                  <a:gd name="T20" fmla="*/ 83 w 83"/>
                  <a:gd name="T21" fmla="*/ 85 h 86"/>
                  <a:gd name="T22" fmla="*/ 68 w 83"/>
                  <a:gd name="T23" fmla="*/ 68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" h="86">
                    <a:moveTo>
                      <a:pt x="68" y="68"/>
                    </a:moveTo>
                    <a:cubicBezTo>
                      <a:pt x="59" y="57"/>
                      <a:pt x="46" y="44"/>
                      <a:pt x="34" y="30"/>
                    </a:cubicBezTo>
                    <a:cubicBezTo>
                      <a:pt x="28" y="23"/>
                      <a:pt x="22" y="16"/>
                      <a:pt x="16" y="10"/>
                    </a:cubicBezTo>
                    <a:cubicBezTo>
                      <a:pt x="13" y="6"/>
                      <a:pt x="9" y="3"/>
                      <a:pt x="6" y="0"/>
                    </a:cubicBezTo>
                    <a:cubicBezTo>
                      <a:pt x="5" y="2"/>
                      <a:pt x="4" y="4"/>
                      <a:pt x="3" y="5"/>
                    </a:cubicBezTo>
                    <a:cubicBezTo>
                      <a:pt x="2" y="7"/>
                      <a:pt x="1" y="9"/>
                      <a:pt x="0" y="11"/>
                    </a:cubicBezTo>
                    <a:cubicBezTo>
                      <a:pt x="3" y="14"/>
                      <a:pt x="6" y="18"/>
                      <a:pt x="9" y="21"/>
                    </a:cubicBezTo>
                    <a:cubicBezTo>
                      <a:pt x="15" y="27"/>
                      <a:pt x="22" y="33"/>
                      <a:pt x="29" y="39"/>
                    </a:cubicBezTo>
                    <a:cubicBezTo>
                      <a:pt x="42" y="51"/>
                      <a:pt x="56" y="63"/>
                      <a:pt x="66" y="72"/>
                    </a:cubicBezTo>
                    <a:cubicBezTo>
                      <a:pt x="76" y="81"/>
                      <a:pt x="83" y="86"/>
                      <a:pt x="83" y="86"/>
                    </a:cubicBezTo>
                    <a:cubicBezTo>
                      <a:pt x="83" y="85"/>
                      <a:pt x="83" y="85"/>
                      <a:pt x="83" y="85"/>
                    </a:cubicBezTo>
                    <a:cubicBezTo>
                      <a:pt x="83" y="85"/>
                      <a:pt x="77" y="78"/>
                      <a:pt x="68" y="68"/>
                    </a:cubicBezTo>
                    <a:close/>
                  </a:path>
                </a:pathLst>
              </a:custGeom>
              <a:solidFill>
                <a:srgbClr val="B1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2" name="îŝḷîḓé-Freeform 21"/>
              <p:cNvSpPr/>
              <p:nvPr/>
            </p:nvSpPr>
            <p:spPr bwMode="auto">
              <a:xfrm>
                <a:off x="8129588" y="4606925"/>
                <a:ext cx="782638" cy="903287"/>
              </a:xfrm>
              <a:custGeom>
                <a:avLst/>
                <a:gdLst>
                  <a:gd name="T0" fmla="*/ 204 w 208"/>
                  <a:gd name="T1" fmla="*/ 156 h 240"/>
                  <a:gd name="T2" fmla="*/ 48 w 208"/>
                  <a:gd name="T3" fmla="*/ 0 h 240"/>
                  <a:gd name="T4" fmla="*/ 48 w 208"/>
                  <a:gd name="T5" fmla="*/ 0 h 240"/>
                  <a:gd name="T6" fmla="*/ 35 w 208"/>
                  <a:gd name="T7" fmla="*/ 53 h 240"/>
                  <a:gd name="T8" fmla="*/ 0 w 208"/>
                  <a:gd name="T9" fmla="*/ 84 h 240"/>
                  <a:gd name="T10" fmla="*/ 156 w 208"/>
                  <a:gd name="T11" fmla="*/ 240 h 240"/>
                  <a:gd name="T12" fmla="*/ 189 w 208"/>
                  <a:gd name="T13" fmla="*/ 215 h 240"/>
                  <a:gd name="T14" fmla="*/ 192 w 208"/>
                  <a:gd name="T15" fmla="*/ 209 h 240"/>
                  <a:gd name="T16" fmla="*/ 195 w 208"/>
                  <a:gd name="T17" fmla="*/ 204 h 240"/>
                  <a:gd name="T18" fmla="*/ 204 w 208"/>
                  <a:gd name="T19" fmla="*/ 156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8" h="240">
                    <a:moveTo>
                      <a:pt x="204" y="156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54" y="6"/>
                      <a:pt x="48" y="30"/>
                      <a:pt x="35" y="53"/>
                    </a:cubicBezTo>
                    <a:cubicBezTo>
                      <a:pt x="22" y="75"/>
                      <a:pt x="7" y="89"/>
                      <a:pt x="0" y="84"/>
                    </a:cubicBezTo>
                    <a:cubicBezTo>
                      <a:pt x="156" y="240"/>
                      <a:pt x="156" y="240"/>
                      <a:pt x="156" y="240"/>
                    </a:cubicBezTo>
                    <a:cubicBezTo>
                      <a:pt x="156" y="240"/>
                      <a:pt x="173" y="237"/>
                      <a:pt x="189" y="215"/>
                    </a:cubicBezTo>
                    <a:cubicBezTo>
                      <a:pt x="190" y="213"/>
                      <a:pt x="191" y="211"/>
                      <a:pt x="192" y="209"/>
                    </a:cubicBezTo>
                    <a:cubicBezTo>
                      <a:pt x="193" y="208"/>
                      <a:pt x="194" y="206"/>
                      <a:pt x="195" y="204"/>
                    </a:cubicBezTo>
                    <a:cubicBezTo>
                      <a:pt x="208" y="179"/>
                      <a:pt x="204" y="156"/>
                      <a:pt x="204" y="156"/>
                    </a:cubicBezTo>
                    <a:close/>
                  </a:path>
                </a:pathLst>
              </a:custGeom>
              <a:solidFill>
                <a:srgbClr val="C5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3" name="îŝḷîḓé-Freeform 22"/>
              <p:cNvSpPr/>
              <p:nvPr/>
            </p:nvSpPr>
            <p:spPr bwMode="auto">
              <a:xfrm>
                <a:off x="8113713" y="4592638"/>
                <a:ext cx="219075" cy="349250"/>
              </a:xfrm>
              <a:custGeom>
                <a:avLst/>
                <a:gdLst>
                  <a:gd name="T0" fmla="*/ 52 w 58"/>
                  <a:gd name="T1" fmla="*/ 4 h 93"/>
                  <a:gd name="T2" fmla="*/ 32 w 58"/>
                  <a:gd name="T3" fmla="*/ 13 h 93"/>
                  <a:gd name="T4" fmla="*/ 39 w 58"/>
                  <a:gd name="T5" fmla="*/ 21 h 93"/>
                  <a:gd name="T6" fmla="*/ 39 w 58"/>
                  <a:gd name="T7" fmla="*/ 26 h 93"/>
                  <a:gd name="T8" fmla="*/ 32 w 58"/>
                  <a:gd name="T9" fmla="*/ 51 h 93"/>
                  <a:gd name="T10" fmla="*/ 16 w 58"/>
                  <a:gd name="T11" fmla="*/ 66 h 93"/>
                  <a:gd name="T12" fmla="*/ 13 w 58"/>
                  <a:gd name="T13" fmla="*/ 67 h 93"/>
                  <a:gd name="T14" fmla="*/ 5 w 58"/>
                  <a:gd name="T15" fmla="*/ 59 h 93"/>
                  <a:gd name="T16" fmla="*/ 4 w 58"/>
                  <a:gd name="T17" fmla="*/ 87 h 93"/>
                  <a:gd name="T18" fmla="*/ 4 w 58"/>
                  <a:gd name="T19" fmla="*/ 88 h 93"/>
                  <a:gd name="T20" fmla="*/ 39 w 58"/>
                  <a:gd name="T21" fmla="*/ 57 h 93"/>
                  <a:gd name="T22" fmla="*/ 52 w 58"/>
                  <a:gd name="T23" fmla="*/ 4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8" h="93">
                    <a:moveTo>
                      <a:pt x="52" y="4"/>
                    </a:moveTo>
                    <a:cubicBezTo>
                      <a:pt x="48" y="0"/>
                      <a:pt x="40" y="4"/>
                      <a:pt x="32" y="13"/>
                    </a:cubicBezTo>
                    <a:cubicBezTo>
                      <a:pt x="37" y="18"/>
                      <a:pt x="39" y="21"/>
                      <a:pt x="39" y="21"/>
                    </a:cubicBezTo>
                    <a:cubicBezTo>
                      <a:pt x="39" y="21"/>
                      <a:pt x="40" y="23"/>
                      <a:pt x="39" y="26"/>
                    </a:cubicBezTo>
                    <a:cubicBezTo>
                      <a:pt x="39" y="31"/>
                      <a:pt x="38" y="40"/>
                      <a:pt x="32" y="51"/>
                    </a:cubicBezTo>
                    <a:cubicBezTo>
                      <a:pt x="25" y="61"/>
                      <a:pt x="20" y="65"/>
                      <a:pt x="16" y="66"/>
                    </a:cubicBezTo>
                    <a:cubicBezTo>
                      <a:pt x="14" y="67"/>
                      <a:pt x="13" y="67"/>
                      <a:pt x="13" y="67"/>
                    </a:cubicBezTo>
                    <a:cubicBezTo>
                      <a:pt x="13" y="67"/>
                      <a:pt x="10" y="64"/>
                      <a:pt x="5" y="59"/>
                    </a:cubicBezTo>
                    <a:cubicBezTo>
                      <a:pt x="1" y="72"/>
                      <a:pt x="0" y="83"/>
                      <a:pt x="4" y="87"/>
                    </a:cubicBezTo>
                    <a:cubicBezTo>
                      <a:pt x="4" y="88"/>
                      <a:pt x="4" y="88"/>
                      <a:pt x="4" y="88"/>
                    </a:cubicBezTo>
                    <a:cubicBezTo>
                      <a:pt x="11" y="93"/>
                      <a:pt x="26" y="79"/>
                      <a:pt x="39" y="57"/>
                    </a:cubicBezTo>
                    <a:cubicBezTo>
                      <a:pt x="52" y="34"/>
                      <a:pt x="58" y="10"/>
                      <a:pt x="52" y="4"/>
                    </a:cubicBezTo>
                    <a:close/>
                  </a:path>
                </a:pathLst>
              </a:custGeom>
              <a:solidFill>
                <a:srgbClr val="B1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4" name="îŝḷîḓé-Freeform 23"/>
              <p:cNvSpPr/>
              <p:nvPr/>
            </p:nvSpPr>
            <p:spPr bwMode="auto">
              <a:xfrm>
                <a:off x="6076950" y="3233738"/>
                <a:ext cx="754063" cy="647700"/>
              </a:xfrm>
              <a:custGeom>
                <a:avLst/>
                <a:gdLst>
                  <a:gd name="T0" fmla="*/ 82 w 200"/>
                  <a:gd name="T1" fmla="*/ 64 h 172"/>
                  <a:gd name="T2" fmla="*/ 200 w 200"/>
                  <a:gd name="T3" fmla="*/ 38 h 172"/>
                  <a:gd name="T4" fmla="*/ 200 w 200"/>
                  <a:gd name="T5" fmla="*/ 36 h 172"/>
                  <a:gd name="T6" fmla="*/ 73 w 200"/>
                  <a:gd name="T7" fmla="*/ 14 h 172"/>
                  <a:gd name="T8" fmla="*/ 8 w 200"/>
                  <a:gd name="T9" fmla="*/ 126 h 172"/>
                  <a:gd name="T10" fmla="*/ 63 w 200"/>
                  <a:gd name="T11" fmla="*/ 172 h 172"/>
                  <a:gd name="T12" fmla="*/ 82 w 200"/>
                  <a:gd name="T13" fmla="*/ 64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0" h="172">
                    <a:moveTo>
                      <a:pt x="82" y="64"/>
                    </a:moveTo>
                    <a:cubicBezTo>
                      <a:pt x="105" y="25"/>
                      <a:pt x="156" y="22"/>
                      <a:pt x="200" y="38"/>
                    </a:cubicBezTo>
                    <a:cubicBezTo>
                      <a:pt x="200" y="37"/>
                      <a:pt x="199" y="36"/>
                      <a:pt x="200" y="36"/>
                    </a:cubicBezTo>
                    <a:cubicBezTo>
                      <a:pt x="159" y="13"/>
                      <a:pt x="108" y="0"/>
                      <a:pt x="73" y="14"/>
                    </a:cubicBezTo>
                    <a:cubicBezTo>
                      <a:pt x="5" y="41"/>
                      <a:pt x="0" y="80"/>
                      <a:pt x="8" y="126"/>
                    </a:cubicBezTo>
                    <a:cubicBezTo>
                      <a:pt x="13" y="151"/>
                      <a:pt x="34" y="167"/>
                      <a:pt x="63" y="172"/>
                    </a:cubicBezTo>
                    <a:cubicBezTo>
                      <a:pt x="57" y="136"/>
                      <a:pt x="63" y="96"/>
                      <a:pt x="82" y="64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5" name="îŝḷîḓé-Freeform 24"/>
              <p:cNvSpPr/>
              <p:nvPr/>
            </p:nvSpPr>
            <p:spPr bwMode="auto">
              <a:xfrm>
                <a:off x="6634163" y="2638425"/>
                <a:ext cx="279400" cy="730250"/>
              </a:xfrm>
              <a:custGeom>
                <a:avLst/>
                <a:gdLst>
                  <a:gd name="T0" fmla="*/ 40 w 74"/>
                  <a:gd name="T1" fmla="*/ 38 h 194"/>
                  <a:gd name="T2" fmla="*/ 74 w 74"/>
                  <a:gd name="T3" fmla="*/ 0 h 194"/>
                  <a:gd name="T4" fmla="*/ 1 w 74"/>
                  <a:gd name="T5" fmla="*/ 100 h 194"/>
                  <a:gd name="T6" fmla="*/ 52 w 74"/>
                  <a:gd name="T7" fmla="*/ 194 h 194"/>
                  <a:gd name="T8" fmla="*/ 52 w 74"/>
                  <a:gd name="T9" fmla="*/ 194 h 194"/>
                  <a:gd name="T10" fmla="*/ 40 w 74"/>
                  <a:gd name="T11" fmla="*/ 38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194">
                    <a:moveTo>
                      <a:pt x="40" y="38"/>
                    </a:moveTo>
                    <a:cubicBezTo>
                      <a:pt x="50" y="21"/>
                      <a:pt x="62" y="9"/>
                      <a:pt x="74" y="0"/>
                    </a:cubicBezTo>
                    <a:cubicBezTo>
                      <a:pt x="32" y="10"/>
                      <a:pt x="0" y="31"/>
                      <a:pt x="1" y="100"/>
                    </a:cubicBezTo>
                    <a:cubicBezTo>
                      <a:pt x="1" y="132"/>
                      <a:pt x="23" y="166"/>
                      <a:pt x="52" y="194"/>
                    </a:cubicBezTo>
                    <a:cubicBezTo>
                      <a:pt x="52" y="194"/>
                      <a:pt x="52" y="194"/>
                      <a:pt x="52" y="194"/>
                    </a:cubicBezTo>
                    <a:cubicBezTo>
                      <a:pt x="29" y="143"/>
                      <a:pt x="18" y="77"/>
                      <a:pt x="40" y="3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6" name="îŝḷîḓé-Freeform 25"/>
              <p:cNvSpPr/>
              <p:nvPr/>
            </p:nvSpPr>
            <p:spPr bwMode="auto">
              <a:xfrm>
                <a:off x="6291263" y="3316288"/>
                <a:ext cx="803275" cy="974725"/>
              </a:xfrm>
              <a:custGeom>
                <a:avLst/>
                <a:gdLst>
                  <a:gd name="T0" fmla="*/ 199 w 213"/>
                  <a:gd name="T1" fmla="*/ 83 h 259"/>
                  <a:gd name="T2" fmla="*/ 143 w 213"/>
                  <a:gd name="T3" fmla="*/ 16 h 259"/>
                  <a:gd name="T4" fmla="*/ 25 w 213"/>
                  <a:gd name="T5" fmla="*/ 42 h 259"/>
                  <a:gd name="T6" fmla="*/ 6 w 213"/>
                  <a:gd name="T7" fmla="*/ 150 h 259"/>
                  <a:gd name="T8" fmla="*/ 39 w 213"/>
                  <a:gd name="T9" fmla="*/ 218 h 259"/>
                  <a:gd name="T10" fmla="*/ 172 w 213"/>
                  <a:gd name="T11" fmla="*/ 190 h 259"/>
                  <a:gd name="T12" fmla="*/ 211 w 213"/>
                  <a:gd name="T13" fmla="*/ 104 h 259"/>
                  <a:gd name="T14" fmla="*/ 213 w 213"/>
                  <a:gd name="T15" fmla="*/ 99 h 259"/>
                  <a:gd name="T16" fmla="*/ 212 w 213"/>
                  <a:gd name="T17" fmla="*/ 98 h 259"/>
                  <a:gd name="T18" fmla="*/ 199 w 213"/>
                  <a:gd name="T19" fmla="*/ 83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259">
                    <a:moveTo>
                      <a:pt x="199" y="83"/>
                    </a:moveTo>
                    <a:cubicBezTo>
                      <a:pt x="173" y="54"/>
                      <a:pt x="145" y="23"/>
                      <a:pt x="143" y="16"/>
                    </a:cubicBezTo>
                    <a:cubicBezTo>
                      <a:pt x="99" y="0"/>
                      <a:pt x="48" y="3"/>
                      <a:pt x="25" y="42"/>
                    </a:cubicBezTo>
                    <a:cubicBezTo>
                      <a:pt x="6" y="74"/>
                      <a:pt x="0" y="114"/>
                      <a:pt x="6" y="150"/>
                    </a:cubicBezTo>
                    <a:cubicBezTo>
                      <a:pt x="11" y="176"/>
                      <a:pt x="22" y="201"/>
                      <a:pt x="39" y="218"/>
                    </a:cubicBezTo>
                    <a:cubicBezTo>
                      <a:pt x="80" y="259"/>
                      <a:pt x="140" y="246"/>
                      <a:pt x="172" y="190"/>
                    </a:cubicBezTo>
                    <a:cubicBezTo>
                      <a:pt x="191" y="158"/>
                      <a:pt x="207" y="130"/>
                      <a:pt x="211" y="104"/>
                    </a:cubicBezTo>
                    <a:cubicBezTo>
                      <a:pt x="212" y="102"/>
                      <a:pt x="213" y="101"/>
                      <a:pt x="213" y="99"/>
                    </a:cubicBezTo>
                    <a:cubicBezTo>
                      <a:pt x="213" y="99"/>
                      <a:pt x="213" y="98"/>
                      <a:pt x="212" y="98"/>
                    </a:cubicBezTo>
                    <a:cubicBezTo>
                      <a:pt x="207" y="92"/>
                      <a:pt x="203" y="87"/>
                      <a:pt x="199" y="83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7" name="îŝḷîḓé-Freeform 26"/>
              <p:cNvSpPr/>
              <p:nvPr/>
            </p:nvSpPr>
            <p:spPr bwMode="auto">
              <a:xfrm>
                <a:off x="6702425" y="2555876"/>
                <a:ext cx="763588" cy="1065212"/>
              </a:xfrm>
              <a:custGeom>
                <a:avLst/>
                <a:gdLst>
                  <a:gd name="T0" fmla="*/ 22 w 203"/>
                  <a:gd name="T1" fmla="*/ 60 h 283"/>
                  <a:gd name="T2" fmla="*/ 34 w 203"/>
                  <a:gd name="T3" fmla="*/ 216 h 283"/>
                  <a:gd name="T4" fmla="*/ 72 w 203"/>
                  <a:gd name="T5" fmla="*/ 246 h 283"/>
                  <a:gd name="T6" fmla="*/ 95 w 203"/>
                  <a:gd name="T7" fmla="*/ 267 h 283"/>
                  <a:gd name="T8" fmla="*/ 99 w 203"/>
                  <a:gd name="T9" fmla="*/ 270 h 283"/>
                  <a:gd name="T10" fmla="*/ 113 w 203"/>
                  <a:gd name="T11" fmla="*/ 283 h 283"/>
                  <a:gd name="T12" fmla="*/ 170 w 203"/>
                  <a:gd name="T13" fmla="*/ 207 h 283"/>
                  <a:gd name="T14" fmla="*/ 155 w 203"/>
                  <a:gd name="T15" fmla="*/ 31 h 283"/>
                  <a:gd name="T16" fmla="*/ 56 w 203"/>
                  <a:gd name="T17" fmla="*/ 22 h 283"/>
                  <a:gd name="T18" fmla="*/ 22 w 203"/>
                  <a:gd name="T19" fmla="*/ 60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3" h="283">
                    <a:moveTo>
                      <a:pt x="22" y="60"/>
                    </a:moveTo>
                    <a:cubicBezTo>
                      <a:pt x="0" y="99"/>
                      <a:pt x="11" y="165"/>
                      <a:pt x="34" y="216"/>
                    </a:cubicBezTo>
                    <a:cubicBezTo>
                      <a:pt x="37" y="216"/>
                      <a:pt x="55" y="231"/>
                      <a:pt x="72" y="246"/>
                    </a:cubicBezTo>
                    <a:cubicBezTo>
                      <a:pt x="79" y="252"/>
                      <a:pt x="87" y="259"/>
                      <a:pt x="95" y="267"/>
                    </a:cubicBezTo>
                    <a:cubicBezTo>
                      <a:pt x="97" y="268"/>
                      <a:pt x="98" y="269"/>
                      <a:pt x="99" y="270"/>
                    </a:cubicBezTo>
                    <a:cubicBezTo>
                      <a:pt x="103" y="274"/>
                      <a:pt x="108" y="278"/>
                      <a:pt x="113" y="283"/>
                    </a:cubicBezTo>
                    <a:cubicBezTo>
                      <a:pt x="133" y="272"/>
                      <a:pt x="150" y="241"/>
                      <a:pt x="170" y="207"/>
                    </a:cubicBezTo>
                    <a:cubicBezTo>
                      <a:pt x="203" y="151"/>
                      <a:pt x="196" y="72"/>
                      <a:pt x="155" y="31"/>
                    </a:cubicBezTo>
                    <a:cubicBezTo>
                      <a:pt x="126" y="2"/>
                      <a:pt x="88" y="0"/>
                      <a:pt x="56" y="22"/>
                    </a:cubicBezTo>
                    <a:cubicBezTo>
                      <a:pt x="44" y="31"/>
                      <a:pt x="32" y="43"/>
                      <a:pt x="22" y="6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" name="îŝḷîḓé-Freeform 27"/>
              <p:cNvSpPr/>
              <p:nvPr/>
            </p:nvSpPr>
            <p:spPr bwMode="auto">
              <a:xfrm>
                <a:off x="6826250" y="3368675"/>
                <a:ext cx="1438275" cy="1476375"/>
              </a:xfrm>
              <a:custGeom>
                <a:avLst/>
                <a:gdLst>
                  <a:gd name="T0" fmla="*/ 381 w 382"/>
                  <a:gd name="T1" fmla="*/ 346 h 392"/>
                  <a:gd name="T2" fmla="*/ 374 w 382"/>
                  <a:gd name="T3" fmla="*/ 338 h 392"/>
                  <a:gd name="T4" fmla="*/ 80 w 382"/>
                  <a:gd name="T5" fmla="*/ 67 h 392"/>
                  <a:gd name="T6" fmla="*/ 66 w 382"/>
                  <a:gd name="T7" fmla="*/ 54 h 392"/>
                  <a:gd name="T8" fmla="*/ 62 w 382"/>
                  <a:gd name="T9" fmla="*/ 51 h 392"/>
                  <a:gd name="T10" fmla="*/ 39 w 382"/>
                  <a:gd name="T11" fmla="*/ 30 h 392"/>
                  <a:gd name="T12" fmla="*/ 1 w 382"/>
                  <a:gd name="T13" fmla="*/ 0 h 392"/>
                  <a:gd name="T14" fmla="*/ 1 w 382"/>
                  <a:gd name="T15" fmla="*/ 0 h 392"/>
                  <a:gd name="T16" fmla="*/ 1 w 382"/>
                  <a:gd name="T17" fmla="*/ 0 h 392"/>
                  <a:gd name="T18" fmla="*/ 1 w 382"/>
                  <a:gd name="T19" fmla="*/ 0 h 392"/>
                  <a:gd name="T20" fmla="*/ 1 w 382"/>
                  <a:gd name="T21" fmla="*/ 2 h 392"/>
                  <a:gd name="T22" fmla="*/ 57 w 382"/>
                  <a:gd name="T23" fmla="*/ 69 h 392"/>
                  <a:gd name="T24" fmla="*/ 70 w 382"/>
                  <a:gd name="T25" fmla="*/ 84 h 392"/>
                  <a:gd name="T26" fmla="*/ 71 w 382"/>
                  <a:gd name="T27" fmla="*/ 85 h 392"/>
                  <a:gd name="T28" fmla="*/ 347 w 382"/>
                  <a:gd name="T29" fmla="*/ 384 h 392"/>
                  <a:gd name="T30" fmla="*/ 355 w 382"/>
                  <a:gd name="T31" fmla="*/ 392 h 392"/>
                  <a:gd name="T32" fmla="*/ 358 w 382"/>
                  <a:gd name="T33" fmla="*/ 391 h 392"/>
                  <a:gd name="T34" fmla="*/ 374 w 382"/>
                  <a:gd name="T35" fmla="*/ 376 h 392"/>
                  <a:gd name="T36" fmla="*/ 381 w 382"/>
                  <a:gd name="T37" fmla="*/ 351 h 392"/>
                  <a:gd name="T38" fmla="*/ 381 w 382"/>
                  <a:gd name="T39" fmla="*/ 346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2" h="392">
                    <a:moveTo>
                      <a:pt x="381" y="346"/>
                    </a:moveTo>
                    <a:cubicBezTo>
                      <a:pt x="381" y="346"/>
                      <a:pt x="379" y="343"/>
                      <a:pt x="374" y="338"/>
                    </a:cubicBezTo>
                    <a:cubicBezTo>
                      <a:pt x="337" y="304"/>
                      <a:pt x="177" y="154"/>
                      <a:pt x="80" y="67"/>
                    </a:cubicBezTo>
                    <a:cubicBezTo>
                      <a:pt x="75" y="62"/>
                      <a:pt x="70" y="58"/>
                      <a:pt x="66" y="54"/>
                    </a:cubicBezTo>
                    <a:cubicBezTo>
                      <a:pt x="65" y="53"/>
                      <a:pt x="64" y="52"/>
                      <a:pt x="62" y="51"/>
                    </a:cubicBezTo>
                    <a:cubicBezTo>
                      <a:pt x="54" y="43"/>
                      <a:pt x="46" y="36"/>
                      <a:pt x="39" y="30"/>
                    </a:cubicBezTo>
                    <a:cubicBezTo>
                      <a:pt x="22" y="15"/>
                      <a:pt x="4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1"/>
                      <a:pt x="1" y="2"/>
                    </a:cubicBezTo>
                    <a:cubicBezTo>
                      <a:pt x="3" y="9"/>
                      <a:pt x="31" y="40"/>
                      <a:pt x="57" y="69"/>
                    </a:cubicBezTo>
                    <a:cubicBezTo>
                      <a:pt x="61" y="73"/>
                      <a:pt x="65" y="78"/>
                      <a:pt x="70" y="84"/>
                    </a:cubicBezTo>
                    <a:cubicBezTo>
                      <a:pt x="71" y="84"/>
                      <a:pt x="71" y="85"/>
                      <a:pt x="71" y="85"/>
                    </a:cubicBezTo>
                    <a:cubicBezTo>
                      <a:pt x="162" y="186"/>
                      <a:pt x="312" y="347"/>
                      <a:pt x="347" y="384"/>
                    </a:cubicBezTo>
                    <a:cubicBezTo>
                      <a:pt x="352" y="389"/>
                      <a:pt x="355" y="392"/>
                      <a:pt x="355" y="392"/>
                    </a:cubicBezTo>
                    <a:cubicBezTo>
                      <a:pt x="355" y="392"/>
                      <a:pt x="356" y="392"/>
                      <a:pt x="358" y="391"/>
                    </a:cubicBezTo>
                    <a:cubicBezTo>
                      <a:pt x="362" y="390"/>
                      <a:pt x="367" y="386"/>
                      <a:pt x="374" y="376"/>
                    </a:cubicBezTo>
                    <a:cubicBezTo>
                      <a:pt x="380" y="365"/>
                      <a:pt x="381" y="356"/>
                      <a:pt x="381" y="351"/>
                    </a:cubicBezTo>
                    <a:cubicBezTo>
                      <a:pt x="382" y="348"/>
                      <a:pt x="381" y="346"/>
                      <a:pt x="381" y="346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sp>
        <p:nvSpPr>
          <p:cNvPr id="64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成功项目展示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61" name="组合 60"/>
          <p:cNvGrpSpPr/>
          <p:nvPr/>
        </p:nvGrpSpPr>
        <p:grpSpPr>
          <a:xfrm>
            <a:off x="1011441" y="1580609"/>
            <a:ext cx="3621890" cy="784194"/>
            <a:chOff x="1011441" y="1580609"/>
            <a:chExt cx="3621890" cy="784194"/>
          </a:xfrm>
        </p:grpSpPr>
        <p:grpSp>
          <p:nvGrpSpPr>
            <p:cNvPr id="5" name="组合 4"/>
            <p:cNvGrpSpPr/>
            <p:nvPr/>
          </p:nvGrpSpPr>
          <p:grpSpPr>
            <a:xfrm>
              <a:off x="1542054" y="1580609"/>
              <a:ext cx="3091277" cy="784194"/>
              <a:chOff x="1644321" y="2174259"/>
              <a:chExt cx="4109786" cy="1042569"/>
            </a:xfrm>
          </p:grpSpPr>
          <p:sp>
            <p:nvSpPr>
              <p:cNvPr id="15" name="îŝḷîḓé-文本框 65"/>
              <p:cNvSpPr txBox="1"/>
              <p:nvPr/>
            </p:nvSpPr>
            <p:spPr>
              <a:xfrm>
                <a:off x="1644321" y="2174259"/>
                <a:ext cx="4109786" cy="369332"/>
              </a:xfrm>
              <a:prstGeom prst="rect">
                <a:avLst/>
              </a:prstGeom>
              <a:noFill/>
            </p:spPr>
            <p:txBody>
              <a:bodyPr wrap="none" anchor="b" anchorCtr="0">
                <a:normAutofit fontScale="92500" lnSpcReduction="10000"/>
              </a:bodyPr>
              <a:lstStyle/>
              <a:p>
                <a:r>
                  <a:rPr lang="zh-CN" altLang="en-US" sz="1400" b="1" dirty="0">
                    <a:solidFill>
                      <a:schemeClr val="accent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点击输入标题</a:t>
                </a:r>
              </a:p>
            </p:txBody>
          </p:sp>
          <p:sp>
            <p:nvSpPr>
              <p:cNvPr id="16" name="îŝḷîḓé-文本框 66"/>
              <p:cNvSpPr txBox="1"/>
              <p:nvPr/>
            </p:nvSpPr>
            <p:spPr>
              <a:xfrm>
                <a:off x="1644321" y="2476592"/>
                <a:ext cx="4109786" cy="740236"/>
              </a:xfrm>
              <a:prstGeom prst="rect">
                <a:avLst/>
              </a:prstGeom>
              <a:noFill/>
            </p:spPr>
            <p:txBody>
              <a:bodyPr wrap="square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 dirty="0"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</a:p>
            </p:txBody>
          </p:sp>
        </p:grpSp>
        <p:sp>
          <p:nvSpPr>
            <p:cNvPr id="8" name="îŝḷîḓé-Freeform 7"/>
            <p:cNvSpPr/>
            <p:nvPr/>
          </p:nvSpPr>
          <p:spPr bwMode="auto">
            <a:xfrm>
              <a:off x="1011441" y="1721393"/>
              <a:ext cx="426928" cy="422842"/>
            </a:xfrm>
            <a:custGeom>
              <a:avLst/>
              <a:gdLst>
                <a:gd name="connsiteX0" fmla="*/ 242094 w 331788"/>
                <a:gd name="connsiteY0" fmla="*/ 203585 h 328613"/>
                <a:gd name="connsiteX1" fmla="*/ 214264 w 331788"/>
                <a:gd name="connsiteY1" fmla="*/ 214264 h 328613"/>
                <a:gd name="connsiteX2" fmla="*/ 214264 w 331788"/>
                <a:gd name="connsiteY2" fmla="*/ 269924 h 328613"/>
                <a:gd name="connsiteX3" fmla="*/ 269924 w 331788"/>
                <a:gd name="connsiteY3" fmla="*/ 269924 h 328613"/>
                <a:gd name="connsiteX4" fmla="*/ 269924 w 331788"/>
                <a:gd name="connsiteY4" fmla="*/ 214264 h 328613"/>
                <a:gd name="connsiteX5" fmla="*/ 242094 w 331788"/>
                <a:gd name="connsiteY5" fmla="*/ 203585 h 328613"/>
                <a:gd name="connsiteX6" fmla="*/ 85725 w 331788"/>
                <a:gd name="connsiteY6" fmla="*/ 200752 h 328613"/>
                <a:gd name="connsiteX7" fmla="*/ 136525 w 331788"/>
                <a:gd name="connsiteY7" fmla="*/ 207698 h 328613"/>
                <a:gd name="connsiteX8" fmla="*/ 132667 w 331788"/>
                <a:gd name="connsiteY8" fmla="*/ 222250 h 328613"/>
                <a:gd name="connsiteX9" fmla="*/ 38783 w 331788"/>
                <a:gd name="connsiteY9" fmla="*/ 222250 h 328613"/>
                <a:gd name="connsiteX10" fmla="*/ 34925 w 331788"/>
                <a:gd name="connsiteY10" fmla="*/ 207698 h 328613"/>
                <a:gd name="connsiteX11" fmla="*/ 85725 w 331788"/>
                <a:gd name="connsiteY11" fmla="*/ 200752 h 328613"/>
                <a:gd name="connsiteX12" fmla="*/ 86038 w 331788"/>
                <a:gd name="connsiteY12" fmla="*/ 150283 h 328613"/>
                <a:gd name="connsiteX13" fmla="*/ 136525 w 331788"/>
                <a:gd name="connsiteY13" fmla="*/ 158221 h 328613"/>
                <a:gd name="connsiteX14" fmla="*/ 132678 w 331788"/>
                <a:gd name="connsiteY14" fmla="*/ 171450 h 328613"/>
                <a:gd name="connsiteX15" fmla="*/ 39076 w 331788"/>
                <a:gd name="connsiteY15" fmla="*/ 171450 h 328613"/>
                <a:gd name="connsiteX16" fmla="*/ 36512 w 331788"/>
                <a:gd name="connsiteY16" fmla="*/ 158221 h 328613"/>
                <a:gd name="connsiteX17" fmla="*/ 86038 w 331788"/>
                <a:gd name="connsiteY17" fmla="*/ 150283 h 328613"/>
                <a:gd name="connsiteX18" fmla="*/ 243681 w 331788"/>
                <a:gd name="connsiteY18" fmla="*/ 148724 h 328613"/>
                <a:gd name="connsiteX19" fmla="*/ 295275 w 331788"/>
                <a:gd name="connsiteY19" fmla="*/ 156745 h 328613"/>
                <a:gd name="connsiteX20" fmla="*/ 292663 w 331788"/>
                <a:gd name="connsiteY20" fmla="*/ 171450 h 328613"/>
                <a:gd name="connsiteX21" fmla="*/ 197312 w 331788"/>
                <a:gd name="connsiteY21" fmla="*/ 171450 h 328613"/>
                <a:gd name="connsiteX22" fmla="*/ 192087 w 331788"/>
                <a:gd name="connsiteY22" fmla="*/ 156745 h 328613"/>
                <a:gd name="connsiteX23" fmla="*/ 243681 w 331788"/>
                <a:gd name="connsiteY23" fmla="*/ 148724 h 328613"/>
                <a:gd name="connsiteX24" fmla="*/ 86038 w 331788"/>
                <a:gd name="connsiteY24" fmla="*/ 99483 h 328613"/>
                <a:gd name="connsiteX25" fmla="*/ 136525 w 331788"/>
                <a:gd name="connsiteY25" fmla="*/ 107421 h 328613"/>
                <a:gd name="connsiteX26" fmla="*/ 132678 w 331788"/>
                <a:gd name="connsiteY26" fmla="*/ 120650 h 328613"/>
                <a:gd name="connsiteX27" fmla="*/ 39076 w 331788"/>
                <a:gd name="connsiteY27" fmla="*/ 120650 h 328613"/>
                <a:gd name="connsiteX28" fmla="*/ 36512 w 331788"/>
                <a:gd name="connsiteY28" fmla="*/ 107421 h 328613"/>
                <a:gd name="connsiteX29" fmla="*/ 86038 w 331788"/>
                <a:gd name="connsiteY29" fmla="*/ 99483 h 328613"/>
                <a:gd name="connsiteX30" fmla="*/ 243681 w 331788"/>
                <a:gd name="connsiteY30" fmla="*/ 99152 h 328613"/>
                <a:gd name="connsiteX31" fmla="*/ 295275 w 331788"/>
                <a:gd name="connsiteY31" fmla="*/ 106098 h 328613"/>
                <a:gd name="connsiteX32" fmla="*/ 292663 w 331788"/>
                <a:gd name="connsiteY32" fmla="*/ 120650 h 328613"/>
                <a:gd name="connsiteX33" fmla="*/ 196006 w 331788"/>
                <a:gd name="connsiteY33" fmla="*/ 120650 h 328613"/>
                <a:gd name="connsiteX34" fmla="*/ 192087 w 331788"/>
                <a:gd name="connsiteY34" fmla="*/ 106098 h 328613"/>
                <a:gd name="connsiteX35" fmla="*/ 243681 w 331788"/>
                <a:gd name="connsiteY35" fmla="*/ 99152 h 328613"/>
                <a:gd name="connsiteX36" fmla="*/ 243681 w 331788"/>
                <a:gd name="connsiteY36" fmla="*/ 48711 h 328613"/>
                <a:gd name="connsiteX37" fmla="*/ 295275 w 331788"/>
                <a:gd name="connsiteY37" fmla="*/ 56732 h 328613"/>
                <a:gd name="connsiteX38" fmla="*/ 292663 w 331788"/>
                <a:gd name="connsiteY38" fmla="*/ 71437 h 328613"/>
                <a:gd name="connsiteX39" fmla="*/ 197312 w 331788"/>
                <a:gd name="connsiteY39" fmla="*/ 71437 h 328613"/>
                <a:gd name="connsiteX40" fmla="*/ 192087 w 331788"/>
                <a:gd name="connsiteY40" fmla="*/ 56732 h 328613"/>
                <a:gd name="connsiteX41" fmla="*/ 243681 w 331788"/>
                <a:gd name="connsiteY41" fmla="*/ 48711 h 328613"/>
                <a:gd name="connsiteX42" fmla="*/ 85725 w 331788"/>
                <a:gd name="connsiteY42" fmla="*/ 48683 h 328613"/>
                <a:gd name="connsiteX43" fmla="*/ 136525 w 331788"/>
                <a:gd name="connsiteY43" fmla="*/ 56621 h 328613"/>
                <a:gd name="connsiteX44" fmla="*/ 132667 w 331788"/>
                <a:gd name="connsiteY44" fmla="*/ 69850 h 328613"/>
                <a:gd name="connsiteX45" fmla="*/ 38783 w 331788"/>
                <a:gd name="connsiteY45" fmla="*/ 69850 h 328613"/>
                <a:gd name="connsiteX46" fmla="*/ 34925 w 331788"/>
                <a:gd name="connsiteY46" fmla="*/ 56621 h 328613"/>
                <a:gd name="connsiteX47" fmla="*/ 85725 w 331788"/>
                <a:gd name="connsiteY47" fmla="*/ 48683 h 328613"/>
                <a:gd name="connsiteX48" fmla="*/ 245779 w 331788"/>
                <a:gd name="connsiteY48" fmla="*/ 12700 h 328613"/>
                <a:gd name="connsiteX49" fmla="*/ 171450 w 331788"/>
                <a:gd name="connsiteY49" fmla="*/ 28215 h 328613"/>
                <a:gd name="connsiteX50" fmla="*/ 171450 w 331788"/>
                <a:gd name="connsiteY50" fmla="*/ 263525 h 328613"/>
                <a:gd name="connsiteX51" fmla="*/ 192314 w 331788"/>
                <a:gd name="connsiteY51" fmla="*/ 257061 h 328613"/>
                <a:gd name="connsiteX52" fmla="*/ 205355 w 331788"/>
                <a:gd name="connsiteY52" fmla="*/ 205344 h 328613"/>
                <a:gd name="connsiteX53" fmla="*/ 279684 w 331788"/>
                <a:gd name="connsiteY53" fmla="*/ 205344 h 328613"/>
                <a:gd name="connsiteX54" fmla="*/ 294028 w 331788"/>
                <a:gd name="connsiteY54" fmla="*/ 257061 h 328613"/>
                <a:gd name="connsiteX55" fmla="*/ 317500 w 331788"/>
                <a:gd name="connsiteY55" fmla="*/ 263525 h 328613"/>
                <a:gd name="connsiteX56" fmla="*/ 317500 w 331788"/>
                <a:gd name="connsiteY56" fmla="*/ 28215 h 328613"/>
                <a:gd name="connsiteX57" fmla="*/ 245779 w 331788"/>
                <a:gd name="connsiteY57" fmla="*/ 12700 h 328613"/>
                <a:gd name="connsiteX58" fmla="*/ 84931 w 331788"/>
                <a:gd name="connsiteY58" fmla="*/ 12700 h 328613"/>
                <a:gd name="connsiteX59" fmla="*/ 12700 w 331788"/>
                <a:gd name="connsiteY59" fmla="*/ 28215 h 328613"/>
                <a:gd name="connsiteX60" fmla="*/ 12700 w 331788"/>
                <a:gd name="connsiteY60" fmla="*/ 263525 h 328613"/>
                <a:gd name="connsiteX61" fmla="*/ 84931 w 331788"/>
                <a:gd name="connsiteY61" fmla="*/ 249303 h 328613"/>
                <a:gd name="connsiteX62" fmla="*/ 157163 w 331788"/>
                <a:gd name="connsiteY62" fmla="*/ 263525 h 328613"/>
                <a:gd name="connsiteX63" fmla="*/ 157163 w 331788"/>
                <a:gd name="connsiteY63" fmla="*/ 28215 h 328613"/>
                <a:gd name="connsiteX64" fmla="*/ 84931 w 331788"/>
                <a:gd name="connsiteY64" fmla="*/ 12700 h 328613"/>
                <a:gd name="connsiteX65" fmla="*/ 86835 w 331788"/>
                <a:gd name="connsiteY65" fmla="*/ 0 h 328613"/>
                <a:gd name="connsiteX66" fmla="*/ 165894 w 331788"/>
                <a:gd name="connsiteY66" fmla="*/ 15525 h 328613"/>
                <a:gd name="connsiteX67" fmla="*/ 244953 w 331788"/>
                <a:gd name="connsiteY67" fmla="*/ 0 h 328613"/>
                <a:gd name="connsiteX68" fmla="*/ 326604 w 331788"/>
                <a:gd name="connsiteY68" fmla="*/ 16819 h 328613"/>
                <a:gd name="connsiteX69" fmla="*/ 331788 w 331788"/>
                <a:gd name="connsiteY69" fmla="*/ 23288 h 328613"/>
                <a:gd name="connsiteX70" fmla="*/ 331788 w 331788"/>
                <a:gd name="connsiteY70" fmla="*/ 274276 h 328613"/>
                <a:gd name="connsiteX71" fmla="*/ 322716 w 331788"/>
                <a:gd name="connsiteY71" fmla="*/ 280744 h 328613"/>
                <a:gd name="connsiteX72" fmla="*/ 289019 w 331788"/>
                <a:gd name="connsiteY72" fmla="*/ 269101 h 328613"/>
                <a:gd name="connsiteX73" fmla="*/ 285130 w 331788"/>
                <a:gd name="connsiteY73" fmla="*/ 274276 h 328613"/>
                <a:gd name="connsiteX74" fmla="*/ 329196 w 331788"/>
                <a:gd name="connsiteY74" fmla="*/ 318263 h 328613"/>
                <a:gd name="connsiteX75" fmla="*/ 318828 w 331788"/>
                <a:gd name="connsiteY75" fmla="*/ 328613 h 328613"/>
                <a:gd name="connsiteX76" fmla="*/ 274762 w 331788"/>
                <a:gd name="connsiteY76" fmla="*/ 284626 h 328613"/>
                <a:gd name="connsiteX77" fmla="*/ 206072 w 331788"/>
                <a:gd name="connsiteY77" fmla="*/ 279451 h 328613"/>
                <a:gd name="connsiteX78" fmla="*/ 198295 w 331788"/>
                <a:gd name="connsiteY78" fmla="*/ 270394 h 328613"/>
                <a:gd name="connsiteX79" fmla="*/ 167190 w 331788"/>
                <a:gd name="connsiteY79" fmla="*/ 280744 h 328613"/>
                <a:gd name="connsiteX80" fmla="*/ 163302 w 331788"/>
                <a:gd name="connsiteY80" fmla="*/ 280744 h 328613"/>
                <a:gd name="connsiteX81" fmla="*/ 85539 w 331788"/>
                <a:gd name="connsiteY81" fmla="*/ 263926 h 328613"/>
                <a:gd name="connsiteX82" fmla="*/ 9072 w 331788"/>
                <a:gd name="connsiteY82" fmla="*/ 280744 h 328613"/>
                <a:gd name="connsiteX83" fmla="*/ 0 w 331788"/>
                <a:gd name="connsiteY83" fmla="*/ 274276 h 328613"/>
                <a:gd name="connsiteX84" fmla="*/ 0 w 331788"/>
                <a:gd name="connsiteY84" fmla="*/ 23288 h 328613"/>
                <a:gd name="connsiteX85" fmla="*/ 5184 w 331788"/>
                <a:gd name="connsiteY85" fmla="*/ 16819 h 328613"/>
                <a:gd name="connsiteX86" fmla="*/ 86835 w 331788"/>
                <a:gd name="connsiteY86" fmla="*/ 0 h 32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331788" h="328613">
                  <a:moveTo>
                    <a:pt x="242094" y="203585"/>
                  </a:moveTo>
                  <a:cubicBezTo>
                    <a:pt x="232062" y="203585"/>
                    <a:pt x="222031" y="207145"/>
                    <a:pt x="214264" y="214264"/>
                  </a:cubicBezTo>
                  <a:cubicBezTo>
                    <a:pt x="200025" y="229797"/>
                    <a:pt x="200025" y="254391"/>
                    <a:pt x="214264" y="269924"/>
                  </a:cubicBezTo>
                  <a:cubicBezTo>
                    <a:pt x="229797" y="284163"/>
                    <a:pt x="254391" y="284163"/>
                    <a:pt x="269924" y="269924"/>
                  </a:cubicBezTo>
                  <a:cubicBezTo>
                    <a:pt x="284163" y="254391"/>
                    <a:pt x="284163" y="229797"/>
                    <a:pt x="269924" y="214264"/>
                  </a:cubicBezTo>
                  <a:cubicBezTo>
                    <a:pt x="262158" y="207145"/>
                    <a:pt x="252126" y="203585"/>
                    <a:pt x="242094" y="203585"/>
                  </a:cubicBezTo>
                  <a:close/>
                  <a:moveTo>
                    <a:pt x="85725" y="200752"/>
                  </a:moveTo>
                  <a:cubicBezTo>
                    <a:pt x="102122" y="200752"/>
                    <a:pt x="118520" y="203067"/>
                    <a:pt x="136525" y="207698"/>
                  </a:cubicBezTo>
                  <a:cubicBezTo>
                    <a:pt x="136525" y="207698"/>
                    <a:pt x="136525" y="207698"/>
                    <a:pt x="132667" y="222250"/>
                  </a:cubicBezTo>
                  <a:cubicBezTo>
                    <a:pt x="99229" y="211667"/>
                    <a:pt x="72221" y="211667"/>
                    <a:pt x="38783" y="222250"/>
                  </a:cubicBezTo>
                  <a:cubicBezTo>
                    <a:pt x="38783" y="222250"/>
                    <a:pt x="38783" y="222250"/>
                    <a:pt x="34925" y="207698"/>
                  </a:cubicBezTo>
                  <a:cubicBezTo>
                    <a:pt x="52930" y="203067"/>
                    <a:pt x="69327" y="200752"/>
                    <a:pt x="85725" y="200752"/>
                  </a:cubicBezTo>
                  <a:close/>
                  <a:moveTo>
                    <a:pt x="86038" y="150283"/>
                  </a:moveTo>
                  <a:cubicBezTo>
                    <a:pt x="102226" y="150283"/>
                    <a:pt x="118574" y="152929"/>
                    <a:pt x="136525" y="158221"/>
                  </a:cubicBezTo>
                  <a:cubicBezTo>
                    <a:pt x="136525" y="158221"/>
                    <a:pt x="136525" y="158221"/>
                    <a:pt x="132678" y="171450"/>
                  </a:cubicBezTo>
                  <a:cubicBezTo>
                    <a:pt x="99341" y="162190"/>
                    <a:pt x="72414" y="162190"/>
                    <a:pt x="39076" y="171450"/>
                  </a:cubicBezTo>
                  <a:cubicBezTo>
                    <a:pt x="39076" y="171450"/>
                    <a:pt x="39076" y="171450"/>
                    <a:pt x="36512" y="158221"/>
                  </a:cubicBezTo>
                  <a:cubicBezTo>
                    <a:pt x="53822" y="152929"/>
                    <a:pt x="69850" y="150283"/>
                    <a:pt x="86038" y="150283"/>
                  </a:cubicBezTo>
                  <a:close/>
                  <a:moveTo>
                    <a:pt x="243681" y="148724"/>
                  </a:moveTo>
                  <a:cubicBezTo>
                    <a:pt x="260335" y="148724"/>
                    <a:pt x="276989" y="151398"/>
                    <a:pt x="295275" y="156745"/>
                  </a:cubicBezTo>
                  <a:cubicBezTo>
                    <a:pt x="295275" y="156745"/>
                    <a:pt x="295275" y="156745"/>
                    <a:pt x="292663" y="171450"/>
                  </a:cubicBezTo>
                  <a:cubicBezTo>
                    <a:pt x="257396" y="162092"/>
                    <a:pt x="231272" y="162092"/>
                    <a:pt x="197312" y="171450"/>
                  </a:cubicBezTo>
                  <a:cubicBezTo>
                    <a:pt x="197312" y="171450"/>
                    <a:pt x="197312" y="171450"/>
                    <a:pt x="192087" y="156745"/>
                  </a:cubicBezTo>
                  <a:cubicBezTo>
                    <a:pt x="210374" y="151398"/>
                    <a:pt x="227027" y="148724"/>
                    <a:pt x="243681" y="148724"/>
                  </a:cubicBezTo>
                  <a:close/>
                  <a:moveTo>
                    <a:pt x="86038" y="99483"/>
                  </a:moveTo>
                  <a:cubicBezTo>
                    <a:pt x="102226" y="99483"/>
                    <a:pt x="118574" y="102129"/>
                    <a:pt x="136525" y="107421"/>
                  </a:cubicBezTo>
                  <a:cubicBezTo>
                    <a:pt x="136525" y="107421"/>
                    <a:pt x="136525" y="107421"/>
                    <a:pt x="132678" y="120650"/>
                  </a:cubicBezTo>
                  <a:cubicBezTo>
                    <a:pt x="99341" y="111390"/>
                    <a:pt x="72414" y="111390"/>
                    <a:pt x="39076" y="120650"/>
                  </a:cubicBezTo>
                  <a:cubicBezTo>
                    <a:pt x="39076" y="120650"/>
                    <a:pt x="39076" y="120650"/>
                    <a:pt x="36512" y="107421"/>
                  </a:cubicBezTo>
                  <a:cubicBezTo>
                    <a:pt x="53822" y="102129"/>
                    <a:pt x="69850" y="99483"/>
                    <a:pt x="86038" y="99483"/>
                  </a:cubicBezTo>
                  <a:close/>
                  <a:moveTo>
                    <a:pt x="243681" y="99152"/>
                  </a:moveTo>
                  <a:cubicBezTo>
                    <a:pt x="260335" y="99152"/>
                    <a:pt x="276989" y="101467"/>
                    <a:pt x="295275" y="106098"/>
                  </a:cubicBezTo>
                  <a:cubicBezTo>
                    <a:pt x="295275" y="106098"/>
                    <a:pt x="295275" y="106098"/>
                    <a:pt x="292663" y="120650"/>
                  </a:cubicBezTo>
                  <a:cubicBezTo>
                    <a:pt x="257396" y="111390"/>
                    <a:pt x="231272" y="111390"/>
                    <a:pt x="196006" y="120650"/>
                  </a:cubicBezTo>
                  <a:cubicBezTo>
                    <a:pt x="196006" y="120650"/>
                    <a:pt x="196006" y="120650"/>
                    <a:pt x="192087" y="106098"/>
                  </a:cubicBezTo>
                  <a:cubicBezTo>
                    <a:pt x="210374" y="101467"/>
                    <a:pt x="227027" y="99152"/>
                    <a:pt x="243681" y="99152"/>
                  </a:cubicBezTo>
                  <a:close/>
                  <a:moveTo>
                    <a:pt x="243681" y="48711"/>
                  </a:moveTo>
                  <a:cubicBezTo>
                    <a:pt x="260335" y="48711"/>
                    <a:pt x="276989" y="51385"/>
                    <a:pt x="295275" y="56732"/>
                  </a:cubicBezTo>
                  <a:cubicBezTo>
                    <a:pt x="295275" y="56732"/>
                    <a:pt x="295275" y="56732"/>
                    <a:pt x="292663" y="71437"/>
                  </a:cubicBezTo>
                  <a:cubicBezTo>
                    <a:pt x="257396" y="60742"/>
                    <a:pt x="231272" y="60742"/>
                    <a:pt x="197312" y="71437"/>
                  </a:cubicBezTo>
                  <a:cubicBezTo>
                    <a:pt x="197312" y="71437"/>
                    <a:pt x="197312" y="71437"/>
                    <a:pt x="192087" y="56732"/>
                  </a:cubicBezTo>
                  <a:cubicBezTo>
                    <a:pt x="210374" y="51385"/>
                    <a:pt x="227027" y="48711"/>
                    <a:pt x="243681" y="48711"/>
                  </a:cubicBezTo>
                  <a:close/>
                  <a:moveTo>
                    <a:pt x="85725" y="48683"/>
                  </a:moveTo>
                  <a:cubicBezTo>
                    <a:pt x="102122" y="48683"/>
                    <a:pt x="118520" y="51329"/>
                    <a:pt x="136525" y="56621"/>
                  </a:cubicBezTo>
                  <a:cubicBezTo>
                    <a:pt x="136525" y="56621"/>
                    <a:pt x="136525" y="56621"/>
                    <a:pt x="132667" y="69850"/>
                  </a:cubicBezTo>
                  <a:cubicBezTo>
                    <a:pt x="99229" y="60590"/>
                    <a:pt x="72221" y="60590"/>
                    <a:pt x="38783" y="69850"/>
                  </a:cubicBezTo>
                  <a:lnTo>
                    <a:pt x="34925" y="56621"/>
                  </a:lnTo>
                  <a:cubicBezTo>
                    <a:pt x="52930" y="51329"/>
                    <a:pt x="69327" y="48683"/>
                    <a:pt x="85725" y="48683"/>
                  </a:cubicBezTo>
                  <a:close/>
                  <a:moveTo>
                    <a:pt x="245779" y="12700"/>
                  </a:moveTo>
                  <a:cubicBezTo>
                    <a:pt x="224915" y="12700"/>
                    <a:pt x="201443" y="16579"/>
                    <a:pt x="171450" y="28215"/>
                  </a:cubicBezTo>
                  <a:cubicBezTo>
                    <a:pt x="171450" y="28215"/>
                    <a:pt x="171450" y="28215"/>
                    <a:pt x="171450" y="263525"/>
                  </a:cubicBezTo>
                  <a:cubicBezTo>
                    <a:pt x="176666" y="262232"/>
                    <a:pt x="185794" y="259646"/>
                    <a:pt x="192314" y="257061"/>
                  </a:cubicBezTo>
                  <a:cubicBezTo>
                    <a:pt x="185794" y="238960"/>
                    <a:pt x="191010" y="219566"/>
                    <a:pt x="205355" y="205344"/>
                  </a:cubicBezTo>
                  <a:cubicBezTo>
                    <a:pt x="226219" y="184657"/>
                    <a:pt x="258819" y="184657"/>
                    <a:pt x="279684" y="205344"/>
                  </a:cubicBezTo>
                  <a:cubicBezTo>
                    <a:pt x="294028" y="218273"/>
                    <a:pt x="299244" y="238960"/>
                    <a:pt x="294028" y="257061"/>
                  </a:cubicBezTo>
                  <a:cubicBezTo>
                    <a:pt x="301852" y="258353"/>
                    <a:pt x="312284" y="262232"/>
                    <a:pt x="317500" y="263525"/>
                  </a:cubicBezTo>
                  <a:lnTo>
                    <a:pt x="317500" y="28215"/>
                  </a:lnTo>
                  <a:cubicBezTo>
                    <a:pt x="288812" y="17872"/>
                    <a:pt x="266643" y="12700"/>
                    <a:pt x="245779" y="12700"/>
                  </a:cubicBezTo>
                  <a:close/>
                  <a:moveTo>
                    <a:pt x="84931" y="12700"/>
                  </a:moveTo>
                  <a:cubicBezTo>
                    <a:pt x="63004" y="12700"/>
                    <a:pt x="42366" y="17872"/>
                    <a:pt x="12700" y="28215"/>
                  </a:cubicBezTo>
                  <a:cubicBezTo>
                    <a:pt x="12700" y="28215"/>
                    <a:pt x="12700" y="28215"/>
                    <a:pt x="12700" y="263525"/>
                  </a:cubicBezTo>
                  <a:cubicBezTo>
                    <a:pt x="41077" y="254475"/>
                    <a:pt x="63004" y="249303"/>
                    <a:pt x="84931" y="249303"/>
                  </a:cubicBezTo>
                  <a:cubicBezTo>
                    <a:pt x="106859" y="249303"/>
                    <a:pt x="128786" y="254475"/>
                    <a:pt x="157163" y="263525"/>
                  </a:cubicBezTo>
                  <a:lnTo>
                    <a:pt x="157163" y="28215"/>
                  </a:lnTo>
                  <a:cubicBezTo>
                    <a:pt x="128786" y="17872"/>
                    <a:pt x="106859" y="12700"/>
                    <a:pt x="84931" y="12700"/>
                  </a:cubicBezTo>
                  <a:close/>
                  <a:moveTo>
                    <a:pt x="86835" y="0"/>
                  </a:moveTo>
                  <a:cubicBezTo>
                    <a:pt x="110164" y="0"/>
                    <a:pt x="133493" y="5175"/>
                    <a:pt x="165894" y="15525"/>
                  </a:cubicBezTo>
                  <a:cubicBezTo>
                    <a:pt x="198295" y="5175"/>
                    <a:pt x="221624" y="0"/>
                    <a:pt x="244953" y="0"/>
                  </a:cubicBezTo>
                  <a:cubicBezTo>
                    <a:pt x="269578" y="0"/>
                    <a:pt x="294203" y="5175"/>
                    <a:pt x="326604" y="16819"/>
                  </a:cubicBezTo>
                  <a:cubicBezTo>
                    <a:pt x="329196" y="18113"/>
                    <a:pt x="331788" y="20700"/>
                    <a:pt x="331788" y="23288"/>
                  </a:cubicBezTo>
                  <a:cubicBezTo>
                    <a:pt x="331788" y="23288"/>
                    <a:pt x="331788" y="23288"/>
                    <a:pt x="331788" y="274276"/>
                  </a:cubicBezTo>
                  <a:cubicBezTo>
                    <a:pt x="331788" y="280744"/>
                    <a:pt x="325308" y="280744"/>
                    <a:pt x="322716" y="280744"/>
                  </a:cubicBezTo>
                  <a:cubicBezTo>
                    <a:pt x="313643" y="276863"/>
                    <a:pt x="299387" y="272982"/>
                    <a:pt x="289019" y="269101"/>
                  </a:cubicBezTo>
                  <a:cubicBezTo>
                    <a:pt x="287723" y="271688"/>
                    <a:pt x="286427" y="272982"/>
                    <a:pt x="285130" y="274276"/>
                  </a:cubicBezTo>
                  <a:cubicBezTo>
                    <a:pt x="285130" y="274276"/>
                    <a:pt x="285130" y="274276"/>
                    <a:pt x="329196" y="318263"/>
                  </a:cubicBezTo>
                  <a:cubicBezTo>
                    <a:pt x="329196" y="318263"/>
                    <a:pt x="329196" y="318263"/>
                    <a:pt x="318828" y="328613"/>
                  </a:cubicBezTo>
                  <a:cubicBezTo>
                    <a:pt x="318828" y="328613"/>
                    <a:pt x="318828" y="328613"/>
                    <a:pt x="274762" y="284626"/>
                  </a:cubicBezTo>
                  <a:cubicBezTo>
                    <a:pt x="254025" y="300151"/>
                    <a:pt x="224216" y="298857"/>
                    <a:pt x="206072" y="279451"/>
                  </a:cubicBezTo>
                  <a:cubicBezTo>
                    <a:pt x="202183" y="276863"/>
                    <a:pt x="200887" y="274276"/>
                    <a:pt x="198295" y="270394"/>
                  </a:cubicBezTo>
                  <a:cubicBezTo>
                    <a:pt x="189223" y="272982"/>
                    <a:pt x="174966" y="278157"/>
                    <a:pt x="167190" y="280744"/>
                  </a:cubicBezTo>
                  <a:cubicBezTo>
                    <a:pt x="165894" y="280744"/>
                    <a:pt x="164598" y="280744"/>
                    <a:pt x="163302" y="280744"/>
                  </a:cubicBezTo>
                  <a:cubicBezTo>
                    <a:pt x="130901" y="269101"/>
                    <a:pt x="108868" y="263926"/>
                    <a:pt x="85539" y="263926"/>
                  </a:cubicBezTo>
                  <a:cubicBezTo>
                    <a:pt x="63506" y="263926"/>
                    <a:pt x="40177" y="269101"/>
                    <a:pt x="9072" y="280744"/>
                  </a:cubicBezTo>
                  <a:cubicBezTo>
                    <a:pt x="6480" y="280744"/>
                    <a:pt x="0" y="280744"/>
                    <a:pt x="0" y="274276"/>
                  </a:cubicBezTo>
                  <a:cubicBezTo>
                    <a:pt x="0" y="274276"/>
                    <a:pt x="0" y="274276"/>
                    <a:pt x="0" y="23288"/>
                  </a:cubicBezTo>
                  <a:cubicBezTo>
                    <a:pt x="0" y="20700"/>
                    <a:pt x="2592" y="18113"/>
                    <a:pt x="5184" y="16819"/>
                  </a:cubicBezTo>
                  <a:cubicBezTo>
                    <a:pt x="37585" y="5175"/>
                    <a:pt x="62210" y="0"/>
                    <a:pt x="868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1011441" y="2364803"/>
            <a:ext cx="3621890" cy="784194"/>
            <a:chOff x="1011441" y="2364803"/>
            <a:chExt cx="3621890" cy="784194"/>
          </a:xfrm>
        </p:grpSpPr>
        <p:grpSp>
          <p:nvGrpSpPr>
            <p:cNvPr id="6" name="组合 5"/>
            <p:cNvGrpSpPr/>
            <p:nvPr/>
          </p:nvGrpSpPr>
          <p:grpSpPr>
            <a:xfrm>
              <a:off x="1542054" y="2364803"/>
              <a:ext cx="3091277" cy="784194"/>
              <a:chOff x="1644321" y="3216829"/>
              <a:chExt cx="4109786" cy="1042569"/>
            </a:xfrm>
          </p:grpSpPr>
          <p:sp>
            <p:nvSpPr>
              <p:cNvPr id="13" name="îŝḷîḓé-文本框 63"/>
              <p:cNvSpPr txBox="1"/>
              <p:nvPr/>
            </p:nvSpPr>
            <p:spPr>
              <a:xfrm>
                <a:off x="1644321" y="3216829"/>
                <a:ext cx="4109786" cy="369332"/>
              </a:xfrm>
              <a:prstGeom prst="rect">
                <a:avLst/>
              </a:prstGeom>
              <a:noFill/>
            </p:spPr>
            <p:txBody>
              <a:bodyPr wrap="none" anchor="b" anchorCtr="0">
                <a:normAutofit fontScale="92500" lnSpcReduction="10000"/>
              </a:bodyPr>
              <a:lstStyle/>
              <a:p>
                <a:r>
                  <a:rPr lang="zh-CN" altLang="en-US" sz="1400" b="1" dirty="0">
                    <a:solidFill>
                      <a:schemeClr val="accent2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点击输入标题</a:t>
                </a:r>
              </a:p>
            </p:txBody>
          </p:sp>
          <p:sp>
            <p:nvSpPr>
              <p:cNvPr id="14" name="îŝḷîḓé-文本框 64"/>
              <p:cNvSpPr txBox="1"/>
              <p:nvPr/>
            </p:nvSpPr>
            <p:spPr>
              <a:xfrm>
                <a:off x="1644321" y="3519162"/>
                <a:ext cx="4109786" cy="740236"/>
              </a:xfrm>
              <a:prstGeom prst="rect">
                <a:avLst/>
              </a:prstGeom>
              <a:noFill/>
            </p:spPr>
            <p:txBody>
              <a:bodyPr wrap="square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 dirty="0"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</a:p>
            </p:txBody>
          </p:sp>
        </p:grpSp>
        <p:sp>
          <p:nvSpPr>
            <p:cNvPr id="9" name="îŝḷîḓé-Freeform 8"/>
            <p:cNvSpPr/>
            <p:nvPr/>
          </p:nvSpPr>
          <p:spPr bwMode="auto">
            <a:xfrm>
              <a:off x="1011441" y="2510034"/>
              <a:ext cx="426928" cy="406501"/>
            </a:xfrm>
            <a:custGeom>
              <a:avLst/>
              <a:gdLst>
                <a:gd name="connsiteX0" fmla="*/ 117254 w 331788"/>
                <a:gd name="connsiteY0" fmla="*/ 187325 h 315913"/>
                <a:gd name="connsiteX1" fmla="*/ 204708 w 331788"/>
                <a:gd name="connsiteY1" fmla="*/ 187325 h 315913"/>
                <a:gd name="connsiteX2" fmla="*/ 211138 w 331788"/>
                <a:gd name="connsiteY2" fmla="*/ 195263 h 315913"/>
                <a:gd name="connsiteX3" fmla="*/ 204708 w 331788"/>
                <a:gd name="connsiteY3" fmla="*/ 203200 h 315913"/>
                <a:gd name="connsiteX4" fmla="*/ 117254 w 331788"/>
                <a:gd name="connsiteY4" fmla="*/ 203200 h 315913"/>
                <a:gd name="connsiteX5" fmla="*/ 109538 w 331788"/>
                <a:gd name="connsiteY5" fmla="*/ 195263 h 315913"/>
                <a:gd name="connsiteX6" fmla="*/ 117254 w 331788"/>
                <a:gd name="connsiteY6" fmla="*/ 187325 h 315913"/>
                <a:gd name="connsiteX7" fmla="*/ 91953 w 331788"/>
                <a:gd name="connsiteY7" fmla="*/ 161925 h 315913"/>
                <a:gd name="connsiteX8" fmla="*/ 230025 w 331788"/>
                <a:gd name="connsiteY8" fmla="*/ 161925 h 315913"/>
                <a:gd name="connsiteX9" fmla="*/ 236538 w 331788"/>
                <a:gd name="connsiteY9" fmla="*/ 168420 h 315913"/>
                <a:gd name="connsiteX10" fmla="*/ 230025 w 331788"/>
                <a:gd name="connsiteY10" fmla="*/ 176213 h 315913"/>
                <a:gd name="connsiteX11" fmla="*/ 91953 w 331788"/>
                <a:gd name="connsiteY11" fmla="*/ 176213 h 315913"/>
                <a:gd name="connsiteX12" fmla="*/ 84138 w 331788"/>
                <a:gd name="connsiteY12" fmla="*/ 168420 h 315913"/>
                <a:gd name="connsiteX13" fmla="*/ 91953 w 331788"/>
                <a:gd name="connsiteY13" fmla="*/ 161925 h 315913"/>
                <a:gd name="connsiteX14" fmla="*/ 79225 w 331788"/>
                <a:gd name="connsiteY14" fmla="*/ 134938 h 315913"/>
                <a:gd name="connsiteX15" fmla="*/ 255739 w 331788"/>
                <a:gd name="connsiteY15" fmla="*/ 134938 h 315913"/>
                <a:gd name="connsiteX16" fmla="*/ 263526 w 331788"/>
                <a:gd name="connsiteY16" fmla="*/ 142876 h 315913"/>
                <a:gd name="connsiteX17" fmla="*/ 255739 w 331788"/>
                <a:gd name="connsiteY17" fmla="*/ 150813 h 315913"/>
                <a:gd name="connsiteX18" fmla="*/ 79225 w 331788"/>
                <a:gd name="connsiteY18" fmla="*/ 150813 h 315913"/>
                <a:gd name="connsiteX19" fmla="*/ 71438 w 331788"/>
                <a:gd name="connsiteY19" fmla="*/ 142876 h 315913"/>
                <a:gd name="connsiteX20" fmla="*/ 79225 w 331788"/>
                <a:gd name="connsiteY20" fmla="*/ 134938 h 315913"/>
                <a:gd name="connsiteX21" fmla="*/ 284163 w 331788"/>
                <a:gd name="connsiteY21" fmla="*/ 117475 h 315913"/>
                <a:gd name="connsiteX22" fmla="*/ 279083 w 331788"/>
                <a:gd name="connsiteY22" fmla="*/ 142611 h 315913"/>
                <a:gd name="connsiteX23" fmla="*/ 277813 w 331788"/>
                <a:gd name="connsiteY23" fmla="*/ 146579 h 315913"/>
                <a:gd name="connsiteX24" fmla="*/ 277813 w 331788"/>
                <a:gd name="connsiteY24" fmla="*/ 147902 h 315913"/>
                <a:gd name="connsiteX25" fmla="*/ 271463 w 331788"/>
                <a:gd name="connsiteY25" fmla="*/ 149225 h 315913"/>
                <a:gd name="connsiteX26" fmla="*/ 276543 w 331788"/>
                <a:gd name="connsiteY26" fmla="*/ 126736 h 315913"/>
                <a:gd name="connsiteX27" fmla="*/ 284163 w 331788"/>
                <a:gd name="connsiteY27" fmla="*/ 117475 h 315913"/>
                <a:gd name="connsiteX28" fmla="*/ 47625 w 331788"/>
                <a:gd name="connsiteY28" fmla="*/ 117475 h 315913"/>
                <a:gd name="connsiteX29" fmla="*/ 56198 w 331788"/>
                <a:gd name="connsiteY29" fmla="*/ 126736 h 315913"/>
                <a:gd name="connsiteX30" fmla="*/ 61913 w 331788"/>
                <a:gd name="connsiteY30" fmla="*/ 149225 h 315913"/>
                <a:gd name="connsiteX31" fmla="*/ 54769 w 331788"/>
                <a:gd name="connsiteY31" fmla="*/ 147902 h 315913"/>
                <a:gd name="connsiteX32" fmla="*/ 54769 w 331788"/>
                <a:gd name="connsiteY32" fmla="*/ 146579 h 315913"/>
                <a:gd name="connsiteX33" fmla="*/ 53340 w 331788"/>
                <a:gd name="connsiteY33" fmla="*/ 142611 h 315913"/>
                <a:gd name="connsiteX34" fmla="*/ 47625 w 331788"/>
                <a:gd name="connsiteY34" fmla="*/ 117475 h 315913"/>
                <a:gd name="connsiteX35" fmla="*/ 300038 w 331788"/>
                <a:gd name="connsiteY35" fmla="*/ 106363 h 315913"/>
                <a:gd name="connsiteX36" fmla="*/ 297440 w 331788"/>
                <a:gd name="connsiteY36" fmla="*/ 115315 h 315913"/>
                <a:gd name="connsiteX37" fmla="*/ 293544 w 331788"/>
                <a:gd name="connsiteY37" fmla="*/ 149844 h 315913"/>
                <a:gd name="connsiteX38" fmla="*/ 293544 w 331788"/>
                <a:gd name="connsiteY38" fmla="*/ 152401 h 315913"/>
                <a:gd name="connsiteX39" fmla="*/ 290946 w 331788"/>
                <a:gd name="connsiteY39" fmla="*/ 149844 h 315913"/>
                <a:gd name="connsiteX40" fmla="*/ 285750 w 331788"/>
                <a:gd name="connsiteY40" fmla="*/ 148565 h 315913"/>
                <a:gd name="connsiteX41" fmla="*/ 285750 w 331788"/>
                <a:gd name="connsiteY41" fmla="*/ 147286 h 315913"/>
                <a:gd name="connsiteX42" fmla="*/ 292245 w 331788"/>
                <a:gd name="connsiteY42" fmla="*/ 115315 h 315913"/>
                <a:gd name="connsiteX43" fmla="*/ 300038 w 331788"/>
                <a:gd name="connsiteY43" fmla="*/ 106363 h 315913"/>
                <a:gd name="connsiteX44" fmla="*/ 31750 w 331788"/>
                <a:gd name="connsiteY44" fmla="*/ 106363 h 315913"/>
                <a:gd name="connsiteX45" fmla="*/ 39543 w 331788"/>
                <a:gd name="connsiteY45" fmla="*/ 115315 h 315913"/>
                <a:gd name="connsiteX46" fmla="*/ 46038 w 331788"/>
                <a:gd name="connsiteY46" fmla="*/ 148565 h 315913"/>
                <a:gd name="connsiteX47" fmla="*/ 40842 w 331788"/>
                <a:gd name="connsiteY47" fmla="*/ 149844 h 315913"/>
                <a:gd name="connsiteX48" fmla="*/ 38244 w 331788"/>
                <a:gd name="connsiteY48" fmla="*/ 152401 h 315913"/>
                <a:gd name="connsiteX49" fmla="*/ 38244 w 331788"/>
                <a:gd name="connsiteY49" fmla="*/ 149844 h 315913"/>
                <a:gd name="connsiteX50" fmla="*/ 34348 w 331788"/>
                <a:gd name="connsiteY50" fmla="*/ 115315 h 315913"/>
                <a:gd name="connsiteX51" fmla="*/ 31750 w 331788"/>
                <a:gd name="connsiteY51" fmla="*/ 106363 h 315913"/>
                <a:gd name="connsiteX52" fmla="*/ 3900 w 331788"/>
                <a:gd name="connsiteY52" fmla="*/ 100704 h 315913"/>
                <a:gd name="connsiteX53" fmla="*/ 19503 w 331788"/>
                <a:gd name="connsiteY53" fmla="*/ 100704 h 315913"/>
                <a:gd name="connsiteX54" fmla="*/ 24704 w 331788"/>
                <a:gd name="connsiteY54" fmla="*/ 118746 h 315913"/>
                <a:gd name="connsiteX55" fmla="*/ 28605 w 331788"/>
                <a:gd name="connsiteY55" fmla="*/ 156117 h 315913"/>
                <a:gd name="connsiteX56" fmla="*/ 28605 w 331788"/>
                <a:gd name="connsiteY56" fmla="*/ 158695 h 315913"/>
                <a:gd name="connsiteX57" fmla="*/ 31205 w 331788"/>
                <a:gd name="connsiteY57" fmla="*/ 172870 h 315913"/>
                <a:gd name="connsiteX58" fmla="*/ 65012 w 331788"/>
                <a:gd name="connsiteY58" fmla="*/ 226995 h 315913"/>
                <a:gd name="connsiteX59" fmla="*/ 66312 w 331788"/>
                <a:gd name="connsiteY59" fmla="*/ 229572 h 315913"/>
                <a:gd name="connsiteX60" fmla="*/ 71513 w 331788"/>
                <a:gd name="connsiteY60" fmla="*/ 229572 h 315913"/>
                <a:gd name="connsiteX61" fmla="*/ 71513 w 331788"/>
                <a:gd name="connsiteY61" fmla="*/ 225706 h 315913"/>
                <a:gd name="connsiteX62" fmla="*/ 42908 w 331788"/>
                <a:gd name="connsiteY62" fmla="*/ 178025 h 315913"/>
                <a:gd name="connsiteX63" fmla="*/ 46808 w 331788"/>
                <a:gd name="connsiteY63" fmla="*/ 161272 h 315913"/>
                <a:gd name="connsiteX64" fmla="*/ 63711 w 331788"/>
                <a:gd name="connsiteY64" fmla="*/ 165138 h 315913"/>
                <a:gd name="connsiteX65" fmla="*/ 94917 w 331788"/>
                <a:gd name="connsiteY65" fmla="*/ 203798 h 315913"/>
                <a:gd name="connsiteX66" fmla="*/ 102719 w 331788"/>
                <a:gd name="connsiteY66" fmla="*/ 212819 h 315913"/>
                <a:gd name="connsiteX67" fmla="*/ 136525 w 331788"/>
                <a:gd name="connsiteY67" fmla="*/ 263078 h 315913"/>
                <a:gd name="connsiteX68" fmla="*/ 136525 w 331788"/>
                <a:gd name="connsiteY68" fmla="*/ 268232 h 315913"/>
                <a:gd name="connsiteX69" fmla="*/ 136525 w 331788"/>
                <a:gd name="connsiteY69" fmla="*/ 277253 h 315913"/>
                <a:gd name="connsiteX70" fmla="*/ 135225 w 331788"/>
                <a:gd name="connsiteY70" fmla="*/ 310759 h 315913"/>
                <a:gd name="connsiteX71" fmla="*/ 130024 w 331788"/>
                <a:gd name="connsiteY71" fmla="*/ 315913 h 315913"/>
                <a:gd name="connsiteX72" fmla="*/ 78014 w 331788"/>
                <a:gd name="connsiteY72" fmla="*/ 314625 h 315913"/>
                <a:gd name="connsiteX73" fmla="*/ 74113 w 331788"/>
                <a:gd name="connsiteY73" fmla="*/ 310759 h 315913"/>
                <a:gd name="connsiteX74" fmla="*/ 72813 w 331788"/>
                <a:gd name="connsiteY74" fmla="*/ 283696 h 315913"/>
                <a:gd name="connsiteX75" fmla="*/ 23404 w 331788"/>
                <a:gd name="connsiteY75" fmla="*/ 224417 h 315913"/>
                <a:gd name="connsiteX76" fmla="*/ 9101 w 331788"/>
                <a:gd name="connsiteY76" fmla="*/ 197355 h 315913"/>
                <a:gd name="connsiteX77" fmla="*/ 9101 w 331788"/>
                <a:gd name="connsiteY77" fmla="*/ 194778 h 315913"/>
                <a:gd name="connsiteX78" fmla="*/ 0 w 331788"/>
                <a:gd name="connsiteY78" fmla="*/ 111014 h 315913"/>
                <a:gd name="connsiteX79" fmla="*/ 3900 w 331788"/>
                <a:gd name="connsiteY79" fmla="*/ 100704 h 315913"/>
                <a:gd name="connsiteX80" fmla="*/ 312285 w 331788"/>
                <a:gd name="connsiteY80" fmla="*/ 100699 h 315913"/>
                <a:gd name="connsiteX81" fmla="*/ 327888 w 331788"/>
                <a:gd name="connsiteY81" fmla="*/ 100699 h 315913"/>
                <a:gd name="connsiteX82" fmla="*/ 331788 w 331788"/>
                <a:gd name="connsiteY82" fmla="*/ 110994 h 315913"/>
                <a:gd name="connsiteX83" fmla="*/ 322687 w 331788"/>
                <a:gd name="connsiteY83" fmla="*/ 194644 h 315913"/>
                <a:gd name="connsiteX84" fmla="*/ 322687 w 331788"/>
                <a:gd name="connsiteY84" fmla="*/ 197217 h 315913"/>
                <a:gd name="connsiteX85" fmla="*/ 308384 w 331788"/>
                <a:gd name="connsiteY85" fmla="*/ 224242 h 315913"/>
                <a:gd name="connsiteX86" fmla="*/ 258975 w 331788"/>
                <a:gd name="connsiteY86" fmla="*/ 283440 h 315913"/>
                <a:gd name="connsiteX87" fmla="*/ 257675 w 331788"/>
                <a:gd name="connsiteY87" fmla="*/ 310466 h 315913"/>
                <a:gd name="connsiteX88" fmla="*/ 253774 w 331788"/>
                <a:gd name="connsiteY88" fmla="*/ 314326 h 315913"/>
                <a:gd name="connsiteX89" fmla="*/ 201764 w 331788"/>
                <a:gd name="connsiteY89" fmla="*/ 314326 h 315913"/>
                <a:gd name="connsiteX90" fmla="*/ 196563 w 331788"/>
                <a:gd name="connsiteY90" fmla="*/ 310466 h 315913"/>
                <a:gd name="connsiteX91" fmla="*/ 195263 w 331788"/>
                <a:gd name="connsiteY91" fmla="*/ 277006 h 315913"/>
                <a:gd name="connsiteX92" fmla="*/ 195263 w 331788"/>
                <a:gd name="connsiteY92" fmla="*/ 267997 h 315913"/>
                <a:gd name="connsiteX93" fmla="*/ 195263 w 331788"/>
                <a:gd name="connsiteY93" fmla="*/ 262850 h 315913"/>
                <a:gd name="connsiteX94" fmla="*/ 229069 w 331788"/>
                <a:gd name="connsiteY94" fmla="*/ 212660 h 315913"/>
                <a:gd name="connsiteX95" fmla="*/ 236871 w 331788"/>
                <a:gd name="connsiteY95" fmla="*/ 203652 h 315913"/>
                <a:gd name="connsiteX96" fmla="*/ 268077 w 331788"/>
                <a:gd name="connsiteY96" fmla="*/ 165045 h 315913"/>
                <a:gd name="connsiteX97" fmla="*/ 284980 w 331788"/>
                <a:gd name="connsiteY97" fmla="*/ 161184 h 315913"/>
                <a:gd name="connsiteX98" fmla="*/ 288880 w 331788"/>
                <a:gd name="connsiteY98" fmla="*/ 177914 h 315913"/>
                <a:gd name="connsiteX99" fmla="*/ 260275 w 331788"/>
                <a:gd name="connsiteY99" fmla="*/ 225529 h 315913"/>
                <a:gd name="connsiteX100" fmla="*/ 260275 w 331788"/>
                <a:gd name="connsiteY100" fmla="*/ 229390 h 315913"/>
                <a:gd name="connsiteX101" fmla="*/ 265476 w 331788"/>
                <a:gd name="connsiteY101" fmla="*/ 229390 h 315913"/>
                <a:gd name="connsiteX102" fmla="*/ 266776 w 331788"/>
                <a:gd name="connsiteY102" fmla="*/ 226816 h 315913"/>
                <a:gd name="connsiteX103" fmla="*/ 300583 w 331788"/>
                <a:gd name="connsiteY103" fmla="*/ 172766 h 315913"/>
                <a:gd name="connsiteX104" fmla="*/ 303183 w 331788"/>
                <a:gd name="connsiteY104" fmla="*/ 158610 h 315913"/>
                <a:gd name="connsiteX105" fmla="*/ 303183 w 331788"/>
                <a:gd name="connsiteY105" fmla="*/ 156036 h 315913"/>
                <a:gd name="connsiteX106" fmla="*/ 307084 w 331788"/>
                <a:gd name="connsiteY106" fmla="*/ 118716 h 315913"/>
                <a:gd name="connsiteX107" fmla="*/ 312285 w 331788"/>
                <a:gd name="connsiteY107" fmla="*/ 100699 h 315913"/>
                <a:gd name="connsiteX108" fmla="*/ 219869 w 331788"/>
                <a:gd name="connsiteY108" fmla="*/ 52388 h 315913"/>
                <a:gd name="connsiteX109" fmla="*/ 230188 w 331788"/>
                <a:gd name="connsiteY109" fmla="*/ 62707 h 315913"/>
                <a:gd name="connsiteX110" fmla="*/ 219869 w 331788"/>
                <a:gd name="connsiteY110" fmla="*/ 73026 h 315913"/>
                <a:gd name="connsiteX111" fmla="*/ 209550 w 331788"/>
                <a:gd name="connsiteY111" fmla="*/ 62707 h 315913"/>
                <a:gd name="connsiteX112" fmla="*/ 219869 w 331788"/>
                <a:gd name="connsiteY112" fmla="*/ 52388 h 315913"/>
                <a:gd name="connsiteX113" fmla="*/ 111919 w 331788"/>
                <a:gd name="connsiteY113" fmla="*/ 52388 h 315913"/>
                <a:gd name="connsiteX114" fmla="*/ 122238 w 331788"/>
                <a:gd name="connsiteY114" fmla="*/ 62707 h 315913"/>
                <a:gd name="connsiteX115" fmla="*/ 111919 w 331788"/>
                <a:gd name="connsiteY115" fmla="*/ 73026 h 315913"/>
                <a:gd name="connsiteX116" fmla="*/ 101600 w 331788"/>
                <a:gd name="connsiteY116" fmla="*/ 62707 h 315913"/>
                <a:gd name="connsiteX117" fmla="*/ 111919 w 331788"/>
                <a:gd name="connsiteY117" fmla="*/ 52388 h 315913"/>
                <a:gd name="connsiteX118" fmla="*/ 177801 w 331788"/>
                <a:gd name="connsiteY118" fmla="*/ 47625 h 315913"/>
                <a:gd name="connsiteX119" fmla="*/ 160338 w 331788"/>
                <a:gd name="connsiteY119" fmla="*/ 63501 h 315913"/>
                <a:gd name="connsiteX120" fmla="*/ 153988 w 331788"/>
                <a:gd name="connsiteY120" fmla="*/ 55563 h 315913"/>
                <a:gd name="connsiteX121" fmla="*/ 146050 w 331788"/>
                <a:gd name="connsiteY121" fmla="*/ 63501 h 315913"/>
                <a:gd name="connsiteX122" fmla="*/ 153988 w 331788"/>
                <a:gd name="connsiteY122" fmla="*/ 69851 h 315913"/>
                <a:gd name="connsiteX123" fmla="*/ 160338 w 331788"/>
                <a:gd name="connsiteY123" fmla="*/ 77788 h 315913"/>
                <a:gd name="connsiteX124" fmla="*/ 168276 w 331788"/>
                <a:gd name="connsiteY124" fmla="*/ 69851 h 315913"/>
                <a:gd name="connsiteX125" fmla="*/ 185738 w 331788"/>
                <a:gd name="connsiteY125" fmla="*/ 53975 h 315913"/>
                <a:gd name="connsiteX126" fmla="*/ 165895 w 331788"/>
                <a:gd name="connsiteY126" fmla="*/ 25400 h 315913"/>
                <a:gd name="connsiteX127" fmla="*/ 203202 w 331788"/>
                <a:gd name="connsiteY127" fmla="*/ 62707 h 315913"/>
                <a:gd name="connsiteX128" fmla="*/ 165895 w 331788"/>
                <a:gd name="connsiteY128" fmla="*/ 100014 h 315913"/>
                <a:gd name="connsiteX129" fmla="*/ 128588 w 331788"/>
                <a:gd name="connsiteY129" fmla="*/ 62707 h 315913"/>
                <a:gd name="connsiteX130" fmla="*/ 165895 w 331788"/>
                <a:gd name="connsiteY130" fmla="*/ 25400 h 315913"/>
                <a:gd name="connsiteX131" fmla="*/ 101966 w 331788"/>
                <a:gd name="connsiteY131" fmla="*/ 15875 h 315913"/>
                <a:gd name="connsiteX132" fmla="*/ 103261 w 331788"/>
                <a:gd name="connsiteY132" fmla="*/ 18477 h 315913"/>
                <a:gd name="connsiteX133" fmla="*/ 85139 w 331788"/>
                <a:gd name="connsiteY133" fmla="*/ 36689 h 315913"/>
                <a:gd name="connsiteX134" fmla="*/ 82550 w 331788"/>
                <a:gd name="connsiteY134" fmla="*/ 35388 h 315913"/>
                <a:gd name="connsiteX135" fmla="*/ 82550 w 331788"/>
                <a:gd name="connsiteY135" fmla="*/ 88724 h 315913"/>
                <a:gd name="connsiteX136" fmla="*/ 85139 w 331788"/>
                <a:gd name="connsiteY136" fmla="*/ 88724 h 315913"/>
                <a:gd name="connsiteX137" fmla="*/ 103261 w 331788"/>
                <a:gd name="connsiteY137" fmla="*/ 105636 h 315913"/>
                <a:gd name="connsiteX138" fmla="*/ 101966 w 331788"/>
                <a:gd name="connsiteY138" fmla="*/ 109538 h 315913"/>
                <a:gd name="connsiteX139" fmla="*/ 228820 w 331788"/>
                <a:gd name="connsiteY139" fmla="*/ 109538 h 315913"/>
                <a:gd name="connsiteX140" fmla="*/ 228820 w 331788"/>
                <a:gd name="connsiteY140" fmla="*/ 106936 h 315913"/>
                <a:gd name="connsiteX141" fmla="*/ 246942 w 331788"/>
                <a:gd name="connsiteY141" fmla="*/ 90025 h 315913"/>
                <a:gd name="connsiteX142" fmla="*/ 250825 w 331788"/>
                <a:gd name="connsiteY142" fmla="*/ 90025 h 315913"/>
                <a:gd name="connsiteX143" fmla="*/ 250825 w 331788"/>
                <a:gd name="connsiteY143" fmla="*/ 36689 h 315913"/>
                <a:gd name="connsiteX144" fmla="*/ 246942 w 331788"/>
                <a:gd name="connsiteY144" fmla="*/ 36689 h 315913"/>
                <a:gd name="connsiteX145" fmla="*/ 228820 w 331788"/>
                <a:gd name="connsiteY145" fmla="*/ 19777 h 315913"/>
                <a:gd name="connsiteX146" fmla="*/ 230114 w 331788"/>
                <a:gd name="connsiteY146" fmla="*/ 15875 h 315913"/>
                <a:gd name="connsiteX147" fmla="*/ 101966 w 331788"/>
                <a:gd name="connsiteY147" fmla="*/ 15875 h 315913"/>
                <a:gd name="connsiteX148" fmla="*/ 85099 w 331788"/>
                <a:gd name="connsiteY148" fmla="*/ 0 h 315913"/>
                <a:gd name="connsiteX149" fmla="*/ 248277 w 331788"/>
                <a:gd name="connsiteY149" fmla="*/ 0 h 315913"/>
                <a:gd name="connsiteX150" fmla="*/ 265113 w 331788"/>
                <a:gd name="connsiteY150" fmla="*/ 18248 h 315913"/>
                <a:gd name="connsiteX151" fmla="*/ 265113 w 331788"/>
                <a:gd name="connsiteY151" fmla="*/ 106881 h 315913"/>
                <a:gd name="connsiteX152" fmla="*/ 248277 w 331788"/>
                <a:gd name="connsiteY152" fmla="*/ 123825 h 315913"/>
                <a:gd name="connsiteX153" fmla="*/ 85099 w 331788"/>
                <a:gd name="connsiteY153" fmla="*/ 123825 h 315913"/>
                <a:gd name="connsiteX154" fmla="*/ 68263 w 331788"/>
                <a:gd name="connsiteY154" fmla="*/ 106881 h 315913"/>
                <a:gd name="connsiteX155" fmla="*/ 68263 w 331788"/>
                <a:gd name="connsiteY155" fmla="*/ 18248 h 315913"/>
                <a:gd name="connsiteX156" fmla="*/ 85099 w 331788"/>
                <a:gd name="connsiteY156" fmla="*/ 0 h 315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</a:cxnLst>
              <a:rect l="l" t="t" r="r" b="b"/>
              <a:pathLst>
                <a:path w="331788" h="315913">
                  <a:moveTo>
                    <a:pt x="117254" y="187325"/>
                  </a:moveTo>
                  <a:lnTo>
                    <a:pt x="204708" y="187325"/>
                  </a:lnTo>
                  <a:cubicBezTo>
                    <a:pt x="208566" y="187325"/>
                    <a:pt x="211138" y="191294"/>
                    <a:pt x="211138" y="195263"/>
                  </a:cubicBezTo>
                  <a:cubicBezTo>
                    <a:pt x="211138" y="199231"/>
                    <a:pt x="208566" y="203200"/>
                    <a:pt x="204708" y="203200"/>
                  </a:cubicBezTo>
                  <a:cubicBezTo>
                    <a:pt x="204708" y="203200"/>
                    <a:pt x="204708" y="203200"/>
                    <a:pt x="117254" y="203200"/>
                  </a:cubicBezTo>
                  <a:cubicBezTo>
                    <a:pt x="113396" y="203200"/>
                    <a:pt x="109538" y="199231"/>
                    <a:pt x="109538" y="195263"/>
                  </a:cubicBezTo>
                  <a:cubicBezTo>
                    <a:pt x="109538" y="191294"/>
                    <a:pt x="113396" y="187325"/>
                    <a:pt x="117254" y="187325"/>
                  </a:cubicBezTo>
                  <a:close/>
                  <a:moveTo>
                    <a:pt x="91953" y="161925"/>
                  </a:moveTo>
                  <a:cubicBezTo>
                    <a:pt x="91953" y="161925"/>
                    <a:pt x="91953" y="161925"/>
                    <a:pt x="230025" y="161925"/>
                  </a:cubicBezTo>
                  <a:cubicBezTo>
                    <a:pt x="233933" y="161925"/>
                    <a:pt x="236538" y="164523"/>
                    <a:pt x="236538" y="168420"/>
                  </a:cubicBezTo>
                  <a:cubicBezTo>
                    <a:pt x="236538" y="172317"/>
                    <a:pt x="233933" y="176213"/>
                    <a:pt x="230025" y="176213"/>
                  </a:cubicBezTo>
                  <a:cubicBezTo>
                    <a:pt x="230025" y="176213"/>
                    <a:pt x="230025" y="176213"/>
                    <a:pt x="91953" y="176213"/>
                  </a:cubicBezTo>
                  <a:cubicBezTo>
                    <a:pt x="88045" y="176213"/>
                    <a:pt x="84138" y="172317"/>
                    <a:pt x="84138" y="168420"/>
                  </a:cubicBezTo>
                  <a:cubicBezTo>
                    <a:pt x="84138" y="164523"/>
                    <a:pt x="88045" y="161925"/>
                    <a:pt x="91953" y="161925"/>
                  </a:cubicBezTo>
                  <a:close/>
                  <a:moveTo>
                    <a:pt x="79225" y="134938"/>
                  </a:moveTo>
                  <a:cubicBezTo>
                    <a:pt x="79225" y="134938"/>
                    <a:pt x="79225" y="134938"/>
                    <a:pt x="255739" y="134938"/>
                  </a:cubicBezTo>
                  <a:cubicBezTo>
                    <a:pt x="259633" y="134938"/>
                    <a:pt x="263526" y="138907"/>
                    <a:pt x="263526" y="142876"/>
                  </a:cubicBezTo>
                  <a:cubicBezTo>
                    <a:pt x="263526" y="146844"/>
                    <a:pt x="259633" y="150813"/>
                    <a:pt x="255739" y="150813"/>
                  </a:cubicBezTo>
                  <a:cubicBezTo>
                    <a:pt x="255739" y="150813"/>
                    <a:pt x="255739" y="150813"/>
                    <a:pt x="79225" y="150813"/>
                  </a:cubicBezTo>
                  <a:cubicBezTo>
                    <a:pt x="75331" y="150813"/>
                    <a:pt x="71438" y="146844"/>
                    <a:pt x="71438" y="142876"/>
                  </a:cubicBezTo>
                  <a:cubicBezTo>
                    <a:pt x="71438" y="138907"/>
                    <a:pt x="75331" y="134938"/>
                    <a:pt x="79225" y="134938"/>
                  </a:cubicBezTo>
                  <a:close/>
                  <a:moveTo>
                    <a:pt x="284163" y="117475"/>
                  </a:moveTo>
                  <a:cubicBezTo>
                    <a:pt x="282893" y="124090"/>
                    <a:pt x="279083" y="135996"/>
                    <a:pt x="279083" y="142611"/>
                  </a:cubicBezTo>
                  <a:lnTo>
                    <a:pt x="277813" y="146579"/>
                  </a:lnTo>
                  <a:cubicBezTo>
                    <a:pt x="277813" y="146579"/>
                    <a:pt x="277813" y="146579"/>
                    <a:pt x="277813" y="147902"/>
                  </a:cubicBezTo>
                  <a:cubicBezTo>
                    <a:pt x="275273" y="147902"/>
                    <a:pt x="272733" y="147902"/>
                    <a:pt x="271463" y="149225"/>
                  </a:cubicBezTo>
                  <a:cubicBezTo>
                    <a:pt x="271463" y="143934"/>
                    <a:pt x="275273" y="132027"/>
                    <a:pt x="276543" y="126736"/>
                  </a:cubicBezTo>
                  <a:cubicBezTo>
                    <a:pt x="277813" y="122767"/>
                    <a:pt x="280353" y="118798"/>
                    <a:pt x="284163" y="117475"/>
                  </a:cubicBezTo>
                  <a:close/>
                  <a:moveTo>
                    <a:pt x="47625" y="117475"/>
                  </a:moveTo>
                  <a:cubicBezTo>
                    <a:pt x="51911" y="118798"/>
                    <a:pt x="54769" y="122767"/>
                    <a:pt x="56198" y="126736"/>
                  </a:cubicBezTo>
                  <a:cubicBezTo>
                    <a:pt x="57626" y="132027"/>
                    <a:pt x="61913" y="143934"/>
                    <a:pt x="61913" y="149225"/>
                  </a:cubicBezTo>
                  <a:cubicBezTo>
                    <a:pt x="60484" y="147902"/>
                    <a:pt x="57626" y="147902"/>
                    <a:pt x="54769" y="147902"/>
                  </a:cubicBezTo>
                  <a:cubicBezTo>
                    <a:pt x="54769" y="146579"/>
                    <a:pt x="54769" y="146579"/>
                    <a:pt x="54769" y="146579"/>
                  </a:cubicBezTo>
                  <a:cubicBezTo>
                    <a:pt x="54769" y="146579"/>
                    <a:pt x="54769" y="146579"/>
                    <a:pt x="53340" y="142611"/>
                  </a:cubicBezTo>
                  <a:cubicBezTo>
                    <a:pt x="53340" y="135996"/>
                    <a:pt x="49054" y="124090"/>
                    <a:pt x="47625" y="117475"/>
                  </a:cubicBezTo>
                  <a:close/>
                  <a:moveTo>
                    <a:pt x="300038" y="106363"/>
                  </a:moveTo>
                  <a:cubicBezTo>
                    <a:pt x="298739" y="108921"/>
                    <a:pt x="298739" y="112757"/>
                    <a:pt x="297440" y="115315"/>
                  </a:cubicBezTo>
                  <a:cubicBezTo>
                    <a:pt x="296142" y="124267"/>
                    <a:pt x="293544" y="140892"/>
                    <a:pt x="293544" y="149844"/>
                  </a:cubicBezTo>
                  <a:cubicBezTo>
                    <a:pt x="293544" y="151122"/>
                    <a:pt x="293544" y="152401"/>
                    <a:pt x="293544" y="152401"/>
                  </a:cubicBezTo>
                  <a:cubicBezTo>
                    <a:pt x="292245" y="152401"/>
                    <a:pt x="292245" y="151122"/>
                    <a:pt x="290946" y="149844"/>
                  </a:cubicBezTo>
                  <a:cubicBezTo>
                    <a:pt x="289647" y="149844"/>
                    <a:pt x="287049" y="148565"/>
                    <a:pt x="285750" y="148565"/>
                  </a:cubicBezTo>
                  <a:cubicBezTo>
                    <a:pt x="285750" y="148565"/>
                    <a:pt x="285750" y="148565"/>
                    <a:pt x="285750" y="147286"/>
                  </a:cubicBezTo>
                  <a:cubicBezTo>
                    <a:pt x="287049" y="139613"/>
                    <a:pt x="289647" y="122988"/>
                    <a:pt x="292245" y="115315"/>
                  </a:cubicBezTo>
                  <a:cubicBezTo>
                    <a:pt x="293544" y="110200"/>
                    <a:pt x="296142" y="107642"/>
                    <a:pt x="300038" y="106363"/>
                  </a:cubicBezTo>
                  <a:close/>
                  <a:moveTo>
                    <a:pt x="31750" y="106363"/>
                  </a:moveTo>
                  <a:cubicBezTo>
                    <a:pt x="35646" y="107642"/>
                    <a:pt x="38244" y="110200"/>
                    <a:pt x="39543" y="115315"/>
                  </a:cubicBezTo>
                  <a:cubicBezTo>
                    <a:pt x="42141" y="122988"/>
                    <a:pt x="44739" y="139613"/>
                    <a:pt x="46038" y="148565"/>
                  </a:cubicBezTo>
                  <a:cubicBezTo>
                    <a:pt x="44739" y="148565"/>
                    <a:pt x="43440" y="149844"/>
                    <a:pt x="40842" y="149844"/>
                  </a:cubicBezTo>
                  <a:cubicBezTo>
                    <a:pt x="39543" y="151122"/>
                    <a:pt x="39543" y="152401"/>
                    <a:pt x="38244" y="152401"/>
                  </a:cubicBezTo>
                  <a:cubicBezTo>
                    <a:pt x="38244" y="152401"/>
                    <a:pt x="38244" y="151122"/>
                    <a:pt x="38244" y="149844"/>
                  </a:cubicBezTo>
                  <a:cubicBezTo>
                    <a:pt x="38244" y="140892"/>
                    <a:pt x="35646" y="124267"/>
                    <a:pt x="34348" y="115315"/>
                  </a:cubicBezTo>
                  <a:cubicBezTo>
                    <a:pt x="33049" y="112757"/>
                    <a:pt x="33049" y="108921"/>
                    <a:pt x="31750" y="106363"/>
                  </a:cubicBezTo>
                  <a:close/>
                  <a:moveTo>
                    <a:pt x="3900" y="100704"/>
                  </a:moveTo>
                  <a:cubicBezTo>
                    <a:pt x="7801" y="96838"/>
                    <a:pt x="14302" y="96838"/>
                    <a:pt x="19503" y="100704"/>
                  </a:cubicBezTo>
                  <a:cubicBezTo>
                    <a:pt x="22104" y="104570"/>
                    <a:pt x="23404" y="116168"/>
                    <a:pt x="24704" y="118746"/>
                  </a:cubicBezTo>
                  <a:cubicBezTo>
                    <a:pt x="26005" y="130344"/>
                    <a:pt x="27305" y="145808"/>
                    <a:pt x="28605" y="156117"/>
                  </a:cubicBezTo>
                  <a:cubicBezTo>
                    <a:pt x="28605" y="157406"/>
                    <a:pt x="28605" y="158695"/>
                    <a:pt x="28605" y="158695"/>
                  </a:cubicBezTo>
                  <a:cubicBezTo>
                    <a:pt x="28605" y="163849"/>
                    <a:pt x="29905" y="169004"/>
                    <a:pt x="31205" y="172870"/>
                  </a:cubicBezTo>
                  <a:cubicBezTo>
                    <a:pt x="42908" y="197355"/>
                    <a:pt x="65012" y="226995"/>
                    <a:pt x="65012" y="226995"/>
                  </a:cubicBezTo>
                  <a:cubicBezTo>
                    <a:pt x="66312" y="229572"/>
                    <a:pt x="66312" y="229572"/>
                    <a:pt x="66312" y="229572"/>
                  </a:cubicBezTo>
                  <a:cubicBezTo>
                    <a:pt x="67612" y="230861"/>
                    <a:pt x="68912" y="230861"/>
                    <a:pt x="71513" y="229572"/>
                  </a:cubicBezTo>
                  <a:cubicBezTo>
                    <a:pt x="72813" y="229572"/>
                    <a:pt x="72813" y="226995"/>
                    <a:pt x="71513" y="225706"/>
                  </a:cubicBezTo>
                  <a:cubicBezTo>
                    <a:pt x="42908" y="178025"/>
                    <a:pt x="42908" y="178025"/>
                    <a:pt x="42908" y="178025"/>
                  </a:cubicBezTo>
                  <a:cubicBezTo>
                    <a:pt x="39007" y="172870"/>
                    <a:pt x="41607" y="165138"/>
                    <a:pt x="46808" y="161272"/>
                  </a:cubicBezTo>
                  <a:cubicBezTo>
                    <a:pt x="52009" y="157406"/>
                    <a:pt x="59811" y="159983"/>
                    <a:pt x="63711" y="165138"/>
                  </a:cubicBezTo>
                  <a:cubicBezTo>
                    <a:pt x="94917" y="203798"/>
                    <a:pt x="94917" y="203798"/>
                    <a:pt x="94917" y="203798"/>
                  </a:cubicBezTo>
                  <a:cubicBezTo>
                    <a:pt x="96217" y="206376"/>
                    <a:pt x="100118" y="210242"/>
                    <a:pt x="102719" y="212819"/>
                  </a:cubicBezTo>
                  <a:cubicBezTo>
                    <a:pt x="130024" y="232149"/>
                    <a:pt x="133924" y="252768"/>
                    <a:pt x="136525" y="263078"/>
                  </a:cubicBezTo>
                  <a:cubicBezTo>
                    <a:pt x="136525" y="263078"/>
                    <a:pt x="136525" y="264366"/>
                    <a:pt x="136525" y="268232"/>
                  </a:cubicBezTo>
                  <a:cubicBezTo>
                    <a:pt x="136525" y="270810"/>
                    <a:pt x="136525" y="274676"/>
                    <a:pt x="136525" y="277253"/>
                  </a:cubicBezTo>
                  <a:cubicBezTo>
                    <a:pt x="135225" y="310759"/>
                    <a:pt x="135225" y="310759"/>
                    <a:pt x="135225" y="310759"/>
                  </a:cubicBezTo>
                  <a:cubicBezTo>
                    <a:pt x="135225" y="313336"/>
                    <a:pt x="132624" y="315913"/>
                    <a:pt x="130024" y="315913"/>
                  </a:cubicBezTo>
                  <a:cubicBezTo>
                    <a:pt x="78014" y="314625"/>
                    <a:pt x="78014" y="314625"/>
                    <a:pt x="78014" y="314625"/>
                  </a:cubicBezTo>
                  <a:cubicBezTo>
                    <a:pt x="75414" y="314625"/>
                    <a:pt x="74113" y="313336"/>
                    <a:pt x="74113" y="310759"/>
                  </a:cubicBezTo>
                  <a:cubicBezTo>
                    <a:pt x="72813" y="283696"/>
                    <a:pt x="72813" y="283696"/>
                    <a:pt x="72813" y="283696"/>
                  </a:cubicBezTo>
                  <a:cubicBezTo>
                    <a:pt x="23404" y="224417"/>
                    <a:pt x="23404" y="224417"/>
                    <a:pt x="23404" y="224417"/>
                  </a:cubicBezTo>
                  <a:cubicBezTo>
                    <a:pt x="15603" y="216685"/>
                    <a:pt x="10402" y="207664"/>
                    <a:pt x="9101" y="197355"/>
                  </a:cubicBezTo>
                  <a:cubicBezTo>
                    <a:pt x="9101" y="194778"/>
                    <a:pt x="9101" y="194778"/>
                    <a:pt x="9101" y="194778"/>
                  </a:cubicBezTo>
                  <a:cubicBezTo>
                    <a:pt x="0" y="111014"/>
                    <a:pt x="0" y="111014"/>
                    <a:pt x="0" y="111014"/>
                  </a:cubicBezTo>
                  <a:cubicBezTo>
                    <a:pt x="0" y="107148"/>
                    <a:pt x="1300" y="103282"/>
                    <a:pt x="3900" y="100704"/>
                  </a:cubicBezTo>
                  <a:close/>
                  <a:moveTo>
                    <a:pt x="312285" y="100699"/>
                  </a:moveTo>
                  <a:cubicBezTo>
                    <a:pt x="317486" y="96838"/>
                    <a:pt x="323987" y="96838"/>
                    <a:pt x="327888" y="100699"/>
                  </a:cubicBezTo>
                  <a:cubicBezTo>
                    <a:pt x="330488" y="103273"/>
                    <a:pt x="331788" y="107134"/>
                    <a:pt x="331788" y="110994"/>
                  </a:cubicBezTo>
                  <a:cubicBezTo>
                    <a:pt x="331788" y="110994"/>
                    <a:pt x="331788" y="110994"/>
                    <a:pt x="322687" y="194644"/>
                  </a:cubicBezTo>
                  <a:cubicBezTo>
                    <a:pt x="322687" y="194644"/>
                    <a:pt x="322687" y="194644"/>
                    <a:pt x="322687" y="197217"/>
                  </a:cubicBezTo>
                  <a:cubicBezTo>
                    <a:pt x="321386" y="207513"/>
                    <a:pt x="316185" y="216521"/>
                    <a:pt x="308384" y="224242"/>
                  </a:cubicBezTo>
                  <a:cubicBezTo>
                    <a:pt x="308384" y="224242"/>
                    <a:pt x="308384" y="224242"/>
                    <a:pt x="258975" y="283440"/>
                  </a:cubicBezTo>
                  <a:cubicBezTo>
                    <a:pt x="258975" y="283440"/>
                    <a:pt x="258975" y="283440"/>
                    <a:pt x="257675" y="310466"/>
                  </a:cubicBezTo>
                  <a:cubicBezTo>
                    <a:pt x="257675" y="313039"/>
                    <a:pt x="256374" y="314326"/>
                    <a:pt x="253774" y="314326"/>
                  </a:cubicBezTo>
                  <a:cubicBezTo>
                    <a:pt x="253774" y="314326"/>
                    <a:pt x="253774" y="314326"/>
                    <a:pt x="201764" y="314326"/>
                  </a:cubicBezTo>
                  <a:cubicBezTo>
                    <a:pt x="199164" y="314326"/>
                    <a:pt x="196563" y="313039"/>
                    <a:pt x="196563" y="310466"/>
                  </a:cubicBezTo>
                  <a:cubicBezTo>
                    <a:pt x="196563" y="310466"/>
                    <a:pt x="196563" y="310466"/>
                    <a:pt x="195263" y="277006"/>
                  </a:cubicBezTo>
                  <a:cubicBezTo>
                    <a:pt x="195263" y="274432"/>
                    <a:pt x="195263" y="270571"/>
                    <a:pt x="195263" y="267997"/>
                  </a:cubicBezTo>
                  <a:cubicBezTo>
                    <a:pt x="195263" y="264137"/>
                    <a:pt x="195263" y="262850"/>
                    <a:pt x="195263" y="262850"/>
                  </a:cubicBezTo>
                  <a:cubicBezTo>
                    <a:pt x="197864" y="252555"/>
                    <a:pt x="201764" y="231964"/>
                    <a:pt x="229069" y="212660"/>
                  </a:cubicBezTo>
                  <a:cubicBezTo>
                    <a:pt x="231670" y="210086"/>
                    <a:pt x="235571" y="206226"/>
                    <a:pt x="236871" y="203652"/>
                  </a:cubicBezTo>
                  <a:cubicBezTo>
                    <a:pt x="236871" y="203652"/>
                    <a:pt x="236871" y="203652"/>
                    <a:pt x="268077" y="165045"/>
                  </a:cubicBezTo>
                  <a:cubicBezTo>
                    <a:pt x="271977" y="159897"/>
                    <a:pt x="279779" y="157323"/>
                    <a:pt x="284980" y="161184"/>
                  </a:cubicBezTo>
                  <a:cubicBezTo>
                    <a:pt x="290181" y="165045"/>
                    <a:pt x="292781" y="172766"/>
                    <a:pt x="288880" y="177914"/>
                  </a:cubicBezTo>
                  <a:cubicBezTo>
                    <a:pt x="288880" y="177914"/>
                    <a:pt x="288880" y="177914"/>
                    <a:pt x="260275" y="225529"/>
                  </a:cubicBezTo>
                  <a:cubicBezTo>
                    <a:pt x="258975" y="226816"/>
                    <a:pt x="258975" y="229390"/>
                    <a:pt x="260275" y="229390"/>
                  </a:cubicBezTo>
                  <a:cubicBezTo>
                    <a:pt x="262876" y="230677"/>
                    <a:pt x="264176" y="230677"/>
                    <a:pt x="265476" y="229390"/>
                  </a:cubicBezTo>
                  <a:cubicBezTo>
                    <a:pt x="265476" y="229390"/>
                    <a:pt x="265476" y="229390"/>
                    <a:pt x="266776" y="226816"/>
                  </a:cubicBezTo>
                  <a:cubicBezTo>
                    <a:pt x="266776" y="226816"/>
                    <a:pt x="288880" y="197217"/>
                    <a:pt x="300583" y="172766"/>
                  </a:cubicBezTo>
                  <a:cubicBezTo>
                    <a:pt x="301883" y="168905"/>
                    <a:pt x="303183" y="163758"/>
                    <a:pt x="303183" y="158610"/>
                  </a:cubicBezTo>
                  <a:cubicBezTo>
                    <a:pt x="303183" y="158610"/>
                    <a:pt x="303183" y="157323"/>
                    <a:pt x="303183" y="156036"/>
                  </a:cubicBezTo>
                  <a:cubicBezTo>
                    <a:pt x="304483" y="145741"/>
                    <a:pt x="305783" y="130298"/>
                    <a:pt x="307084" y="118716"/>
                  </a:cubicBezTo>
                  <a:cubicBezTo>
                    <a:pt x="308384" y="116142"/>
                    <a:pt x="309684" y="104560"/>
                    <a:pt x="312285" y="100699"/>
                  </a:cubicBezTo>
                  <a:close/>
                  <a:moveTo>
                    <a:pt x="219869" y="52388"/>
                  </a:moveTo>
                  <a:cubicBezTo>
                    <a:pt x="225568" y="52388"/>
                    <a:pt x="230188" y="57008"/>
                    <a:pt x="230188" y="62707"/>
                  </a:cubicBezTo>
                  <a:cubicBezTo>
                    <a:pt x="230188" y="68406"/>
                    <a:pt x="225568" y="73026"/>
                    <a:pt x="219869" y="73026"/>
                  </a:cubicBezTo>
                  <a:cubicBezTo>
                    <a:pt x="214170" y="73026"/>
                    <a:pt x="209550" y="68406"/>
                    <a:pt x="209550" y="62707"/>
                  </a:cubicBezTo>
                  <a:cubicBezTo>
                    <a:pt x="209550" y="57008"/>
                    <a:pt x="214170" y="52388"/>
                    <a:pt x="219869" y="52388"/>
                  </a:cubicBezTo>
                  <a:close/>
                  <a:moveTo>
                    <a:pt x="111919" y="52388"/>
                  </a:moveTo>
                  <a:cubicBezTo>
                    <a:pt x="117618" y="52388"/>
                    <a:pt x="122238" y="57008"/>
                    <a:pt x="122238" y="62707"/>
                  </a:cubicBezTo>
                  <a:cubicBezTo>
                    <a:pt x="122238" y="68406"/>
                    <a:pt x="117618" y="73026"/>
                    <a:pt x="111919" y="73026"/>
                  </a:cubicBezTo>
                  <a:cubicBezTo>
                    <a:pt x="106220" y="73026"/>
                    <a:pt x="101600" y="68406"/>
                    <a:pt x="101600" y="62707"/>
                  </a:cubicBezTo>
                  <a:cubicBezTo>
                    <a:pt x="101600" y="57008"/>
                    <a:pt x="106220" y="52388"/>
                    <a:pt x="111919" y="52388"/>
                  </a:cubicBezTo>
                  <a:close/>
                  <a:moveTo>
                    <a:pt x="177801" y="47625"/>
                  </a:moveTo>
                  <a:lnTo>
                    <a:pt x="160338" y="63501"/>
                  </a:lnTo>
                  <a:lnTo>
                    <a:pt x="153988" y="55563"/>
                  </a:lnTo>
                  <a:lnTo>
                    <a:pt x="146050" y="63501"/>
                  </a:lnTo>
                  <a:lnTo>
                    <a:pt x="153988" y="69851"/>
                  </a:lnTo>
                  <a:lnTo>
                    <a:pt x="160338" y="77788"/>
                  </a:lnTo>
                  <a:lnTo>
                    <a:pt x="168276" y="69851"/>
                  </a:lnTo>
                  <a:lnTo>
                    <a:pt x="185738" y="53975"/>
                  </a:lnTo>
                  <a:close/>
                  <a:moveTo>
                    <a:pt x="165895" y="25400"/>
                  </a:moveTo>
                  <a:cubicBezTo>
                    <a:pt x="186499" y="25400"/>
                    <a:pt x="203202" y="42103"/>
                    <a:pt x="203202" y="62707"/>
                  </a:cubicBezTo>
                  <a:cubicBezTo>
                    <a:pt x="203202" y="83311"/>
                    <a:pt x="186499" y="100014"/>
                    <a:pt x="165895" y="100014"/>
                  </a:cubicBezTo>
                  <a:cubicBezTo>
                    <a:pt x="145291" y="100014"/>
                    <a:pt x="128588" y="83311"/>
                    <a:pt x="128588" y="62707"/>
                  </a:cubicBezTo>
                  <a:cubicBezTo>
                    <a:pt x="128588" y="42103"/>
                    <a:pt x="145291" y="25400"/>
                    <a:pt x="165895" y="25400"/>
                  </a:cubicBezTo>
                  <a:close/>
                  <a:moveTo>
                    <a:pt x="101966" y="15875"/>
                  </a:moveTo>
                  <a:cubicBezTo>
                    <a:pt x="103261" y="17176"/>
                    <a:pt x="103261" y="17176"/>
                    <a:pt x="103261" y="18477"/>
                  </a:cubicBezTo>
                  <a:cubicBezTo>
                    <a:pt x="103261" y="28884"/>
                    <a:pt x="95494" y="36689"/>
                    <a:pt x="85139" y="36689"/>
                  </a:cubicBezTo>
                  <a:cubicBezTo>
                    <a:pt x="83844" y="36689"/>
                    <a:pt x="83844" y="36689"/>
                    <a:pt x="82550" y="35388"/>
                  </a:cubicBezTo>
                  <a:cubicBezTo>
                    <a:pt x="82550" y="88724"/>
                    <a:pt x="82550" y="88724"/>
                    <a:pt x="82550" y="88724"/>
                  </a:cubicBezTo>
                  <a:cubicBezTo>
                    <a:pt x="83844" y="88724"/>
                    <a:pt x="83844" y="88724"/>
                    <a:pt x="85139" y="88724"/>
                  </a:cubicBezTo>
                  <a:cubicBezTo>
                    <a:pt x="95494" y="88724"/>
                    <a:pt x="103261" y="96529"/>
                    <a:pt x="103261" y="105636"/>
                  </a:cubicBezTo>
                  <a:cubicBezTo>
                    <a:pt x="103261" y="106936"/>
                    <a:pt x="101966" y="108237"/>
                    <a:pt x="101966" y="109538"/>
                  </a:cubicBezTo>
                  <a:cubicBezTo>
                    <a:pt x="228820" y="109538"/>
                    <a:pt x="228820" y="109538"/>
                    <a:pt x="228820" y="109538"/>
                  </a:cubicBezTo>
                  <a:cubicBezTo>
                    <a:pt x="228820" y="108237"/>
                    <a:pt x="228820" y="108237"/>
                    <a:pt x="228820" y="106936"/>
                  </a:cubicBezTo>
                  <a:cubicBezTo>
                    <a:pt x="228820" y="97830"/>
                    <a:pt x="236587" y="90025"/>
                    <a:pt x="246942" y="90025"/>
                  </a:cubicBezTo>
                  <a:cubicBezTo>
                    <a:pt x="248236" y="90025"/>
                    <a:pt x="249531" y="90025"/>
                    <a:pt x="250825" y="90025"/>
                  </a:cubicBezTo>
                  <a:cubicBezTo>
                    <a:pt x="250825" y="36689"/>
                    <a:pt x="250825" y="36689"/>
                    <a:pt x="250825" y="36689"/>
                  </a:cubicBezTo>
                  <a:cubicBezTo>
                    <a:pt x="249531" y="36689"/>
                    <a:pt x="248236" y="36689"/>
                    <a:pt x="246942" y="36689"/>
                  </a:cubicBezTo>
                  <a:cubicBezTo>
                    <a:pt x="236587" y="36689"/>
                    <a:pt x="228820" y="28884"/>
                    <a:pt x="228820" y="19777"/>
                  </a:cubicBezTo>
                  <a:cubicBezTo>
                    <a:pt x="228820" y="18477"/>
                    <a:pt x="230114" y="17176"/>
                    <a:pt x="230114" y="15875"/>
                  </a:cubicBezTo>
                  <a:cubicBezTo>
                    <a:pt x="101966" y="15875"/>
                    <a:pt x="101966" y="15875"/>
                    <a:pt x="101966" y="15875"/>
                  </a:cubicBezTo>
                  <a:close/>
                  <a:moveTo>
                    <a:pt x="85099" y="0"/>
                  </a:moveTo>
                  <a:cubicBezTo>
                    <a:pt x="248277" y="0"/>
                    <a:pt x="248277" y="0"/>
                    <a:pt x="248277" y="0"/>
                  </a:cubicBezTo>
                  <a:cubicBezTo>
                    <a:pt x="257343" y="0"/>
                    <a:pt x="265113" y="7820"/>
                    <a:pt x="265113" y="18248"/>
                  </a:cubicBezTo>
                  <a:lnTo>
                    <a:pt x="265113" y="106881"/>
                  </a:lnTo>
                  <a:cubicBezTo>
                    <a:pt x="265113" y="116005"/>
                    <a:pt x="258638" y="123825"/>
                    <a:pt x="248277" y="123825"/>
                  </a:cubicBezTo>
                  <a:cubicBezTo>
                    <a:pt x="85099" y="123825"/>
                    <a:pt x="85099" y="123825"/>
                    <a:pt x="85099" y="123825"/>
                  </a:cubicBezTo>
                  <a:cubicBezTo>
                    <a:pt x="76033" y="123825"/>
                    <a:pt x="68263" y="116005"/>
                    <a:pt x="68263" y="106881"/>
                  </a:cubicBezTo>
                  <a:cubicBezTo>
                    <a:pt x="68263" y="18248"/>
                    <a:pt x="68263" y="18248"/>
                    <a:pt x="68263" y="18248"/>
                  </a:cubicBezTo>
                  <a:cubicBezTo>
                    <a:pt x="68263" y="7820"/>
                    <a:pt x="74738" y="0"/>
                    <a:pt x="850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1011441" y="3218133"/>
            <a:ext cx="3621890" cy="784194"/>
            <a:chOff x="1011441" y="3218133"/>
            <a:chExt cx="3621890" cy="784194"/>
          </a:xfrm>
        </p:grpSpPr>
        <p:grpSp>
          <p:nvGrpSpPr>
            <p:cNvPr id="7" name="组合 6"/>
            <p:cNvGrpSpPr/>
            <p:nvPr/>
          </p:nvGrpSpPr>
          <p:grpSpPr>
            <a:xfrm>
              <a:off x="1542054" y="3218133"/>
              <a:ext cx="3091277" cy="784194"/>
              <a:chOff x="1644321" y="4351313"/>
              <a:chExt cx="4109786" cy="1042569"/>
            </a:xfrm>
          </p:grpSpPr>
          <p:sp>
            <p:nvSpPr>
              <p:cNvPr id="11" name="îŝḷîḓé-文本框 61"/>
              <p:cNvSpPr txBox="1"/>
              <p:nvPr/>
            </p:nvSpPr>
            <p:spPr>
              <a:xfrm>
                <a:off x="1644321" y="4351313"/>
                <a:ext cx="4109786" cy="369332"/>
              </a:xfrm>
              <a:prstGeom prst="rect">
                <a:avLst/>
              </a:prstGeom>
              <a:noFill/>
            </p:spPr>
            <p:txBody>
              <a:bodyPr wrap="none" anchor="b" anchorCtr="0">
                <a:normAutofit fontScale="92500" lnSpcReduction="10000"/>
              </a:bodyPr>
              <a:lstStyle/>
              <a:p>
                <a:r>
                  <a:rPr lang="zh-CN" altLang="en-US" sz="1400" b="1" dirty="0">
                    <a:solidFill>
                      <a:schemeClr val="accent3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点击输入标题</a:t>
                </a:r>
              </a:p>
            </p:txBody>
          </p:sp>
          <p:sp>
            <p:nvSpPr>
              <p:cNvPr id="12" name="îŝḷîḓé-文本框 62"/>
              <p:cNvSpPr txBox="1"/>
              <p:nvPr/>
            </p:nvSpPr>
            <p:spPr>
              <a:xfrm>
                <a:off x="1644321" y="4653646"/>
                <a:ext cx="4109786" cy="740236"/>
              </a:xfrm>
              <a:prstGeom prst="rect">
                <a:avLst/>
              </a:prstGeom>
              <a:noFill/>
            </p:spPr>
            <p:txBody>
              <a:bodyPr wrap="square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 dirty="0"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</a:p>
            </p:txBody>
          </p:sp>
        </p:grpSp>
        <p:sp>
          <p:nvSpPr>
            <p:cNvPr id="10" name="îṥļîḑé-Freeform 9"/>
            <p:cNvSpPr/>
            <p:nvPr/>
          </p:nvSpPr>
          <p:spPr bwMode="auto">
            <a:xfrm>
              <a:off x="1011441" y="3359666"/>
              <a:ext cx="426928" cy="326710"/>
            </a:xfrm>
            <a:custGeom>
              <a:avLst/>
              <a:gdLst>
                <a:gd name="connsiteX0" fmla="*/ 31750 w 338138"/>
                <a:gd name="connsiteY0" fmla="*/ 200025 h 258763"/>
                <a:gd name="connsiteX1" fmla="*/ 31750 w 338138"/>
                <a:gd name="connsiteY1" fmla="*/ 227013 h 258763"/>
                <a:gd name="connsiteX2" fmla="*/ 306388 w 338138"/>
                <a:gd name="connsiteY2" fmla="*/ 227013 h 258763"/>
                <a:gd name="connsiteX3" fmla="*/ 306388 w 338138"/>
                <a:gd name="connsiteY3" fmla="*/ 200025 h 258763"/>
                <a:gd name="connsiteX4" fmla="*/ 255588 w 338138"/>
                <a:gd name="connsiteY4" fmla="*/ 85725 h 258763"/>
                <a:gd name="connsiteX5" fmla="*/ 271463 w 338138"/>
                <a:gd name="connsiteY5" fmla="*/ 100013 h 258763"/>
                <a:gd name="connsiteX6" fmla="*/ 255588 w 338138"/>
                <a:gd name="connsiteY6" fmla="*/ 114301 h 258763"/>
                <a:gd name="connsiteX7" fmla="*/ 239713 w 338138"/>
                <a:gd name="connsiteY7" fmla="*/ 100013 h 258763"/>
                <a:gd name="connsiteX8" fmla="*/ 255588 w 338138"/>
                <a:gd name="connsiteY8" fmla="*/ 85725 h 258763"/>
                <a:gd name="connsiteX9" fmla="*/ 83345 w 338138"/>
                <a:gd name="connsiteY9" fmla="*/ 85725 h 258763"/>
                <a:gd name="connsiteX10" fmla="*/ 98427 w 338138"/>
                <a:gd name="connsiteY10" fmla="*/ 100013 h 258763"/>
                <a:gd name="connsiteX11" fmla="*/ 83345 w 338138"/>
                <a:gd name="connsiteY11" fmla="*/ 114301 h 258763"/>
                <a:gd name="connsiteX12" fmla="*/ 68263 w 338138"/>
                <a:gd name="connsiteY12" fmla="*/ 100013 h 258763"/>
                <a:gd name="connsiteX13" fmla="*/ 83345 w 338138"/>
                <a:gd name="connsiteY13" fmla="*/ 85725 h 258763"/>
                <a:gd name="connsiteX14" fmla="*/ 144035 w 338138"/>
                <a:gd name="connsiteY14" fmla="*/ 46037 h 258763"/>
                <a:gd name="connsiteX15" fmla="*/ 159846 w 338138"/>
                <a:gd name="connsiteY15" fmla="*/ 63151 h 258763"/>
                <a:gd name="connsiteX16" fmla="*/ 159846 w 338138"/>
                <a:gd name="connsiteY16" fmla="*/ 84214 h 258763"/>
                <a:gd name="connsiteX17" fmla="*/ 178293 w 338138"/>
                <a:gd name="connsiteY17" fmla="*/ 84214 h 258763"/>
                <a:gd name="connsiteX18" fmla="*/ 178293 w 338138"/>
                <a:gd name="connsiteY18" fmla="*/ 63151 h 258763"/>
                <a:gd name="connsiteX19" fmla="*/ 194105 w 338138"/>
                <a:gd name="connsiteY19" fmla="*/ 46037 h 258763"/>
                <a:gd name="connsiteX20" fmla="*/ 209916 w 338138"/>
                <a:gd name="connsiteY20" fmla="*/ 63151 h 258763"/>
                <a:gd name="connsiteX21" fmla="*/ 209916 w 338138"/>
                <a:gd name="connsiteY21" fmla="*/ 84214 h 258763"/>
                <a:gd name="connsiteX22" fmla="*/ 219140 w 338138"/>
                <a:gd name="connsiteY22" fmla="*/ 84214 h 258763"/>
                <a:gd name="connsiteX23" fmla="*/ 234951 w 338138"/>
                <a:gd name="connsiteY23" fmla="*/ 100012 h 258763"/>
                <a:gd name="connsiteX24" fmla="*/ 219140 w 338138"/>
                <a:gd name="connsiteY24" fmla="*/ 115810 h 258763"/>
                <a:gd name="connsiteX25" fmla="*/ 209916 w 338138"/>
                <a:gd name="connsiteY25" fmla="*/ 115810 h 258763"/>
                <a:gd name="connsiteX26" fmla="*/ 209916 w 338138"/>
                <a:gd name="connsiteY26" fmla="*/ 138189 h 258763"/>
                <a:gd name="connsiteX27" fmla="*/ 194105 w 338138"/>
                <a:gd name="connsiteY27" fmla="*/ 153987 h 258763"/>
                <a:gd name="connsiteX28" fmla="*/ 178293 w 338138"/>
                <a:gd name="connsiteY28" fmla="*/ 138189 h 258763"/>
                <a:gd name="connsiteX29" fmla="*/ 178293 w 338138"/>
                <a:gd name="connsiteY29" fmla="*/ 115810 h 258763"/>
                <a:gd name="connsiteX30" fmla="*/ 159846 w 338138"/>
                <a:gd name="connsiteY30" fmla="*/ 115810 h 258763"/>
                <a:gd name="connsiteX31" fmla="*/ 159846 w 338138"/>
                <a:gd name="connsiteY31" fmla="*/ 138189 h 258763"/>
                <a:gd name="connsiteX32" fmla="*/ 144035 w 338138"/>
                <a:gd name="connsiteY32" fmla="*/ 153987 h 258763"/>
                <a:gd name="connsiteX33" fmla="*/ 128223 w 338138"/>
                <a:gd name="connsiteY33" fmla="*/ 138189 h 258763"/>
                <a:gd name="connsiteX34" fmla="*/ 128223 w 338138"/>
                <a:gd name="connsiteY34" fmla="*/ 115810 h 258763"/>
                <a:gd name="connsiteX35" fmla="*/ 119000 w 338138"/>
                <a:gd name="connsiteY35" fmla="*/ 115810 h 258763"/>
                <a:gd name="connsiteX36" fmla="*/ 103188 w 338138"/>
                <a:gd name="connsiteY36" fmla="*/ 100012 h 258763"/>
                <a:gd name="connsiteX37" fmla="*/ 119000 w 338138"/>
                <a:gd name="connsiteY37" fmla="*/ 84214 h 258763"/>
                <a:gd name="connsiteX38" fmla="*/ 128223 w 338138"/>
                <a:gd name="connsiteY38" fmla="*/ 84214 h 258763"/>
                <a:gd name="connsiteX39" fmla="*/ 128223 w 338138"/>
                <a:gd name="connsiteY39" fmla="*/ 63151 h 258763"/>
                <a:gd name="connsiteX40" fmla="*/ 144035 w 338138"/>
                <a:gd name="connsiteY40" fmla="*/ 46037 h 258763"/>
                <a:gd name="connsiteX41" fmla="*/ 61913 w 338138"/>
                <a:gd name="connsiteY41" fmla="*/ 31750 h 258763"/>
                <a:gd name="connsiteX42" fmla="*/ 61913 w 338138"/>
                <a:gd name="connsiteY42" fmla="*/ 166688 h 258763"/>
                <a:gd name="connsiteX43" fmla="*/ 277813 w 338138"/>
                <a:gd name="connsiteY43" fmla="*/ 166688 h 258763"/>
                <a:gd name="connsiteX44" fmla="*/ 277813 w 338138"/>
                <a:gd name="connsiteY44" fmla="*/ 31750 h 258763"/>
                <a:gd name="connsiteX45" fmla="*/ 44909 w 338138"/>
                <a:gd name="connsiteY45" fmla="*/ 0 h 258763"/>
                <a:gd name="connsiteX46" fmla="*/ 293229 w 338138"/>
                <a:gd name="connsiteY46" fmla="*/ 0 h 258763"/>
                <a:gd name="connsiteX47" fmla="*/ 310400 w 338138"/>
                <a:gd name="connsiteY47" fmla="*/ 15843 h 258763"/>
                <a:gd name="connsiteX48" fmla="*/ 310400 w 338138"/>
                <a:gd name="connsiteY48" fmla="*/ 166348 h 258763"/>
                <a:gd name="connsiteX49" fmla="*/ 322288 w 338138"/>
                <a:gd name="connsiteY49" fmla="*/ 166348 h 258763"/>
                <a:gd name="connsiteX50" fmla="*/ 338138 w 338138"/>
                <a:gd name="connsiteY50" fmla="*/ 182190 h 258763"/>
                <a:gd name="connsiteX51" fmla="*/ 338138 w 338138"/>
                <a:gd name="connsiteY51" fmla="*/ 242920 h 258763"/>
                <a:gd name="connsiteX52" fmla="*/ 322288 w 338138"/>
                <a:gd name="connsiteY52" fmla="*/ 258763 h 258763"/>
                <a:gd name="connsiteX53" fmla="*/ 15850 w 338138"/>
                <a:gd name="connsiteY53" fmla="*/ 258763 h 258763"/>
                <a:gd name="connsiteX54" fmla="*/ 0 w 338138"/>
                <a:gd name="connsiteY54" fmla="*/ 242920 h 258763"/>
                <a:gd name="connsiteX55" fmla="*/ 0 w 338138"/>
                <a:gd name="connsiteY55" fmla="*/ 182190 h 258763"/>
                <a:gd name="connsiteX56" fmla="*/ 15850 w 338138"/>
                <a:gd name="connsiteY56" fmla="*/ 166348 h 258763"/>
                <a:gd name="connsiteX57" fmla="*/ 27738 w 338138"/>
                <a:gd name="connsiteY57" fmla="*/ 166348 h 258763"/>
                <a:gd name="connsiteX58" fmla="*/ 27738 w 338138"/>
                <a:gd name="connsiteY58" fmla="*/ 15843 h 258763"/>
                <a:gd name="connsiteX59" fmla="*/ 44909 w 338138"/>
                <a:gd name="connsiteY59" fmla="*/ 0 h 258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338138" h="258763">
                  <a:moveTo>
                    <a:pt x="31750" y="200025"/>
                  </a:moveTo>
                  <a:lnTo>
                    <a:pt x="31750" y="227013"/>
                  </a:lnTo>
                  <a:lnTo>
                    <a:pt x="306388" y="227013"/>
                  </a:lnTo>
                  <a:lnTo>
                    <a:pt x="306388" y="200025"/>
                  </a:lnTo>
                  <a:close/>
                  <a:moveTo>
                    <a:pt x="255588" y="85725"/>
                  </a:moveTo>
                  <a:cubicBezTo>
                    <a:pt x="264356" y="85725"/>
                    <a:pt x="271463" y="92122"/>
                    <a:pt x="271463" y="100013"/>
                  </a:cubicBezTo>
                  <a:cubicBezTo>
                    <a:pt x="271463" y="107904"/>
                    <a:pt x="264356" y="114301"/>
                    <a:pt x="255588" y="114301"/>
                  </a:cubicBezTo>
                  <a:cubicBezTo>
                    <a:pt x="246820" y="114301"/>
                    <a:pt x="239713" y="107904"/>
                    <a:pt x="239713" y="100013"/>
                  </a:cubicBezTo>
                  <a:cubicBezTo>
                    <a:pt x="239713" y="92122"/>
                    <a:pt x="246820" y="85725"/>
                    <a:pt x="255588" y="85725"/>
                  </a:cubicBezTo>
                  <a:close/>
                  <a:moveTo>
                    <a:pt x="83345" y="85725"/>
                  </a:moveTo>
                  <a:cubicBezTo>
                    <a:pt x="91675" y="85725"/>
                    <a:pt x="98427" y="92122"/>
                    <a:pt x="98427" y="100013"/>
                  </a:cubicBezTo>
                  <a:cubicBezTo>
                    <a:pt x="98427" y="107904"/>
                    <a:pt x="91675" y="114301"/>
                    <a:pt x="83345" y="114301"/>
                  </a:cubicBezTo>
                  <a:cubicBezTo>
                    <a:pt x="75015" y="114301"/>
                    <a:pt x="68263" y="107904"/>
                    <a:pt x="68263" y="100013"/>
                  </a:cubicBezTo>
                  <a:cubicBezTo>
                    <a:pt x="68263" y="92122"/>
                    <a:pt x="75015" y="85725"/>
                    <a:pt x="83345" y="85725"/>
                  </a:cubicBezTo>
                  <a:close/>
                  <a:moveTo>
                    <a:pt x="144035" y="46037"/>
                  </a:moveTo>
                  <a:cubicBezTo>
                    <a:pt x="153258" y="46037"/>
                    <a:pt x="159846" y="53936"/>
                    <a:pt x="159846" y="63151"/>
                  </a:cubicBezTo>
                  <a:cubicBezTo>
                    <a:pt x="159846" y="63151"/>
                    <a:pt x="159846" y="63151"/>
                    <a:pt x="159846" y="84214"/>
                  </a:cubicBezTo>
                  <a:cubicBezTo>
                    <a:pt x="159846" y="84214"/>
                    <a:pt x="159846" y="84214"/>
                    <a:pt x="178293" y="84214"/>
                  </a:cubicBezTo>
                  <a:cubicBezTo>
                    <a:pt x="178293" y="84214"/>
                    <a:pt x="178293" y="84214"/>
                    <a:pt x="178293" y="63151"/>
                  </a:cubicBezTo>
                  <a:cubicBezTo>
                    <a:pt x="178293" y="53936"/>
                    <a:pt x="184881" y="46037"/>
                    <a:pt x="194105" y="46037"/>
                  </a:cubicBezTo>
                  <a:cubicBezTo>
                    <a:pt x="203328" y="46037"/>
                    <a:pt x="209916" y="53936"/>
                    <a:pt x="209916" y="63151"/>
                  </a:cubicBezTo>
                  <a:cubicBezTo>
                    <a:pt x="209916" y="63151"/>
                    <a:pt x="209916" y="63151"/>
                    <a:pt x="209916" y="84214"/>
                  </a:cubicBezTo>
                  <a:cubicBezTo>
                    <a:pt x="209916" y="84214"/>
                    <a:pt x="209916" y="84214"/>
                    <a:pt x="219140" y="84214"/>
                  </a:cubicBezTo>
                  <a:cubicBezTo>
                    <a:pt x="228363" y="84214"/>
                    <a:pt x="234951" y="90797"/>
                    <a:pt x="234951" y="100012"/>
                  </a:cubicBezTo>
                  <a:cubicBezTo>
                    <a:pt x="234951" y="109227"/>
                    <a:pt x="228363" y="115810"/>
                    <a:pt x="219140" y="115810"/>
                  </a:cubicBezTo>
                  <a:cubicBezTo>
                    <a:pt x="219140" y="115810"/>
                    <a:pt x="219140" y="115810"/>
                    <a:pt x="209916" y="115810"/>
                  </a:cubicBezTo>
                  <a:cubicBezTo>
                    <a:pt x="209916" y="115810"/>
                    <a:pt x="209916" y="115810"/>
                    <a:pt x="209916" y="138189"/>
                  </a:cubicBezTo>
                  <a:cubicBezTo>
                    <a:pt x="209916" y="146088"/>
                    <a:pt x="203328" y="153987"/>
                    <a:pt x="194105" y="153987"/>
                  </a:cubicBezTo>
                  <a:cubicBezTo>
                    <a:pt x="184881" y="153987"/>
                    <a:pt x="178293" y="146088"/>
                    <a:pt x="178293" y="138189"/>
                  </a:cubicBezTo>
                  <a:cubicBezTo>
                    <a:pt x="178293" y="138189"/>
                    <a:pt x="178293" y="138189"/>
                    <a:pt x="178293" y="115810"/>
                  </a:cubicBezTo>
                  <a:cubicBezTo>
                    <a:pt x="178293" y="115810"/>
                    <a:pt x="178293" y="115810"/>
                    <a:pt x="159846" y="115810"/>
                  </a:cubicBezTo>
                  <a:cubicBezTo>
                    <a:pt x="159846" y="115810"/>
                    <a:pt x="159846" y="115810"/>
                    <a:pt x="159846" y="138189"/>
                  </a:cubicBezTo>
                  <a:cubicBezTo>
                    <a:pt x="159846" y="146088"/>
                    <a:pt x="153258" y="153987"/>
                    <a:pt x="144035" y="153987"/>
                  </a:cubicBezTo>
                  <a:cubicBezTo>
                    <a:pt x="134811" y="153987"/>
                    <a:pt x="128223" y="146088"/>
                    <a:pt x="128223" y="138189"/>
                  </a:cubicBezTo>
                  <a:cubicBezTo>
                    <a:pt x="128223" y="138189"/>
                    <a:pt x="128223" y="138189"/>
                    <a:pt x="128223" y="115810"/>
                  </a:cubicBezTo>
                  <a:cubicBezTo>
                    <a:pt x="128223" y="115810"/>
                    <a:pt x="128223" y="115810"/>
                    <a:pt x="119000" y="115810"/>
                  </a:cubicBezTo>
                  <a:cubicBezTo>
                    <a:pt x="109776" y="115810"/>
                    <a:pt x="103188" y="109227"/>
                    <a:pt x="103188" y="100012"/>
                  </a:cubicBezTo>
                  <a:cubicBezTo>
                    <a:pt x="103188" y="90797"/>
                    <a:pt x="109776" y="84214"/>
                    <a:pt x="119000" y="84214"/>
                  </a:cubicBezTo>
                  <a:cubicBezTo>
                    <a:pt x="119000" y="84214"/>
                    <a:pt x="119000" y="84214"/>
                    <a:pt x="128223" y="84214"/>
                  </a:cubicBezTo>
                  <a:cubicBezTo>
                    <a:pt x="128223" y="84214"/>
                    <a:pt x="128223" y="84214"/>
                    <a:pt x="128223" y="63151"/>
                  </a:cubicBezTo>
                  <a:cubicBezTo>
                    <a:pt x="128223" y="53936"/>
                    <a:pt x="134811" y="46037"/>
                    <a:pt x="144035" y="46037"/>
                  </a:cubicBezTo>
                  <a:close/>
                  <a:moveTo>
                    <a:pt x="61913" y="31750"/>
                  </a:moveTo>
                  <a:lnTo>
                    <a:pt x="61913" y="166688"/>
                  </a:lnTo>
                  <a:lnTo>
                    <a:pt x="277813" y="166688"/>
                  </a:lnTo>
                  <a:lnTo>
                    <a:pt x="277813" y="31750"/>
                  </a:lnTo>
                  <a:close/>
                  <a:moveTo>
                    <a:pt x="44909" y="0"/>
                  </a:moveTo>
                  <a:cubicBezTo>
                    <a:pt x="293229" y="0"/>
                    <a:pt x="293229" y="0"/>
                    <a:pt x="293229" y="0"/>
                  </a:cubicBezTo>
                  <a:cubicBezTo>
                    <a:pt x="302475" y="0"/>
                    <a:pt x="310400" y="6601"/>
                    <a:pt x="310400" y="15843"/>
                  </a:cubicBezTo>
                  <a:cubicBezTo>
                    <a:pt x="310400" y="166348"/>
                    <a:pt x="310400" y="166348"/>
                    <a:pt x="310400" y="166348"/>
                  </a:cubicBezTo>
                  <a:cubicBezTo>
                    <a:pt x="322288" y="166348"/>
                    <a:pt x="322288" y="166348"/>
                    <a:pt x="322288" y="166348"/>
                  </a:cubicBezTo>
                  <a:cubicBezTo>
                    <a:pt x="331534" y="166348"/>
                    <a:pt x="338138" y="174269"/>
                    <a:pt x="338138" y="182190"/>
                  </a:cubicBezTo>
                  <a:cubicBezTo>
                    <a:pt x="338138" y="242920"/>
                    <a:pt x="338138" y="242920"/>
                    <a:pt x="338138" y="242920"/>
                  </a:cubicBezTo>
                  <a:cubicBezTo>
                    <a:pt x="338138" y="252162"/>
                    <a:pt x="331534" y="258763"/>
                    <a:pt x="322288" y="258763"/>
                  </a:cubicBezTo>
                  <a:cubicBezTo>
                    <a:pt x="15850" y="258763"/>
                    <a:pt x="15850" y="258763"/>
                    <a:pt x="15850" y="258763"/>
                  </a:cubicBezTo>
                  <a:cubicBezTo>
                    <a:pt x="6604" y="258763"/>
                    <a:pt x="0" y="252162"/>
                    <a:pt x="0" y="242920"/>
                  </a:cubicBezTo>
                  <a:cubicBezTo>
                    <a:pt x="0" y="182190"/>
                    <a:pt x="0" y="182190"/>
                    <a:pt x="0" y="182190"/>
                  </a:cubicBezTo>
                  <a:cubicBezTo>
                    <a:pt x="0" y="174269"/>
                    <a:pt x="6604" y="166348"/>
                    <a:pt x="15850" y="166348"/>
                  </a:cubicBezTo>
                  <a:cubicBezTo>
                    <a:pt x="27738" y="166348"/>
                    <a:pt x="27738" y="166348"/>
                    <a:pt x="27738" y="166348"/>
                  </a:cubicBezTo>
                  <a:cubicBezTo>
                    <a:pt x="27738" y="15843"/>
                    <a:pt x="27738" y="15843"/>
                    <a:pt x="27738" y="15843"/>
                  </a:cubicBezTo>
                  <a:cubicBezTo>
                    <a:pt x="27738" y="6601"/>
                    <a:pt x="35663" y="0"/>
                    <a:pt x="449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50151" y="962394"/>
            <a:ext cx="2610569" cy="3472812"/>
            <a:chOff x="550151" y="962394"/>
            <a:chExt cx="2610569" cy="3472812"/>
          </a:xfrm>
        </p:grpSpPr>
        <p:grpSp>
          <p:nvGrpSpPr>
            <p:cNvPr id="4" name="Group 1"/>
            <p:cNvGrpSpPr/>
            <p:nvPr/>
          </p:nvGrpSpPr>
          <p:grpSpPr>
            <a:xfrm>
              <a:off x="550151" y="962394"/>
              <a:ext cx="2610569" cy="3472812"/>
              <a:chOff x="239439" y="962394"/>
              <a:chExt cx="2813641" cy="3742956"/>
            </a:xfrm>
          </p:grpSpPr>
          <p:sp>
            <p:nvSpPr>
              <p:cNvPr id="110" name="Rectangle: Rounded Corners 2"/>
              <p:cNvSpPr/>
              <p:nvPr/>
            </p:nvSpPr>
            <p:spPr>
              <a:xfrm>
                <a:off x="239439" y="962394"/>
                <a:ext cx="2813641" cy="3742956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1" name="Rectangle: Rounded Corners 3"/>
              <p:cNvSpPr/>
              <p:nvPr/>
            </p:nvSpPr>
            <p:spPr>
              <a:xfrm>
                <a:off x="299690" y="1013950"/>
                <a:ext cx="2677190" cy="1111729"/>
              </a:xfrm>
              <a:prstGeom prst="roundRect">
                <a:avLst>
                  <a:gd name="adj" fmla="val 4651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5" name="Rectangle 7"/>
            <p:cNvSpPr>
              <a:spLocks noChangeAspect="1"/>
            </p:cNvSpPr>
            <p:nvPr/>
          </p:nvSpPr>
          <p:spPr bwMode="auto">
            <a:xfrm>
              <a:off x="1422395" y="1256536"/>
              <a:ext cx="989805" cy="1124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" name="Freeform: Shape 8"/>
            <p:cNvSpPr/>
            <p:nvPr/>
          </p:nvSpPr>
          <p:spPr bwMode="auto">
            <a:xfrm>
              <a:off x="1424295" y="1256536"/>
              <a:ext cx="987905" cy="1124693"/>
            </a:xfrm>
            <a:custGeom>
              <a:avLst/>
              <a:gdLst>
                <a:gd name="T0" fmla="*/ 440 w 440"/>
                <a:gd name="T1" fmla="*/ 359 h 501"/>
                <a:gd name="T2" fmla="*/ 424 w 440"/>
                <a:gd name="T3" fmla="*/ 388 h 501"/>
                <a:gd name="T4" fmla="*/ 236 w 440"/>
                <a:gd name="T5" fmla="*/ 496 h 501"/>
                <a:gd name="T6" fmla="*/ 203 w 440"/>
                <a:gd name="T7" fmla="*/ 496 h 501"/>
                <a:gd name="T8" fmla="*/ 16 w 440"/>
                <a:gd name="T9" fmla="*/ 388 h 501"/>
                <a:gd name="T10" fmla="*/ 0 w 440"/>
                <a:gd name="T11" fmla="*/ 359 h 501"/>
                <a:gd name="T12" fmla="*/ 0 w 440"/>
                <a:gd name="T13" fmla="*/ 142 h 501"/>
                <a:gd name="T14" fmla="*/ 16 w 440"/>
                <a:gd name="T15" fmla="*/ 114 h 501"/>
                <a:gd name="T16" fmla="*/ 203 w 440"/>
                <a:gd name="T17" fmla="*/ 5 h 501"/>
                <a:gd name="T18" fmla="*/ 236 w 440"/>
                <a:gd name="T19" fmla="*/ 5 h 501"/>
                <a:gd name="T20" fmla="*/ 424 w 440"/>
                <a:gd name="T21" fmla="*/ 114 h 501"/>
                <a:gd name="T22" fmla="*/ 440 w 440"/>
                <a:gd name="T23" fmla="*/ 142 h 501"/>
                <a:gd name="T24" fmla="*/ 440 w 440"/>
                <a:gd name="T25" fmla="*/ 359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0" h="501">
                  <a:moveTo>
                    <a:pt x="440" y="359"/>
                  </a:moveTo>
                  <a:cubicBezTo>
                    <a:pt x="440" y="369"/>
                    <a:pt x="433" y="382"/>
                    <a:pt x="424" y="388"/>
                  </a:cubicBezTo>
                  <a:cubicBezTo>
                    <a:pt x="236" y="496"/>
                    <a:pt x="236" y="496"/>
                    <a:pt x="236" y="496"/>
                  </a:cubicBezTo>
                  <a:cubicBezTo>
                    <a:pt x="227" y="501"/>
                    <a:pt x="212" y="501"/>
                    <a:pt x="203" y="496"/>
                  </a:cubicBezTo>
                  <a:cubicBezTo>
                    <a:pt x="16" y="388"/>
                    <a:pt x="16" y="388"/>
                    <a:pt x="16" y="388"/>
                  </a:cubicBezTo>
                  <a:cubicBezTo>
                    <a:pt x="7" y="382"/>
                    <a:pt x="0" y="369"/>
                    <a:pt x="0" y="359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132"/>
                    <a:pt x="7" y="119"/>
                    <a:pt x="16" y="114"/>
                  </a:cubicBezTo>
                  <a:cubicBezTo>
                    <a:pt x="203" y="5"/>
                    <a:pt x="203" y="5"/>
                    <a:pt x="203" y="5"/>
                  </a:cubicBezTo>
                  <a:cubicBezTo>
                    <a:pt x="212" y="0"/>
                    <a:pt x="227" y="0"/>
                    <a:pt x="236" y="5"/>
                  </a:cubicBezTo>
                  <a:cubicBezTo>
                    <a:pt x="424" y="114"/>
                    <a:pt x="424" y="114"/>
                    <a:pt x="424" y="114"/>
                  </a:cubicBezTo>
                  <a:cubicBezTo>
                    <a:pt x="433" y="119"/>
                    <a:pt x="440" y="132"/>
                    <a:pt x="440" y="142"/>
                  </a:cubicBezTo>
                  <a:cubicBezTo>
                    <a:pt x="440" y="359"/>
                    <a:pt x="440" y="359"/>
                    <a:pt x="440" y="35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" name="Freeform: Shape 9"/>
            <p:cNvSpPr/>
            <p:nvPr/>
          </p:nvSpPr>
          <p:spPr bwMode="auto">
            <a:xfrm>
              <a:off x="1460391" y="1305931"/>
              <a:ext cx="907163" cy="518651"/>
            </a:xfrm>
            <a:custGeom>
              <a:avLst/>
              <a:gdLst>
                <a:gd name="T0" fmla="*/ 203 w 404"/>
                <a:gd name="T1" fmla="*/ 0 h 231"/>
                <a:gd name="T2" fmla="*/ 187 w 404"/>
                <a:gd name="T3" fmla="*/ 4 h 231"/>
                <a:gd name="T4" fmla="*/ 17 w 404"/>
                <a:gd name="T5" fmla="*/ 102 h 231"/>
                <a:gd name="T6" fmla="*/ 5 w 404"/>
                <a:gd name="T7" fmla="*/ 114 h 231"/>
                <a:gd name="T8" fmla="*/ 0 w 404"/>
                <a:gd name="T9" fmla="*/ 130 h 231"/>
                <a:gd name="T10" fmla="*/ 0 w 404"/>
                <a:gd name="T11" fmla="*/ 231 h 231"/>
                <a:gd name="T12" fmla="*/ 4 w 404"/>
                <a:gd name="T13" fmla="*/ 231 h 231"/>
                <a:gd name="T14" fmla="*/ 4 w 404"/>
                <a:gd name="T15" fmla="*/ 130 h 231"/>
                <a:gd name="T16" fmla="*/ 4 w 404"/>
                <a:gd name="T17" fmla="*/ 130 h 231"/>
                <a:gd name="T18" fmla="*/ 9 w 404"/>
                <a:gd name="T19" fmla="*/ 116 h 231"/>
                <a:gd name="T20" fmla="*/ 19 w 404"/>
                <a:gd name="T21" fmla="*/ 106 h 231"/>
                <a:gd name="T22" fmla="*/ 189 w 404"/>
                <a:gd name="T23" fmla="*/ 7 h 231"/>
                <a:gd name="T24" fmla="*/ 203 w 404"/>
                <a:gd name="T25" fmla="*/ 4 h 231"/>
                <a:gd name="T26" fmla="*/ 203 w 404"/>
                <a:gd name="T27" fmla="*/ 4 h 231"/>
                <a:gd name="T28" fmla="*/ 203 w 404"/>
                <a:gd name="T29" fmla="*/ 4 h 231"/>
                <a:gd name="T30" fmla="*/ 217 w 404"/>
                <a:gd name="T31" fmla="*/ 7 h 231"/>
                <a:gd name="T32" fmla="*/ 217 w 404"/>
                <a:gd name="T33" fmla="*/ 7 h 231"/>
                <a:gd name="T34" fmla="*/ 387 w 404"/>
                <a:gd name="T35" fmla="*/ 106 h 231"/>
                <a:gd name="T36" fmla="*/ 387 w 404"/>
                <a:gd name="T37" fmla="*/ 106 h 231"/>
                <a:gd name="T38" fmla="*/ 397 w 404"/>
                <a:gd name="T39" fmla="*/ 116 h 231"/>
                <a:gd name="T40" fmla="*/ 400 w 404"/>
                <a:gd name="T41" fmla="*/ 130 h 231"/>
                <a:gd name="T42" fmla="*/ 400 w 404"/>
                <a:gd name="T43" fmla="*/ 231 h 231"/>
                <a:gd name="T44" fmla="*/ 400 w 404"/>
                <a:gd name="T45" fmla="*/ 231 h 231"/>
                <a:gd name="T46" fmla="*/ 404 w 404"/>
                <a:gd name="T47" fmla="*/ 231 h 231"/>
                <a:gd name="T48" fmla="*/ 404 w 404"/>
                <a:gd name="T49" fmla="*/ 130 h 231"/>
                <a:gd name="T50" fmla="*/ 404 w 404"/>
                <a:gd name="T51" fmla="*/ 130 h 231"/>
                <a:gd name="T52" fmla="*/ 404 w 404"/>
                <a:gd name="T53" fmla="*/ 130 h 231"/>
                <a:gd name="T54" fmla="*/ 400 w 404"/>
                <a:gd name="T55" fmla="*/ 114 h 231"/>
                <a:gd name="T56" fmla="*/ 389 w 404"/>
                <a:gd name="T57" fmla="*/ 102 h 231"/>
                <a:gd name="T58" fmla="*/ 219 w 404"/>
                <a:gd name="T59" fmla="*/ 4 h 231"/>
                <a:gd name="T60" fmla="*/ 219 w 404"/>
                <a:gd name="T61" fmla="*/ 4 h 231"/>
                <a:gd name="T62" fmla="*/ 203 w 404"/>
                <a:gd name="T63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4" h="231">
                  <a:moveTo>
                    <a:pt x="203" y="0"/>
                  </a:moveTo>
                  <a:cubicBezTo>
                    <a:pt x="198" y="0"/>
                    <a:pt x="192" y="1"/>
                    <a:pt x="187" y="4"/>
                  </a:cubicBezTo>
                  <a:cubicBezTo>
                    <a:pt x="17" y="102"/>
                    <a:pt x="17" y="102"/>
                    <a:pt x="17" y="102"/>
                  </a:cubicBezTo>
                  <a:cubicBezTo>
                    <a:pt x="12" y="105"/>
                    <a:pt x="8" y="109"/>
                    <a:pt x="5" y="114"/>
                  </a:cubicBezTo>
                  <a:cubicBezTo>
                    <a:pt x="2" y="119"/>
                    <a:pt x="0" y="125"/>
                    <a:pt x="0" y="130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4" y="231"/>
                    <a:pt x="4" y="231"/>
                    <a:pt x="4" y="231"/>
                  </a:cubicBezTo>
                  <a:cubicBezTo>
                    <a:pt x="4" y="130"/>
                    <a:pt x="4" y="130"/>
                    <a:pt x="4" y="130"/>
                  </a:cubicBezTo>
                  <a:cubicBezTo>
                    <a:pt x="4" y="130"/>
                    <a:pt x="4" y="130"/>
                    <a:pt x="4" y="130"/>
                  </a:cubicBezTo>
                  <a:cubicBezTo>
                    <a:pt x="5" y="126"/>
                    <a:pt x="6" y="121"/>
                    <a:pt x="9" y="116"/>
                  </a:cubicBezTo>
                  <a:cubicBezTo>
                    <a:pt x="11" y="112"/>
                    <a:pt x="15" y="108"/>
                    <a:pt x="19" y="106"/>
                  </a:cubicBezTo>
                  <a:cubicBezTo>
                    <a:pt x="189" y="7"/>
                    <a:pt x="189" y="7"/>
                    <a:pt x="189" y="7"/>
                  </a:cubicBezTo>
                  <a:cubicBezTo>
                    <a:pt x="193" y="5"/>
                    <a:pt x="198" y="4"/>
                    <a:pt x="203" y="4"/>
                  </a:cubicBezTo>
                  <a:cubicBezTo>
                    <a:pt x="203" y="4"/>
                    <a:pt x="203" y="4"/>
                    <a:pt x="203" y="4"/>
                  </a:cubicBezTo>
                  <a:cubicBezTo>
                    <a:pt x="203" y="4"/>
                    <a:pt x="203" y="4"/>
                    <a:pt x="203" y="4"/>
                  </a:cubicBezTo>
                  <a:cubicBezTo>
                    <a:pt x="209" y="4"/>
                    <a:pt x="214" y="5"/>
                    <a:pt x="217" y="7"/>
                  </a:cubicBezTo>
                  <a:cubicBezTo>
                    <a:pt x="217" y="7"/>
                    <a:pt x="217" y="7"/>
                    <a:pt x="217" y="7"/>
                  </a:cubicBezTo>
                  <a:cubicBezTo>
                    <a:pt x="387" y="106"/>
                    <a:pt x="387" y="106"/>
                    <a:pt x="387" y="106"/>
                  </a:cubicBezTo>
                  <a:cubicBezTo>
                    <a:pt x="387" y="106"/>
                    <a:pt x="387" y="106"/>
                    <a:pt x="387" y="106"/>
                  </a:cubicBezTo>
                  <a:cubicBezTo>
                    <a:pt x="391" y="108"/>
                    <a:pt x="394" y="112"/>
                    <a:pt x="397" y="116"/>
                  </a:cubicBezTo>
                  <a:cubicBezTo>
                    <a:pt x="399" y="121"/>
                    <a:pt x="400" y="126"/>
                    <a:pt x="400" y="130"/>
                  </a:cubicBezTo>
                  <a:cubicBezTo>
                    <a:pt x="400" y="231"/>
                    <a:pt x="400" y="231"/>
                    <a:pt x="400" y="231"/>
                  </a:cubicBezTo>
                  <a:cubicBezTo>
                    <a:pt x="400" y="231"/>
                    <a:pt x="400" y="231"/>
                    <a:pt x="400" y="231"/>
                  </a:cubicBezTo>
                  <a:cubicBezTo>
                    <a:pt x="404" y="231"/>
                    <a:pt x="404" y="231"/>
                    <a:pt x="404" y="231"/>
                  </a:cubicBezTo>
                  <a:cubicBezTo>
                    <a:pt x="404" y="130"/>
                    <a:pt x="404" y="130"/>
                    <a:pt x="404" y="130"/>
                  </a:cubicBezTo>
                  <a:cubicBezTo>
                    <a:pt x="404" y="130"/>
                    <a:pt x="404" y="130"/>
                    <a:pt x="404" y="130"/>
                  </a:cubicBezTo>
                  <a:cubicBezTo>
                    <a:pt x="404" y="130"/>
                    <a:pt x="404" y="130"/>
                    <a:pt x="404" y="130"/>
                  </a:cubicBezTo>
                  <a:cubicBezTo>
                    <a:pt x="404" y="125"/>
                    <a:pt x="403" y="119"/>
                    <a:pt x="400" y="114"/>
                  </a:cubicBezTo>
                  <a:cubicBezTo>
                    <a:pt x="397" y="109"/>
                    <a:pt x="394" y="105"/>
                    <a:pt x="389" y="102"/>
                  </a:cubicBezTo>
                  <a:cubicBezTo>
                    <a:pt x="219" y="4"/>
                    <a:pt x="219" y="4"/>
                    <a:pt x="219" y="4"/>
                  </a:cubicBezTo>
                  <a:cubicBezTo>
                    <a:pt x="219" y="4"/>
                    <a:pt x="219" y="4"/>
                    <a:pt x="219" y="4"/>
                  </a:cubicBezTo>
                  <a:cubicBezTo>
                    <a:pt x="215" y="1"/>
                    <a:pt x="209" y="0"/>
                    <a:pt x="203" y="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" name="Freeform: Shape 10"/>
            <p:cNvSpPr/>
            <p:nvPr/>
          </p:nvSpPr>
          <p:spPr bwMode="auto">
            <a:xfrm>
              <a:off x="1469890" y="1824581"/>
              <a:ext cx="897664" cy="523400"/>
            </a:xfrm>
            <a:custGeom>
              <a:avLst/>
              <a:gdLst>
                <a:gd name="T0" fmla="*/ 0 w 400"/>
                <a:gd name="T1" fmla="*/ 0 h 233"/>
                <a:gd name="T2" fmla="*/ 0 w 400"/>
                <a:gd name="T3" fmla="*/ 104 h 233"/>
                <a:gd name="T4" fmla="*/ 15 w 400"/>
                <a:gd name="T5" fmla="*/ 130 h 233"/>
                <a:gd name="T6" fmla="*/ 185 w 400"/>
                <a:gd name="T7" fmla="*/ 228 h 233"/>
                <a:gd name="T8" fmla="*/ 215 w 400"/>
                <a:gd name="T9" fmla="*/ 228 h 233"/>
                <a:gd name="T10" fmla="*/ 385 w 400"/>
                <a:gd name="T11" fmla="*/ 130 h 233"/>
                <a:gd name="T12" fmla="*/ 400 w 400"/>
                <a:gd name="T13" fmla="*/ 104 h 233"/>
                <a:gd name="T14" fmla="*/ 400 w 400"/>
                <a:gd name="T15" fmla="*/ 0 h 233"/>
                <a:gd name="T16" fmla="*/ 0 w 400"/>
                <a:gd name="T17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0" h="233">
                  <a:moveTo>
                    <a:pt x="0" y="0"/>
                  </a:moveTo>
                  <a:cubicBezTo>
                    <a:pt x="0" y="104"/>
                    <a:pt x="0" y="104"/>
                    <a:pt x="0" y="104"/>
                  </a:cubicBezTo>
                  <a:cubicBezTo>
                    <a:pt x="0" y="113"/>
                    <a:pt x="6" y="125"/>
                    <a:pt x="15" y="130"/>
                  </a:cubicBezTo>
                  <a:cubicBezTo>
                    <a:pt x="185" y="228"/>
                    <a:pt x="185" y="228"/>
                    <a:pt x="185" y="228"/>
                  </a:cubicBezTo>
                  <a:cubicBezTo>
                    <a:pt x="193" y="233"/>
                    <a:pt x="206" y="233"/>
                    <a:pt x="215" y="228"/>
                  </a:cubicBezTo>
                  <a:cubicBezTo>
                    <a:pt x="385" y="130"/>
                    <a:pt x="385" y="130"/>
                    <a:pt x="385" y="130"/>
                  </a:cubicBezTo>
                  <a:cubicBezTo>
                    <a:pt x="393" y="125"/>
                    <a:pt x="400" y="113"/>
                    <a:pt x="400" y="104"/>
                  </a:cubicBezTo>
                  <a:cubicBezTo>
                    <a:pt x="400" y="0"/>
                    <a:pt x="400" y="0"/>
                    <a:pt x="40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Freeform: Shape 11"/>
            <p:cNvSpPr/>
            <p:nvPr/>
          </p:nvSpPr>
          <p:spPr bwMode="auto">
            <a:xfrm>
              <a:off x="1460391" y="1824581"/>
              <a:ext cx="907163" cy="525300"/>
            </a:xfrm>
            <a:custGeom>
              <a:avLst/>
              <a:gdLst>
                <a:gd name="T0" fmla="*/ 0 w 404"/>
                <a:gd name="T1" fmla="*/ 0 h 234"/>
                <a:gd name="T2" fmla="*/ 0 w 404"/>
                <a:gd name="T3" fmla="*/ 104 h 234"/>
                <a:gd name="T4" fmla="*/ 5 w 404"/>
                <a:gd name="T5" fmla="*/ 120 h 234"/>
                <a:gd name="T6" fmla="*/ 17 w 404"/>
                <a:gd name="T7" fmla="*/ 132 h 234"/>
                <a:gd name="T8" fmla="*/ 187 w 404"/>
                <a:gd name="T9" fmla="*/ 230 h 234"/>
                <a:gd name="T10" fmla="*/ 203 w 404"/>
                <a:gd name="T11" fmla="*/ 234 h 234"/>
                <a:gd name="T12" fmla="*/ 219 w 404"/>
                <a:gd name="T13" fmla="*/ 230 h 234"/>
                <a:gd name="T14" fmla="*/ 219 w 404"/>
                <a:gd name="T15" fmla="*/ 230 h 234"/>
                <a:gd name="T16" fmla="*/ 389 w 404"/>
                <a:gd name="T17" fmla="*/ 132 h 234"/>
                <a:gd name="T18" fmla="*/ 389 w 404"/>
                <a:gd name="T19" fmla="*/ 132 h 234"/>
                <a:gd name="T20" fmla="*/ 400 w 404"/>
                <a:gd name="T21" fmla="*/ 119 h 234"/>
                <a:gd name="T22" fmla="*/ 404 w 404"/>
                <a:gd name="T23" fmla="*/ 104 h 234"/>
                <a:gd name="T24" fmla="*/ 404 w 404"/>
                <a:gd name="T25" fmla="*/ 0 h 234"/>
                <a:gd name="T26" fmla="*/ 400 w 404"/>
                <a:gd name="T27" fmla="*/ 0 h 234"/>
                <a:gd name="T28" fmla="*/ 400 w 404"/>
                <a:gd name="T29" fmla="*/ 104 h 234"/>
                <a:gd name="T30" fmla="*/ 397 w 404"/>
                <a:gd name="T31" fmla="*/ 118 h 234"/>
                <a:gd name="T32" fmla="*/ 387 w 404"/>
                <a:gd name="T33" fmla="*/ 128 h 234"/>
                <a:gd name="T34" fmla="*/ 217 w 404"/>
                <a:gd name="T35" fmla="*/ 226 h 234"/>
                <a:gd name="T36" fmla="*/ 217 w 404"/>
                <a:gd name="T37" fmla="*/ 226 h 234"/>
                <a:gd name="T38" fmla="*/ 203 w 404"/>
                <a:gd name="T39" fmla="*/ 230 h 234"/>
                <a:gd name="T40" fmla="*/ 189 w 404"/>
                <a:gd name="T41" fmla="*/ 226 h 234"/>
                <a:gd name="T42" fmla="*/ 19 w 404"/>
                <a:gd name="T43" fmla="*/ 128 h 234"/>
                <a:gd name="T44" fmla="*/ 9 w 404"/>
                <a:gd name="T45" fmla="*/ 117 h 234"/>
                <a:gd name="T46" fmla="*/ 4 w 404"/>
                <a:gd name="T47" fmla="*/ 104 h 234"/>
                <a:gd name="T48" fmla="*/ 4 w 404"/>
                <a:gd name="T49" fmla="*/ 0 h 234"/>
                <a:gd name="T50" fmla="*/ 0 w 404"/>
                <a:gd name="T51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04" h="234">
                  <a:moveTo>
                    <a:pt x="0" y="0"/>
                  </a:moveTo>
                  <a:cubicBezTo>
                    <a:pt x="0" y="104"/>
                    <a:pt x="0" y="104"/>
                    <a:pt x="0" y="104"/>
                  </a:cubicBezTo>
                  <a:cubicBezTo>
                    <a:pt x="0" y="109"/>
                    <a:pt x="2" y="115"/>
                    <a:pt x="5" y="120"/>
                  </a:cubicBezTo>
                  <a:cubicBezTo>
                    <a:pt x="8" y="125"/>
                    <a:pt x="12" y="129"/>
                    <a:pt x="17" y="132"/>
                  </a:cubicBezTo>
                  <a:cubicBezTo>
                    <a:pt x="187" y="230"/>
                    <a:pt x="187" y="230"/>
                    <a:pt x="187" y="230"/>
                  </a:cubicBezTo>
                  <a:cubicBezTo>
                    <a:pt x="192" y="233"/>
                    <a:pt x="198" y="234"/>
                    <a:pt x="203" y="234"/>
                  </a:cubicBezTo>
                  <a:cubicBezTo>
                    <a:pt x="209" y="234"/>
                    <a:pt x="215" y="233"/>
                    <a:pt x="219" y="230"/>
                  </a:cubicBezTo>
                  <a:cubicBezTo>
                    <a:pt x="219" y="230"/>
                    <a:pt x="219" y="230"/>
                    <a:pt x="219" y="230"/>
                  </a:cubicBezTo>
                  <a:cubicBezTo>
                    <a:pt x="389" y="132"/>
                    <a:pt x="389" y="132"/>
                    <a:pt x="389" y="132"/>
                  </a:cubicBezTo>
                  <a:cubicBezTo>
                    <a:pt x="389" y="132"/>
                    <a:pt x="389" y="132"/>
                    <a:pt x="389" y="132"/>
                  </a:cubicBezTo>
                  <a:cubicBezTo>
                    <a:pt x="394" y="129"/>
                    <a:pt x="397" y="124"/>
                    <a:pt x="400" y="119"/>
                  </a:cubicBezTo>
                  <a:cubicBezTo>
                    <a:pt x="403" y="114"/>
                    <a:pt x="404" y="109"/>
                    <a:pt x="404" y="104"/>
                  </a:cubicBezTo>
                  <a:cubicBezTo>
                    <a:pt x="404" y="0"/>
                    <a:pt x="404" y="0"/>
                    <a:pt x="404" y="0"/>
                  </a:cubicBezTo>
                  <a:cubicBezTo>
                    <a:pt x="400" y="0"/>
                    <a:pt x="400" y="0"/>
                    <a:pt x="400" y="0"/>
                  </a:cubicBezTo>
                  <a:cubicBezTo>
                    <a:pt x="400" y="104"/>
                    <a:pt x="400" y="104"/>
                    <a:pt x="400" y="104"/>
                  </a:cubicBezTo>
                  <a:cubicBezTo>
                    <a:pt x="400" y="108"/>
                    <a:pt x="399" y="113"/>
                    <a:pt x="397" y="118"/>
                  </a:cubicBezTo>
                  <a:cubicBezTo>
                    <a:pt x="394" y="122"/>
                    <a:pt x="391" y="126"/>
                    <a:pt x="387" y="128"/>
                  </a:cubicBezTo>
                  <a:cubicBezTo>
                    <a:pt x="217" y="226"/>
                    <a:pt x="217" y="226"/>
                    <a:pt x="217" y="226"/>
                  </a:cubicBezTo>
                  <a:cubicBezTo>
                    <a:pt x="217" y="226"/>
                    <a:pt x="217" y="226"/>
                    <a:pt x="217" y="226"/>
                  </a:cubicBezTo>
                  <a:cubicBezTo>
                    <a:pt x="214" y="229"/>
                    <a:pt x="208" y="230"/>
                    <a:pt x="203" y="230"/>
                  </a:cubicBezTo>
                  <a:cubicBezTo>
                    <a:pt x="198" y="230"/>
                    <a:pt x="193" y="229"/>
                    <a:pt x="189" y="226"/>
                  </a:cubicBezTo>
                  <a:cubicBezTo>
                    <a:pt x="19" y="128"/>
                    <a:pt x="19" y="128"/>
                    <a:pt x="19" y="128"/>
                  </a:cubicBezTo>
                  <a:cubicBezTo>
                    <a:pt x="15" y="126"/>
                    <a:pt x="11" y="122"/>
                    <a:pt x="9" y="117"/>
                  </a:cubicBezTo>
                  <a:cubicBezTo>
                    <a:pt x="6" y="113"/>
                    <a:pt x="4" y="108"/>
                    <a:pt x="4" y="104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24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Freeform: Shape 12"/>
            <p:cNvSpPr/>
            <p:nvPr/>
          </p:nvSpPr>
          <p:spPr bwMode="auto">
            <a:xfrm>
              <a:off x="1523085" y="1375275"/>
              <a:ext cx="790324" cy="449307"/>
            </a:xfrm>
            <a:custGeom>
              <a:avLst/>
              <a:gdLst>
                <a:gd name="T0" fmla="*/ 175 w 352"/>
                <a:gd name="T1" fmla="*/ 0 h 200"/>
                <a:gd name="T2" fmla="*/ 162 w 352"/>
                <a:gd name="T3" fmla="*/ 4 h 200"/>
                <a:gd name="T4" fmla="*/ 14 w 352"/>
                <a:gd name="T5" fmla="*/ 89 h 200"/>
                <a:gd name="T6" fmla="*/ 0 w 352"/>
                <a:gd name="T7" fmla="*/ 112 h 200"/>
                <a:gd name="T8" fmla="*/ 0 w 352"/>
                <a:gd name="T9" fmla="*/ 200 h 200"/>
                <a:gd name="T10" fmla="*/ 352 w 352"/>
                <a:gd name="T11" fmla="*/ 200 h 200"/>
                <a:gd name="T12" fmla="*/ 352 w 352"/>
                <a:gd name="T13" fmla="*/ 112 h 200"/>
                <a:gd name="T14" fmla="*/ 338 w 352"/>
                <a:gd name="T15" fmla="*/ 89 h 200"/>
                <a:gd name="T16" fmla="*/ 189 w 352"/>
                <a:gd name="T17" fmla="*/ 4 h 200"/>
                <a:gd name="T18" fmla="*/ 175 w 352"/>
                <a:gd name="T19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2" h="200">
                  <a:moveTo>
                    <a:pt x="175" y="0"/>
                  </a:moveTo>
                  <a:cubicBezTo>
                    <a:pt x="171" y="0"/>
                    <a:pt x="166" y="1"/>
                    <a:pt x="162" y="4"/>
                  </a:cubicBezTo>
                  <a:cubicBezTo>
                    <a:pt x="14" y="89"/>
                    <a:pt x="14" y="89"/>
                    <a:pt x="14" y="89"/>
                  </a:cubicBezTo>
                  <a:cubicBezTo>
                    <a:pt x="6" y="94"/>
                    <a:pt x="0" y="104"/>
                    <a:pt x="0" y="112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352" y="200"/>
                    <a:pt x="352" y="200"/>
                    <a:pt x="352" y="200"/>
                  </a:cubicBezTo>
                  <a:cubicBezTo>
                    <a:pt x="352" y="112"/>
                    <a:pt x="352" y="112"/>
                    <a:pt x="352" y="112"/>
                  </a:cubicBezTo>
                  <a:cubicBezTo>
                    <a:pt x="352" y="104"/>
                    <a:pt x="346" y="94"/>
                    <a:pt x="338" y="89"/>
                  </a:cubicBezTo>
                  <a:cubicBezTo>
                    <a:pt x="189" y="4"/>
                    <a:pt x="189" y="4"/>
                    <a:pt x="189" y="4"/>
                  </a:cubicBezTo>
                  <a:cubicBezTo>
                    <a:pt x="185" y="1"/>
                    <a:pt x="180" y="0"/>
                    <a:pt x="175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Freeform: Shape 13"/>
            <p:cNvSpPr/>
            <p:nvPr/>
          </p:nvSpPr>
          <p:spPr bwMode="auto">
            <a:xfrm>
              <a:off x="1621875" y="1483565"/>
              <a:ext cx="592743" cy="673486"/>
            </a:xfrm>
            <a:custGeom>
              <a:avLst/>
              <a:gdLst>
                <a:gd name="T0" fmla="*/ 264 w 264"/>
                <a:gd name="T1" fmla="*/ 214 h 300"/>
                <a:gd name="T2" fmla="*/ 254 w 264"/>
                <a:gd name="T3" fmla="*/ 232 h 300"/>
                <a:gd name="T4" fmla="*/ 142 w 264"/>
                <a:gd name="T5" fmla="*/ 296 h 300"/>
                <a:gd name="T6" fmla="*/ 122 w 264"/>
                <a:gd name="T7" fmla="*/ 296 h 300"/>
                <a:gd name="T8" fmla="*/ 10 w 264"/>
                <a:gd name="T9" fmla="*/ 232 h 300"/>
                <a:gd name="T10" fmla="*/ 0 w 264"/>
                <a:gd name="T11" fmla="*/ 214 h 300"/>
                <a:gd name="T12" fmla="*/ 0 w 264"/>
                <a:gd name="T13" fmla="*/ 85 h 300"/>
                <a:gd name="T14" fmla="*/ 10 w 264"/>
                <a:gd name="T15" fmla="*/ 68 h 300"/>
                <a:gd name="T16" fmla="*/ 122 w 264"/>
                <a:gd name="T17" fmla="*/ 3 h 300"/>
                <a:gd name="T18" fmla="*/ 142 w 264"/>
                <a:gd name="T19" fmla="*/ 3 h 300"/>
                <a:gd name="T20" fmla="*/ 254 w 264"/>
                <a:gd name="T21" fmla="*/ 68 h 300"/>
                <a:gd name="T22" fmla="*/ 264 w 264"/>
                <a:gd name="T23" fmla="*/ 85 h 300"/>
                <a:gd name="T24" fmla="*/ 264 w 264"/>
                <a:gd name="T25" fmla="*/ 214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4" h="300">
                  <a:moveTo>
                    <a:pt x="264" y="214"/>
                  </a:moveTo>
                  <a:cubicBezTo>
                    <a:pt x="264" y="221"/>
                    <a:pt x="259" y="228"/>
                    <a:pt x="254" y="232"/>
                  </a:cubicBezTo>
                  <a:cubicBezTo>
                    <a:pt x="142" y="296"/>
                    <a:pt x="142" y="296"/>
                    <a:pt x="142" y="296"/>
                  </a:cubicBezTo>
                  <a:cubicBezTo>
                    <a:pt x="136" y="300"/>
                    <a:pt x="127" y="300"/>
                    <a:pt x="122" y="296"/>
                  </a:cubicBezTo>
                  <a:cubicBezTo>
                    <a:pt x="10" y="232"/>
                    <a:pt x="10" y="232"/>
                    <a:pt x="10" y="232"/>
                  </a:cubicBezTo>
                  <a:cubicBezTo>
                    <a:pt x="4" y="228"/>
                    <a:pt x="0" y="221"/>
                    <a:pt x="0" y="214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8"/>
                    <a:pt x="4" y="71"/>
                    <a:pt x="10" y="68"/>
                  </a:cubicBezTo>
                  <a:cubicBezTo>
                    <a:pt x="122" y="3"/>
                    <a:pt x="122" y="3"/>
                    <a:pt x="122" y="3"/>
                  </a:cubicBezTo>
                  <a:cubicBezTo>
                    <a:pt x="127" y="0"/>
                    <a:pt x="136" y="0"/>
                    <a:pt x="142" y="3"/>
                  </a:cubicBezTo>
                  <a:cubicBezTo>
                    <a:pt x="254" y="68"/>
                    <a:pt x="254" y="68"/>
                    <a:pt x="254" y="68"/>
                  </a:cubicBezTo>
                  <a:cubicBezTo>
                    <a:pt x="259" y="71"/>
                    <a:pt x="264" y="78"/>
                    <a:pt x="264" y="85"/>
                  </a:cubicBezTo>
                  <a:lnTo>
                    <a:pt x="264" y="214"/>
                  </a:lnTo>
                  <a:close/>
                </a:path>
              </a:pathLst>
            </a:custGeom>
            <a:solidFill>
              <a:srgbClr val="F0EB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12" name="Group 15"/>
            <p:cNvGrpSpPr/>
            <p:nvPr/>
          </p:nvGrpSpPr>
          <p:grpSpPr>
            <a:xfrm>
              <a:off x="903654" y="1605733"/>
              <a:ext cx="2030942" cy="214306"/>
              <a:chOff x="620439" y="1655777"/>
              <a:chExt cx="2188923" cy="230976"/>
            </a:xfrm>
          </p:grpSpPr>
          <p:sp>
            <p:nvSpPr>
              <p:cNvPr id="108" name="Freeform: Shape 16"/>
              <p:cNvSpPr/>
              <p:nvPr/>
            </p:nvSpPr>
            <p:spPr bwMode="auto">
              <a:xfrm>
                <a:off x="2623624" y="1688315"/>
                <a:ext cx="185738" cy="198438"/>
              </a:xfrm>
              <a:custGeom>
                <a:avLst/>
                <a:gdLst>
                  <a:gd name="T0" fmla="*/ 32 w 32"/>
                  <a:gd name="T1" fmla="*/ 31 h 34"/>
                  <a:gd name="T2" fmla="*/ 24 w 32"/>
                  <a:gd name="T3" fmla="*/ 22 h 34"/>
                  <a:gd name="T4" fmla="*/ 27 w 32"/>
                  <a:gd name="T5" fmla="*/ 13 h 34"/>
                  <a:gd name="T6" fmla="*/ 13 w 32"/>
                  <a:gd name="T7" fmla="*/ 0 h 34"/>
                  <a:gd name="T8" fmla="*/ 0 w 32"/>
                  <a:gd name="T9" fmla="*/ 13 h 34"/>
                  <a:gd name="T10" fmla="*/ 13 w 32"/>
                  <a:gd name="T11" fmla="*/ 27 h 34"/>
                  <a:gd name="T12" fmla="*/ 20 w 32"/>
                  <a:gd name="T13" fmla="*/ 25 h 34"/>
                  <a:gd name="T14" fmla="*/ 28 w 32"/>
                  <a:gd name="T15" fmla="*/ 34 h 34"/>
                  <a:gd name="T16" fmla="*/ 32 w 32"/>
                  <a:gd name="T17" fmla="*/ 31 h 34"/>
                  <a:gd name="T18" fmla="*/ 5 w 32"/>
                  <a:gd name="T19" fmla="*/ 13 h 34"/>
                  <a:gd name="T20" fmla="*/ 13 w 32"/>
                  <a:gd name="T21" fmla="*/ 5 h 34"/>
                  <a:gd name="T22" fmla="*/ 22 w 32"/>
                  <a:gd name="T23" fmla="*/ 13 h 34"/>
                  <a:gd name="T24" fmla="*/ 13 w 32"/>
                  <a:gd name="T25" fmla="*/ 22 h 34"/>
                  <a:gd name="T26" fmla="*/ 5 w 32"/>
                  <a:gd name="T27" fmla="*/ 1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2" h="34">
                    <a:moveTo>
                      <a:pt x="32" y="31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6" y="20"/>
                      <a:pt x="27" y="17"/>
                      <a:pt x="27" y="13"/>
                    </a:cubicBezTo>
                    <a:cubicBezTo>
                      <a:pt x="27" y="6"/>
                      <a:pt x="21" y="0"/>
                      <a:pt x="13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21"/>
                      <a:pt x="6" y="27"/>
                      <a:pt x="13" y="27"/>
                    </a:cubicBezTo>
                    <a:cubicBezTo>
                      <a:pt x="16" y="27"/>
                      <a:pt x="18" y="26"/>
                      <a:pt x="20" y="25"/>
                    </a:cubicBezTo>
                    <a:cubicBezTo>
                      <a:pt x="28" y="34"/>
                      <a:pt x="28" y="34"/>
                      <a:pt x="28" y="34"/>
                    </a:cubicBezTo>
                    <a:lnTo>
                      <a:pt x="32" y="31"/>
                    </a:lnTo>
                    <a:close/>
                    <a:moveTo>
                      <a:pt x="5" y="13"/>
                    </a:moveTo>
                    <a:cubicBezTo>
                      <a:pt x="5" y="8"/>
                      <a:pt x="8" y="5"/>
                      <a:pt x="13" y="5"/>
                    </a:cubicBezTo>
                    <a:cubicBezTo>
                      <a:pt x="18" y="5"/>
                      <a:pt x="22" y="8"/>
                      <a:pt x="22" y="13"/>
                    </a:cubicBezTo>
                    <a:cubicBezTo>
                      <a:pt x="22" y="18"/>
                      <a:pt x="18" y="22"/>
                      <a:pt x="13" y="22"/>
                    </a:cubicBezTo>
                    <a:cubicBezTo>
                      <a:pt x="8" y="22"/>
                      <a:pt x="5" y="18"/>
                      <a:pt x="5" y="1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09" name="Freeform: Shape 17"/>
              <p:cNvSpPr/>
              <p:nvPr/>
            </p:nvSpPr>
            <p:spPr bwMode="auto">
              <a:xfrm>
                <a:off x="620439" y="1655777"/>
                <a:ext cx="257175" cy="229730"/>
              </a:xfrm>
              <a:custGeom>
                <a:avLst/>
                <a:gdLst>
                  <a:gd name="T0" fmla="*/ 32 w 44"/>
                  <a:gd name="T1" fmla="*/ 10 h 45"/>
                  <a:gd name="T2" fmla="*/ 12 w 44"/>
                  <a:gd name="T3" fmla="*/ 10 h 45"/>
                  <a:gd name="T4" fmla="*/ 10 w 44"/>
                  <a:gd name="T5" fmla="*/ 12 h 45"/>
                  <a:gd name="T6" fmla="*/ 12 w 44"/>
                  <a:gd name="T7" fmla="*/ 14 h 45"/>
                  <a:gd name="T8" fmla="*/ 32 w 44"/>
                  <a:gd name="T9" fmla="*/ 14 h 45"/>
                  <a:gd name="T10" fmla="*/ 34 w 44"/>
                  <a:gd name="T11" fmla="*/ 12 h 45"/>
                  <a:gd name="T12" fmla="*/ 32 w 44"/>
                  <a:gd name="T13" fmla="*/ 10 h 45"/>
                  <a:gd name="T14" fmla="*/ 39 w 44"/>
                  <a:gd name="T15" fmla="*/ 0 h 45"/>
                  <a:gd name="T16" fmla="*/ 5 w 44"/>
                  <a:gd name="T17" fmla="*/ 0 h 45"/>
                  <a:gd name="T18" fmla="*/ 0 w 44"/>
                  <a:gd name="T19" fmla="*/ 5 h 45"/>
                  <a:gd name="T20" fmla="*/ 0 w 44"/>
                  <a:gd name="T21" fmla="*/ 33 h 45"/>
                  <a:gd name="T22" fmla="*/ 5 w 44"/>
                  <a:gd name="T23" fmla="*/ 38 h 45"/>
                  <a:gd name="T24" fmla="*/ 20 w 44"/>
                  <a:gd name="T25" fmla="*/ 38 h 45"/>
                  <a:gd name="T26" fmla="*/ 27 w 44"/>
                  <a:gd name="T27" fmla="*/ 45 h 45"/>
                  <a:gd name="T28" fmla="*/ 34 w 44"/>
                  <a:gd name="T29" fmla="*/ 38 h 45"/>
                  <a:gd name="T30" fmla="*/ 39 w 44"/>
                  <a:gd name="T31" fmla="*/ 38 h 45"/>
                  <a:gd name="T32" fmla="*/ 44 w 44"/>
                  <a:gd name="T33" fmla="*/ 33 h 45"/>
                  <a:gd name="T34" fmla="*/ 44 w 44"/>
                  <a:gd name="T35" fmla="*/ 5 h 45"/>
                  <a:gd name="T36" fmla="*/ 39 w 44"/>
                  <a:gd name="T37" fmla="*/ 0 h 45"/>
                  <a:gd name="T38" fmla="*/ 41 w 44"/>
                  <a:gd name="T39" fmla="*/ 31 h 45"/>
                  <a:gd name="T40" fmla="*/ 37 w 44"/>
                  <a:gd name="T41" fmla="*/ 34 h 45"/>
                  <a:gd name="T42" fmla="*/ 32 w 44"/>
                  <a:gd name="T43" fmla="*/ 34 h 45"/>
                  <a:gd name="T44" fmla="*/ 27 w 44"/>
                  <a:gd name="T45" fmla="*/ 39 h 45"/>
                  <a:gd name="T46" fmla="*/ 22 w 44"/>
                  <a:gd name="T47" fmla="*/ 34 h 45"/>
                  <a:gd name="T48" fmla="*/ 7 w 44"/>
                  <a:gd name="T49" fmla="*/ 34 h 45"/>
                  <a:gd name="T50" fmla="*/ 3 w 44"/>
                  <a:gd name="T51" fmla="*/ 31 h 45"/>
                  <a:gd name="T52" fmla="*/ 3 w 44"/>
                  <a:gd name="T53" fmla="*/ 7 h 45"/>
                  <a:gd name="T54" fmla="*/ 7 w 44"/>
                  <a:gd name="T55" fmla="*/ 4 h 45"/>
                  <a:gd name="T56" fmla="*/ 37 w 44"/>
                  <a:gd name="T57" fmla="*/ 4 h 45"/>
                  <a:gd name="T58" fmla="*/ 41 w 44"/>
                  <a:gd name="T59" fmla="*/ 7 h 45"/>
                  <a:gd name="T60" fmla="*/ 41 w 44"/>
                  <a:gd name="T61" fmla="*/ 31 h 45"/>
                  <a:gd name="T62" fmla="*/ 32 w 44"/>
                  <a:gd name="T63" fmla="*/ 19 h 45"/>
                  <a:gd name="T64" fmla="*/ 19 w 44"/>
                  <a:gd name="T65" fmla="*/ 19 h 45"/>
                  <a:gd name="T66" fmla="*/ 17 w 44"/>
                  <a:gd name="T67" fmla="*/ 21 h 45"/>
                  <a:gd name="T68" fmla="*/ 19 w 44"/>
                  <a:gd name="T69" fmla="*/ 22 h 45"/>
                  <a:gd name="T70" fmla="*/ 32 w 44"/>
                  <a:gd name="T71" fmla="*/ 22 h 45"/>
                  <a:gd name="T72" fmla="*/ 34 w 44"/>
                  <a:gd name="T73" fmla="*/ 21 h 45"/>
                  <a:gd name="T74" fmla="*/ 32 w 44"/>
                  <a:gd name="T75" fmla="*/ 1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4" h="45">
                    <a:moveTo>
                      <a:pt x="32" y="10"/>
                    </a:moveTo>
                    <a:cubicBezTo>
                      <a:pt x="12" y="10"/>
                      <a:pt x="12" y="10"/>
                      <a:pt x="12" y="10"/>
                    </a:cubicBezTo>
                    <a:cubicBezTo>
                      <a:pt x="11" y="10"/>
                      <a:pt x="10" y="11"/>
                      <a:pt x="10" y="12"/>
                    </a:cubicBezTo>
                    <a:cubicBezTo>
                      <a:pt x="10" y="13"/>
                      <a:pt x="11" y="14"/>
                      <a:pt x="12" y="14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3" y="14"/>
                      <a:pt x="34" y="13"/>
                      <a:pt x="34" y="12"/>
                    </a:cubicBezTo>
                    <a:cubicBezTo>
                      <a:pt x="34" y="11"/>
                      <a:pt x="33" y="10"/>
                      <a:pt x="32" y="10"/>
                    </a:cubicBezTo>
                    <a:close/>
                    <a:moveTo>
                      <a:pt x="39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5"/>
                      <a:pt x="2" y="38"/>
                      <a:pt x="5" y="38"/>
                    </a:cubicBezTo>
                    <a:cubicBezTo>
                      <a:pt x="20" y="38"/>
                      <a:pt x="20" y="38"/>
                      <a:pt x="20" y="38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34" y="38"/>
                      <a:pt x="34" y="38"/>
                      <a:pt x="34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2" y="38"/>
                      <a:pt x="44" y="35"/>
                      <a:pt x="44" y="33"/>
                    </a:cubicBezTo>
                    <a:cubicBezTo>
                      <a:pt x="44" y="5"/>
                      <a:pt x="44" y="5"/>
                      <a:pt x="44" y="5"/>
                    </a:cubicBezTo>
                    <a:cubicBezTo>
                      <a:pt x="44" y="2"/>
                      <a:pt x="42" y="0"/>
                      <a:pt x="39" y="0"/>
                    </a:cubicBezTo>
                    <a:close/>
                    <a:moveTo>
                      <a:pt x="41" y="31"/>
                    </a:moveTo>
                    <a:cubicBezTo>
                      <a:pt x="41" y="33"/>
                      <a:pt x="39" y="34"/>
                      <a:pt x="37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5" y="34"/>
                      <a:pt x="3" y="33"/>
                      <a:pt x="3" y="31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5"/>
                      <a:pt x="5" y="4"/>
                      <a:pt x="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9" y="4"/>
                      <a:pt x="41" y="5"/>
                      <a:pt x="41" y="7"/>
                    </a:cubicBezTo>
                    <a:lnTo>
                      <a:pt x="41" y="31"/>
                    </a:lnTo>
                    <a:close/>
                    <a:moveTo>
                      <a:pt x="32" y="19"/>
                    </a:moveTo>
                    <a:cubicBezTo>
                      <a:pt x="19" y="19"/>
                      <a:pt x="19" y="19"/>
                      <a:pt x="19" y="19"/>
                    </a:cubicBezTo>
                    <a:cubicBezTo>
                      <a:pt x="18" y="19"/>
                      <a:pt x="17" y="20"/>
                      <a:pt x="17" y="21"/>
                    </a:cubicBezTo>
                    <a:cubicBezTo>
                      <a:pt x="17" y="22"/>
                      <a:pt x="18" y="22"/>
                      <a:pt x="19" y="22"/>
                    </a:cubicBezTo>
                    <a:cubicBezTo>
                      <a:pt x="32" y="22"/>
                      <a:pt x="32" y="22"/>
                      <a:pt x="32" y="22"/>
                    </a:cubicBezTo>
                    <a:cubicBezTo>
                      <a:pt x="33" y="22"/>
                      <a:pt x="34" y="22"/>
                      <a:pt x="34" y="21"/>
                    </a:cubicBezTo>
                    <a:cubicBezTo>
                      <a:pt x="34" y="20"/>
                      <a:pt x="33" y="19"/>
                      <a:pt x="32" y="1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31" name="Hexagon 4"/>
            <p:cNvSpPr/>
            <p:nvPr/>
          </p:nvSpPr>
          <p:spPr>
            <a:xfrm>
              <a:off x="1273244" y="3208993"/>
              <a:ext cx="1251939" cy="1224218"/>
            </a:xfrm>
            <a:prstGeom prst="ellipse">
              <a:avLst/>
            </a:prstGeom>
            <a:blipFill dpi="0" rotWithShape="1">
              <a:blip r:embed="rId4" cstate="email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34" name="Group 52"/>
            <p:cNvGrpSpPr/>
            <p:nvPr/>
          </p:nvGrpSpPr>
          <p:grpSpPr>
            <a:xfrm>
              <a:off x="1180292" y="2509940"/>
              <a:ext cx="1467361" cy="593336"/>
              <a:chOff x="715002" y="5254408"/>
              <a:chExt cx="1956482" cy="791114"/>
            </a:xfrm>
          </p:grpSpPr>
          <p:sp>
            <p:nvSpPr>
              <p:cNvPr id="98" name="Rectangle 53"/>
              <p:cNvSpPr/>
              <p:nvPr/>
            </p:nvSpPr>
            <p:spPr bwMode="auto">
              <a:xfrm>
                <a:off x="715002" y="5254408"/>
                <a:ext cx="195648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normAutofit fontScale="77500" lnSpcReduction="20000"/>
              </a:bodyPr>
              <a:lstStyle/>
              <a:p>
                <a:pPr algn="ctr" eaLnBrk="1" hangingPunct="1"/>
                <a:r>
                  <a:rPr lang="zh-CN" altLang="en-US" sz="1400" b="1" dirty="0">
                    <a:solidFill>
                      <a:schemeClr val="accent1"/>
                    </a:solidFill>
                    <a:latin typeface="+mn-lt"/>
                    <a:ea typeface="+mn-ea"/>
                    <a:cs typeface="+mn-ea"/>
                    <a:sym typeface="+mn-lt"/>
                  </a:rPr>
                  <a:t>点击输入标题</a:t>
                </a:r>
              </a:p>
            </p:txBody>
          </p:sp>
          <p:sp>
            <p:nvSpPr>
              <p:cNvPr id="99" name="Rectangle 54"/>
              <p:cNvSpPr/>
              <p:nvPr/>
            </p:nvSpPr>
            <p:spPr bwMode="auto">
              <a:xfrm>
                <a:off x="715002" y="5562185"/>
                <a:ext cx="1956482" cy="483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normAutofit fontScale="70000" lnSpcReduction="20000"/>
              </a:bodyPr>
              <a:lstStyle/>
              <a:p>
                <a:pPr algn="ctr" eaLnBrk="1" hangingPunct="1">
                  <a:lnSpc>
                    <a:spcPct val="120000"/>
                  </a:lnSpc>
                </a:pPr>
                <a:r>
                  <a:rPr lang="zh-CN" altLang="en-US" sz="900" dirty="0"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</a:p>
            </p:txBody>
          </p:sp>
        </p:grpSp>
        <p:grpSp>
          <p:nvGrpSpPr>
            <p:cNvPr id="37" name="Group 22"/>
            <p:cNvGrpSpPr>
              <a:grpSpLocks noChangeAspect="1"/>
            </p:cNvGrpSpPr>
            <p:nvPr/>
          </p:nvGrpSpPr>
          <p:grpSpPr bwMode="auto">
            <a:xfrm>
              <a:off x="1709739" y="1567188"/>
              <a:ext cx="415528" cy="489348"/>
              <a:chOff x="1436" y="1447"/>
              <a:chExt cx="349" cy="411"/>
            </a:xfrm>
          </p:grpSpPr>
          <p:sp>
            <p:nvSpPr>
              <p:cNvPr id="76" name="Freeform: Shape 38"/>
              <p:cNvSpPr/>
              <p:nvPr/>
            </p:nvSpPr>
            <p:spPr bwMode="auto">
              <a:xfrm>
                <a:off x="1437" y="1612"/>
                <a:ext cx="346" cy="244"/>
              </a:xfrm>
              <a:custGeom>
                <a:avLst/>
                <a:gdLst>
                  <a:gd name="T0" fmla="*/ 134 w 236"/>
                  <a:gd name="T1" fmla="*/ 167 h 167"/>
                  <a:gd name="T2" fmla="*/ 118 w 236"/>
                  <a:gd name="T3" fmla="*/ 165 h 167"/>
                  <a:gd name="T4" fmla="*/ 102 w 236"/>
                  <a:gd name="T5" fmla="*/ 167 h 167"/>
                  <a:gd name="T6" fmla="*/ 1 w 236"/>
                  <a:gd name="T7" fmla="*/ 142 h 167"/>
                  <a:gd name="T8" fmla="*/ 0 w 236"/>
                  <a:gd name="T9" fmla="*/ 142 h 167"/>
                  <a:gd name="T10" fmla="*/ 0 w 236"/>
                  <a:gd name="T11" fmla="*/ 141 h 167"/>
                  <a:gd name="T12" fmla="*/ 16 w 236"/>
                  <a:gd name="T13" fmla="*/ 93 h 167"/>
                  <a:gd name="T14" fmla="*/ 82 w 236"/>
                  <a:gd name="T15" fmla="*/ 54 h 167"/>
                  <a:gd name="T16" fmla="*/ 79 w 236"/>
                  <a:gd name="T17" fmla="*/ 4 h 167"/>
                  <a:gd name="T18" fmla="*/ 78 w 236"/>
                  <a:gd name="T19" fmla="*/ 0 h 167"/>
                  <a:gd name="T20" fmla="*/ 118 w 236"/>
                  <a:gd name="T21" fmla="*/ 20 h 167"/>
                  <a:gd name="T22" fmla="*/ 158 w 236"/>
                  <a:gd name="T23" fmla="*/ 0 h 167"/>
                  <a:gd name="T24" fmla="*/ 158 w 236"/>
                  <a:gd name="T25" fmla="*/ 4 h 167"/>
                  <a:gd name="T26" fmla="*/ 154 w 236"/>
                  <a:gd name="T27" fmla="*/ 54 h 167"/>
                  <a:gd name="T28" fmla="*/ 221 w 236"/>
                  <a:gd name="T29" fmla="*/ 93 h 167"/>
                  <a:gd name="T30" fmla="*/ 236 w 236"/>
                  <a:gd name="T31" fmla="*/ 141 h 167"/>
                  <a:gd name="T32" fmla="*/ 236 w 236"/>
                  <a:gd name="T33" fmla="*/ 142 h 167"/>
                  <a:gd name="T34" fmla="*/ 235 w 236"/>
                  <a:gd name="T35" fmla="*/ 142 h 167"/>
                  <a:gd name="T36" fmla="*/ 134 w 236"/>
                  <a:gd name="T37" fmla="*/ 167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6" h="167">
                    <a:moveTo>
                      <a:pt x="134" y="167"/>
                    </a:moveTo>
                    <a:cubicBezTo>
                      <a:pt x="128" y="167"/>
                      <a:pt x="123" y="166"/>
                      <a:pt x="118" y="165"/>
                    </a:cubicBezTo>
                    <a:cubicBezTo>
                      <a:pt x="114" y="166"/>
                      <a:pt x="109" y="167"/>
                      <a:pt x="102" y="167"/>
                    </a:cubicBezTo>
                    <a:cubicBezTo>
                      <a:pt x="64" y="167"/>
                      <a:pt x="2" y="143"/>
                      <a:pt x="1" y="142"/>
                    </a:cubicBezTo>
                    <a:cubicBezTo>
                      <a:pt x="0" y="142"/>
                      <a:pt x="0" y="142"/>
                      <a:pt x="0" y="142"/>
                    </a:cubicBezTo>
                    <a:cubicBezTo>
                      <a:pt x="0" y="141"/>
                      <a:pt x="0" y="141"/>
                      <a:pt x="0" y="141"/>
                    </a:cubicBezTo>
                    <a:cubicBezTo>
                      <a:pt x="0" y="140"/>
                      <a:pt x="1" y="113"/>
                      <a:pt x="16" y="93"/>
                    </a:cubicBezTo>
                    <a:cubicBezTo>
                      <a:pt x="27" y="78"/>
                      <a:pt x="77" y="56"/>
                      <a:pt x="82" y="54"/>
                    </a:cubicBezTo>
                    <a:cubicBezTo>
                      <a:pt x="88" y="46"/>
                      <a:pt x="82" y="15"/>
                      <a:pt x="79" y="4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118" y="20"/>
                      <a:pt x="118" y="20"/>
                      <a:pt x="118" y="2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58" y="4"/>
                      <a:pt x="158" y="4"/>
                      <a:pt x="158" y="4"/>
                    </a:cubicBezTo>
                    <a:cubicBezTo>
                      <a:pt x="155" y="15"/>
                      <a:pt x="148" y="46"/>
                      <a:pt x="154" y="54"/>
                    </a:cubicBezTo>
                    <a:cubicBezTo>
                      <a:pt x="159" y="56"/>
                      <a:pt x="209" y="78"/>
                      <a:pt x="221" y="93"/>
                    </a:cubicBezTo>
                    <a:cubicBezTo>
                      <a:pt x="236" y="113"/>
                      <a:pt x="236" y="140"/>
                      <a:pt x="236" y="141"/>
                    </a:cubicBezTo>
                    <a:cubicBezTo>
                      <a:pt x="236" y="142"/>
                      <a:pt x="236" y="142"/>
                      <a:pt x="236" y="142"/>
                    </a:cubicBezTo>
                    <a:cubicBezTo>
                      <a:pt x="235" y="142"/>
                      <a:pt x="235" y="142"/>
                      <a:pt x="235" y="142"/>
                    </a:cubicBezTo>
                    <a:cubicBezTo>
                      <a:pt x="235" y="143"/>
                      <a:pt x="172" y="167"/>
                      <a:pt x="134" y="16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7" name="Freeform: Shape 39"/>
              <p:cNvSpPr/>
              <p:nvPr/>
            </p:nvSpPr>
            <p:spPr bwMode="auto">
              <a:xfrm>
                <a:off x="1436" y="1607"/>
                <a:ext cx="349" cy="251"/>
              </a:xfrm>
              <a:custGeom>
                <a:avLst/>
                <a:gdLst>
                  <a:gd name="T0" fmla="*/ 157 w 239"/>
                  <a:gd name="T1" fmla="*/ 6 h 172"/>
                  <a:gd name="T2" fmla="*/ 154 w 239"/>
                  <a:gd name="T3" fmla="*/ 58 h 172"/>
                  <a:gd name="T4" fmla="*/ 220 w 239"/>
                  <a:gd name="T5" fmla="*/ 97 h 172"/>
                  <a:gd name="T6" fmla="*/ 236 w 239"/>
                  <a:gd name="T7" fmla="*/ 144 h 172"/>
                  <a:gd name="T8" fmla="*/ 135 w 239"/>
                  <a:gd name="T9" fmla="*/ 169 h 172"/>
                  <a:gd name="T10" fmla="*/ 119 w 239"/>
                  <a:gd name="T11" fmla="*/ 166 h 172"/>
                  <a:gd name="T12" fmla="*/ 103 w 239"/>
                  <a:gd name="T13" fmla="*/ 169 h 172"/>
                  <a:gd name="T14" fmla="*/ 3 w 239"/>
                  <a:gd name="T15" fmla="*/ 144 h 172"/>
                  <a:gd name="T16" fmla="*/ 18 w 239"/>
                  <a:gd name="T17" fmla="*/ 97 h 172"/>
                  <a:gd name="T18" fmla="*/ 84 w 239"/>
                  <a:gd name="T19" fmla="*/ 58 h 172"/>
                  <a:gd name="T20" fmla="*/ 82 w 239"/>
                  <a:gd name="T21" fmla="*/ 6 h 172"/>
                  <a:gd name="T22" fmla="*/ 119 w 239"/>
                  <a:gd name="T23" fmla="*/ 25 h 172"/>
                  <a:gd name="T24" fmla="*/ 157 w 239"/>
                  <a:gd name="T25" fmla="*/ 6 h 172"/>
                  <a:gd name="T26" fmla="*/ 77 w 239"/>
                  <a:gd name="T27" fmla="*/ 0 h 172"/>
                  <a:gd name="T28" fmla="*/ 78 w 239"/>
                  <a:gd name="T29" fmla="*/ 7 h 172"/>
                  <a:gd name="T30" fmla="*/ 82 w 239"/>
                  <a:gd name="T31" fmla="*/ 56 h 172"/>
                  <a:gd name="T32" fmla="*/ 16 w 239"/>
                  <a:gd name="T33" fmla="*/ 95 h 172"/>
                  <a:gd name="T34" fmla="*/ 0 w 239"/>
                  <a:gd name="T35" fmla="*/ 144 h 172"/>
                  <a:gd name="T36" fmla="*/ 0 w 239"/>
                  <a:gd name="T37" fmla="*/ 146 h 172"/>
                  <a:gd name="T38" fmla="*/ 2 w 239"/>
                  <a:gd name="T39" fmla="*/ 147 h 172"/>
                  <a:gd name="T40" fmla="*/ 103 w 239"/>
                  <a:gd name="T41" fmla="*/ 172 h 172"/>
                  <a:gd name="T42" fmla="*/ 119 w 239"/>
                  <a:gd name="T43" fmla="*/ 170 h 172"/>
                  <a:gd name="T44" fmla="*/ 135 w 239"/>
                  <a:gd name="T45" fmla="*/ 172 h 172"/>
                  <a:gd name="T46" fmla="*/ 237 w 239"/>
                  <a:gd name="T47" fmla="*/ 147 h 172"/>
                  <a:gd name="T48" fmla="*/ 239 w 239"/>
                  <a:gd name="T49" fmla="*/ 146 h 172"/>
                  <a:gd name="T50" fmla="*/ 239 w 239"/>
                  <a:gd name="T51" fmla="*/ 144 h 172"/>
                  <a:gd name="T52" fmla="*/ 223 w 239"/>
                  <a:gd name="T53" fmla="*/ 95 h 172"/>
                  <a:gd name="T54" fmla="*/ 156 w 239"/>
                  <a:gd name="T55" fmla="*/ 56 h 172"/>
                  <a:gd name="T56" fmla="*/ 160 w 239"/>
                  <a:gd name="T57" fmla="*/ 7 h 172"/>
                  <a:gd name="T58" fmla="*/ 162 w 239"/>
                  <a:gd name="T59" fmla="*/ 0 h 172"/>
                  <a:gd name="T60" fmla="*/ 156 w 239"/>
                  <a:gd name="T61" fmla="*/ 3 h 172"/>
                  <a:gd name="T62" fmla="*/ 119 w 239"/>
                  <a:gd name="T63" fmla="*/ 21 h 172"/>
                  <a:gd name="T64" fmla="*/ 83 w 239"/>
                  <a:gd name="T65" fmla="*/ 3 h 172"/>
                  <a:gd name="T66" fmla="*/ 77 w 239"/>
                  <a:gd name="T67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9" h="172">
                    <a:moveTo>
                      <a:pt x="157" y="6"/>
                    </a:moveTo>
                    <a:cubicBezTo>
                      <a:pt x="157" y="6"/>
                      <a:pt x="146" y="49"/>
                      <a:pt x="154" y="58"/>
                    </a:cubicBezTo>
                    <a:cubicBezTo>
                      <a:pt x="154" y="58"/>
                      <a:pt x="209" y="82"/>
                      <a:pt x="220" y="97"/>
                    </a:cubicBezTo>
                    <a:cubicBezTo>
                      <a:pt x="236" y="117"/>
                      <a:pt x="236" y="144"/>
                      <a:pt x="236" y="144"/>
                    </a:cubicBezTo>
                    <a:cubicBezTo>
                      <a:pt x="236" y="144"/>
                      <a:pt x="174" y="169"/>
                      <a:pt x="135" y="169"/>
                    </a:cubicBezTo>
                    <a:cubicBezTo>
                      <a:pt x="129" y="169"/>
                      <a:pt x="124" y="168"/>
                      <a:pt x="119" y="166"/>
                    </a:cubicBezTo>
                    <a:cubicBezTo>
                      <a:pt x="115" y="168"/>
                      <a:pt x="109" y="169"/>
                      <a:pt x="103" y="169"/>
                    </a:cubicBezTo>
                    <a:cubicBezTo>
                      <a:pt x="65" y="169"/>
                      <a:pt x="3" y="144"/>
                      <a:pt x="3" y="144"/>
                    </a:cubicBezTo>
                    <a:cubicBezTo>
                      <a:pt x="3" y="144"/>
                      <a:pt x="3" y="117"/>
                      <a:pt x="18" y="97"/>
                    </a:cubicBezTo>
                    <a:cubicBezTo>
                      <a:pt x="30" y="82"/>
                      <a:pt x="84" y="58"/>
                      <a:pt x="84" y="58"/>
                    </a:cubicBezTo>
                    <a:cubicBezTo>
                      <a:pt x="93" y="49"/>
                      <a:pt x="82" y="6"/>
                      <a:pt x="82" y="6"/>
                    </a:cubicBezTo>
                    <a:cubicBezTo>
                      <a:pt x="119" y="25"/>
                      <a:pt x="119" y="25"/>
                      <a:pt x="119" y="25"/>
                    </a:cubicBezTo>
                    <a:cubicBezTo>
                      <a:pt x="157" y="6"/>
                      <a:pt x="157" y="6"/>
                      <a:pt x="157" y="6"/>
                    </a:cubicBezTo>
                    <a:moveTo>
                      <a:pt x="77" y="0"/>
                    </a:moveTo>
                    <a:cubicBezTo>
                      <a:pt x="78" y="7"/>
                      <a:pt x="78" y="7"/>
                      <a:pt x="78" y="7"/>
                    </a:cubicBezTo>
                    <a:cubicBezTo>
                      <a:pt x="86" y="35"/>
                      <a:pt x="85" y="51"/>
                      <a:pt x="82" y="56"/>
                    </a:cubicBezTo>
                    <a:cubicBezTo>
                      <a:pt x="75" y="59"/>
                      <a:pt x="27" y="80"/>
                      <a:pt x="16" y="95"/>
                    </a:cubicBezTo>
                    <a:cubicBezTo>
                      <a:pt x="0" y="115"/>
                      <a:pt x="0" y="143"/>
                      <a:pt x="0" y="144"/>
                    </a:cubicBezTo>
                    <a:cubicBezTo>
                      <a:pt x="0" y="146"/>
                      <a:pt x="0" y="146"/>
                      <a:pt x="0" y="146"/>
                    </a:cubicBezTo>
                    <a:cubicBezTo>
                      <a:pt x="2" y="147"/>
                      <a:pt x="2" y="147"/>
                      <a:pt x="2" y="147"/>
                    </a:cubicBezTo>
                    <a:cubicBezTo>
                      <a:pt x="4" y="148"/>
                      <a:pt x="65" y="172"/>
                      <a:pt x="103" y="172"/>
                    </a:cubicBezTo>
                    <a:cubicBezTo>
                      <a:pt x="109" y="172"/>
                      <a:pt x="115" y="171"/>
                      <a:pt x="119" y="170"/>
                    </a:cubicBezTo>
                    <a:cubicBezTo>
                      <a:pt x="124" y="171"/>
                      <a:pt x="129" y="172"/>
                      <a:pt x="135" y="172"/>
                    </a:cubicBezTo>
                    <a:cubicBezTo>
                      <a:pt x="174" y="172"/>
                      <a:pt x="234" y="148"/>
                      <a:pt x="237" y="147"/>
                    </a:cubicBezTo>
                    <a:cubicBezTo>
                      <a:pt x="239" y="146"/>
                      <a:pt x="239" y="146"/>
                      <a:pt x="239" y="146"/>
                    </a:cubicBezTo>
                    <a:cubicBezTo>
                      <a:pt x="239" y="144"/>
                      <a:pt x="239" y="144"/>
                      <a:pt x="239" y="144"/>
                    </a:cubicBezTo>
                    <a:cubicBezTo>
                      <a:pt x="239" y="143"/>
                      <a:pt x="239" y="115"/>
                      <a:pt x="223" y="95"/>
                    </a:cubicBezTo>
                    <a:cubicBezTo>
                      <a:pt x="212" y="80"/>
                      <a:pt x="163" y="59"/>
                      <a:pt x="156" y="56"/>
                    </a:cubicBezTo>
                    <a:cubicBezTo>
                      <a:pt x="154" y="51"/>
                      <a:pt x="153" y="35"/>
                      <a:pt x="160" y="7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156" y="3"/>
                      <a:pt x="156" y="3"/>
                      <a:pt x="156" y="3"/>
                    </a:cubicBezTo>
                    <a:cubicBezTo>
                      <a:pt x="119" y="21"/>
                      <a:pt x="119" y="21"/>
                      <a:pt x="119" y="21"/>
                    </a:cubicBezTo>
                    <a:cubicBezTo>
                      <a:pt x="83" y="3"/>
                      <a:pt x="83" y="3"/>
                      <a:pt x="83" y="3"/>
                    </a:cubicBezTo>
                    <a:cubicBezTo>
                      <a:pt x="77" y="0"/>
                      <a:pt x="77" y="0"/>
                      <a:pt x="77" y="0"/>
                    </a:cubicBez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8" name="Freeform: Shape 48"/>
              <p:cNvSpPr/>
              <p:nvPr/>
            </p:nvSpPr>
            <p:spPr bwMode="auto">
              <a:xfrm>
                <a:off x="1556" y="1612"/>
                <a:ext cx="110" cy="70"/>
              </a:xfrm>
              <a:custGeom>
                <a:avLst/>
                <a:gdLst>
                  <a:gd name="T0" fmla="*/ 75 w 75"/>
                  <a:gd name="T1" fmla="*/ 0 h 48"/>
                  <a:gd name="T2" fmla="*/ 38 w 75"/>
                  <a:gd name="T3" fmla="*/ 6 h 48"/>
                  <a:gd name="T4" fmla="*/ 0 w 75"/>
                  <a:gd name="T5" fmla="*/ 0 h 48"/>
                  <a:gd name="T6" fmla="*/ 37 w 75"/>
                  <a:gd name="T7" fmla="*/ 48 h 48"/>
                  <a:gd name="T8" fmla="*/ 75 w 75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48">
                    <a:moveTo>
                      <a:pt x="75" y="0"/>
                    </a:moveTo>
                    <a:cubicBezTo>
                      <a:pt x="38" y="6"/>
                      <a:pt x="38" y="6"/>
                      <a:pt x="38" y="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19"/>
                      <a:pt x="21" y="48"/>
                      <a:pt x="37" y="48"/>
                    </a:cubicBezTo>
                    <a:cubicBezTo>
                      <a:pt x="54" y="48"/>
                      <a:pt x="66" y="19"/>
                      <a:pt x="75" y="0"/>
                    </a:cubicBezTo>
                  </a:path>
                </a:pathLst>
              </a:custGeom>
              <a:solidFill>
                <a:srgbClr val="F0EB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9" name="Freeform: Shape 56"/>
              <p:cNvSpPr/>
              <p:nvPr/>
            </p:nvSpPr>
            <p:spPr bwMode="auto">
              <a:xfrm>
                <a:off x="1525" y="1448"/>
                <a:ext cx="171" cy="218"/>
              </a:xfrm>
              <a:custGeom>
                <a:avLst/>
                <a:gdLst>
                  <a:gd name="T0" fmla="*/ 58 w 117"/>
                  <a:gd name="T1" fmla="*/ 149 h 149"/>
                  <a:gd name="T2" fmla="*/ 14 w 117"/>
                  <a:gd name="T3" fmla="*/ 104 h 149"/>
                  <a:gd name="T4" fmla="*/ 14 w 117"/>
                  <a:gd name="T5" fmla="*/ 104 h 149"/>
                  <a:gd name="T6" fmla="*/ 3 w 117"/>
                  <a:gd name="T7" fmla="*/ 89 h 149"/>
                  <a:gd name="T8" fmla="*/ 3 w 117"/>
                  <a:gd name="T9" fmla="*/ 71 h 149"/>
                  <a:gd name="T10" fmla="*/ 5 w 117"/>
                  <a:gd name="T11" fmla="*/ 69 h 149"/>
                  <a:gd name="T12" fmla="*/ 5 w 117"/>
                  <a:gd name="T13" fmla="*/ 67 h 149"/>
                  <a:gd name="T14" fmla="*/ 10 w 117"/>
                  <a:gd name="T15" fmla="*/ 32 h 149"/>
                  <a:gd name="T16" fmla="*/ 58 w 117"/>
                  <a:gd name="T17" fmla="*/ 0 h 149"/>
                  <a:gd name="T18" fmla="*/ 106 w 117"/>
                  <a:gd name="T19" fmla="*/ 32 h 149"/>
                  <a:gd name="T20" fmla="*/ 111 w 117"/>
                  <a:gd name="T21" fmla="*/ 67 h 149"/>
                  <a:gd name="T22" fmla="*/ 111 w 117"/>
                  <a:gd name="T23" fmla="*/ 69 h 149"/>
                  <a:gd name="T24" fmla="*/ 113 w 117"/>
                  <a:gd name="T25" fmla="*/ 70 h 149"/>
                  <a:gd name="T26" fmla="*/ 113 w 117"/>
                  <a:gd name="T27" fmla="*/ 89 h 149"/>
                  <a:gd name="T28" fmla="*/ 103 w 117"/>
                  <a:gd name="T29" fmla="*/ 104 h 149"/>
                  <a:gd name="T30" fmla="*/ 102 w 117"/>
                  <a:gd name="T31" fmla="*/ 104 h 149"/>
                  <a:gd name="T32" fmla="*/ 58 w 117"/>
                  <a:gd name="T33" fmla="*/ 149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7" h="149">
                    <a:moveTo>
                      <a:pt x="58" y="149"/>
                    </a:moveTo>
                    <a:cubicBezTo>
                      <a:pt x="40" y="149"/>
                      <a:pt x="25" y="133"/>
                      <a:pt x="14" y="104"/>
                    </a:cubicBezTo>
                    <a:cubicBezTo>
                      <a:pt x="14" y="104"/>
                      <a:pt x="14" y="104"/>
                      <a:pt x="14" y="104"/>
                    </a:cubicBezTo>
                    <a:cubicBezTo>
                      <a:pt x="8" y="104"/>
                      <a:pt x="5" y="97"/>
                      <a:pt x="3" y="89"/>
                    </a:cubicBezTo>
                    <a:cubicBezTo>
                      <a:pt x="1" y="82"/>
                      <a:pt x="0" y="74"/>
                      <a:pt x="3" y="71"/>
                    </a:cubicBezTo>
                    <a:cubicBezTo>
                      <a:pt x="4" y="70"/>
                      <a:pt x="4" y="69"/>
                      <a:pt x="5" y="69"/>
                    </a:cubicBezTo>
                    <a:cubicBezTo>
                      <a:pt x="5" y="69"/>
                      <a:pt x="5" y="68"/>
                      <a:pt x="5" y="67"/>
                    </a:cubicBezTo>
                    <a:cubicBezTo>
                      <a:pt x="5" y="54"/>
                      <a:pt x="6" y="41"/>
                      <a:pt x="10" y="32"/>
                    </a:cubicBezTo>
                    <a:cubicBezTo>
                      <a:pt x="19" y="12"/>
                      <a:pt x="37" y="0"/>
                      <a:pt x="58" y="0"/>
                    </a:cubicBezTo>
                    <a:cubicBezTo>
                      <a:pt x="79" y="0"/>
                      <a:pt x="97" y="12"/>
                      <a:pt x="106" y="32"/>
                    </a:cubicBezTo>
                    <a:cubicBezTo>
                      <a:pt x="111" y="41"/>
                      <a:pt x="111" y="55"/>
                      <a:pt x="111" y="67"/>
                    </a:cubicBezTo>
                    <a:cubicBezTo>
                      <a:pt x="111" y="68"/>
                      <a:pt x="111" y="68"/>
                      <a:pt x="111" y="69"/>
                    </a:cubicBezTo>
                    <a:cubicBezTo>
                      <a:pt x="112" y="69"/>
                      <a:pt x="113" y="70"/>
                      <a:pt x="113" y="70"/>
                    </a:cubicBezTo>
                    <a:cubicBezTo>
                      <a:pt x="117" y="75"/>
                      <a:pt x="113" y="89"/>
                      <a:pt x="113" y="89"/>
                    </a:cubicBezTo>
                    <a:cubicBezTo>
                      <a:pt x="111" y="97"/>
                      <a:pt x="109" y="104"/>
                      <a:pt x="103" y="104"/>
                    </a:cubicBezTo>
                    <a:cubicBezTo>
                      <a:pt x="102" y="104"/>
                      <a:pt x="102" y="104"/>
                      <a:pt x="102" y="104"/>
                    </a:cubicBezTo>
                    <a:cubicBezTo>
                      <a:pt x="92" y="133"/>
                      <a:pt x="76" y="149"/>
                      <a:pt x="58" y="14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0" name="Freeform: Shape 57"/>
              <p:cNvSpPr/>
              <p:nvPr/>
            </p:nvSpPr>
            <p:spPr bwMode="auto">
              <a:xfrm>
                <a:off x="1524" y="1447"/>
                <a:ext cx="174" cy="222"/>
              </a:xfrm>
              <a:custGeom>
                <a:avLst/>
                <a:gdLst>
                  <a:gd name="T0" fmla="*/ 59 w 119"/>
                  <a:gd name="T1" fmla="*/ 3 h 152"/>
                  <a:gd name="T2" fmla="*/ 106 w 119"/>
                  <a:gd name="T3" fmla="*/ 34 h 152"/>
                  <a:gd name="T4" fmla="*/ 111 w 119"/>
                  <a:gd name="T5" fmla="*/ 68 h 152"/>
                  <a:gd name="T6" fmla="*/ 111 w 119"/>
                  <a:gd name="T7" fmla="*/ 72 h 152"/>
                  <a:gd name="T8" fmla="*/ 111 w 119"/>
                  <a:gd name="T9" fmla="*/ 71 h 152"/>
                  <a:gd name="T10" fmla="*/ 113 w 119"/>
                  <a:gd name="T11" fmla="*/ 90 h 152"/>
                  <a:gd name="T12" fmla="*/ 104 w 119"/>
                  <a:gd name="T13" fmla="*/ 103 h 152"/>
                  <a:gd name="T14" fmla="*/ 102 w 119"/>
                  <a:gd name="T15" fmla="*/ 103 h 152"/>
                  <a:gd name="T16" fmla="*/ 102 w 119"/>
                  <a:gd name="T17" fmla="*/ 103 h 152"/>
                  <a:gd name="T18" fmla="*/ 102 w 119"/>
                  <a:gd name="T19" fmla="*/ 104 h 152"/>
                  <a:gd name="T20" fmla="*/ 59 w 119"/>
                  <a:gd name="T21" fmla="*/ 149 h 152"/>
                  <a:gd name="T22" fmla="*/ 17 w 119"/>
                  <a:gd name="T23" fmla="*/ 104 h 152"/>
                  <a:gd name="T24" fmla="*/ 16 w 119"/>
                  <a:gd name="T25" fmla="*/ 103 h 152"/>
                  <a:gd name="T26" fmla="*/ 16 w 119"/>
                  <a:gd name="T27" fmla="*/ 103 h 152"/>
                  <a:gd name="T28" fmla="*/ 15 w 119"/>
                  <a:gd name="T29" fmla="*/ 103 h 152"/>
                  <a:gd name="T30" fmla="*/ 6 w 119"/>
                  <a:gd name="T31" fmla="*/ 90 h 152"/>
                  <a:gd name="T32" fmla="*/ 8 w 119"/>
                  <a:gd name="T33" fmla="*/ 72 h 152"/>
                  <a:gd name="T34" fmla="*/ 8 w 119"/>
                  <a:gd name="T35" fmla="*/ 72 h 152"/>
                  <a:gd name="T36" fmla="*/ 8 w 119"/>
                  <a:gd name="T37" fmla="*/ 68 h 152"/>
                  <a:gd name="T38" fmla="*/ 13 w 119"/>
                  <a:gd name="T39" fmla="*/ 34 h 152"/>
                  <a:gd name="T40" fmla="*/ 59 w 119"/>
                  <a:gd name="T41" fmla="*/ 3 h 152"/>
                  <a:gd name="T42" fmla="*/ 59 w 119"/>
                  <a:gd name="T43" fmla="*/ 0 h 152"/>
                  <a:gd name="T44" fmla="*/ 10 w 119"/>
                  <a:gd name="T45" fmla="*/ 32 h 152"/>
                  <a:gd name="T46" fmla="*/ 5 w 119"/>
                  <a:gd name="T47" fmla="*/ 68 h 152"/>
                  <a:gd name="T48" fmla="*/ 5 w 119"/>
                  <a:gd name="T49" fmla="*/ 69 h 152"/>
                  <a:gd name="T50" fmla="*/ 3 w 119"/>
                  <a:gd name="T51" fmla="*/ 71 h 152"/>
                  <a:gd name="T52" fmla="*/ 3 w 119"/>
                  <a:gd name="T53" fmla="*/ 91 h 152"/>
                  <a:gd name="T54" fmla="*/ 14 w 119"/>
                  <a:gd name="T55" fmla="*/ 106 h 152"/>
                  <a:gd name="T56" fmla="*/ 59 w 119"/>
                  <a:gd name="T57" fmla="*/ 152 h 152"/>
                  <a:gd name="T58" fmla="*/ 105 w 119"/>
                  <a:gd name="T59" fmla="*/ 106 h 152"/>
                  <a:gd name="T60" fmla="*/ 116 w 119"/>
                  <a:gd name="T61" fmla="*/ 91 h 152"/>
                  <a:gd name="T62" fmla="*/ 116 w 119"/>
                  <a:gd name="T63" fmla="*/ 70 h 152"/>
                  <a:gd name="T64" fmla="*/ 114 w 119"/>
                  <a:gd name="T65" fmla="*/ 69 h 152"/>
                  <a:gd name="T66" fmla="*/ 114 w 119"/>
                  <a:gd name="T67" fmla="*/ 68 h 152"/>
                  <a:gd name="T68" fmla="*/ 109 w 119"/>
                  <a:gd name="T69" fmla="*/ 32 h 152"/>
                  <a:gd name="T70" fmla="*/ 59 w 119"/>
                  <a:gd name="T71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19" h="152">
                    <a:moveTo>
                      <a:pt x="59" y="3"/>
                    </a:moveTo>
                    <a:cubicBezTo>
                      <a:pt x="79" y="3"/>
                      <a:pt x="97" y="14"/>
                      <a:pt x="106" y="34"/>
                    </a:cubicBezTo>
                    <a:cubicBezTo>
                      <a:pt x="110" y="43"/>
                      <a:pt x="111" y="56"/>
                      <a:pt x="111" y="68"/>
                    </a:cubicBezTo>
                    <a:cubicBezTo>
                      <a:pt x="111" y="69"/>
                      <a:pt x="111" y="70"/>
                      <a:pt x="111" y="72"/>
                    </a:cubicBezTo>
                    <a:cubicBezTo>
                      <a:pt x="111" y="71"/>
                      <a:pt x="111" y="71"/>
                      <a:pt x="111" y="71"/>
                    </a:cubicBezTo>
                    <a:cubicBezTo>
                      <a:pt x="115" y="71"/>
                      <a:pt x="114" y="83"/>
                      <a:pt x="113" y="90"/>
                    </a:cubicBezTo>
                    <a:cubicBezTo>
                      <a:pt x="111" y="98"/>
                      <a:pt x="108" y="103"/>
                      <a:pt x="104" y="103"/>
                    </a:cubicBezTo>
                    <a:cubicBezTo>
                      <a:pt x="103" y="103"/>
                      <a:pt x="103" y="103"/>
                      <a:pt x="102" y="103"/>
                    </a:cubicBezTo>
                    <a:cubicBezTo>
                      <a:pt x="102" y="103"/>
                      <a:pt x="102" y="103"/>
                      <a:pt x="102" y="103"/>
                    </a:cubicBezTo>
                    <a:cubicBezTo>
                      <a:pt x="102" y="104"/>
                      <a:pt x="102" y="104"/>
                      <a:pt x="102" y="104"/>
                    </a:cubicBezTo>
                    <a:cubicBezTo>
                      <a:pt x="94" y="128"/>
                      <a:pt x="79" y="149"/>
                      <a:pt x="59" y="149"/>
                    </a:cubicBezTo>
                    <a:cubicBezTo>
                      <a:pt x="39" y="149"/>
                      <a:pt x="25" y="128"/>
                      <a:pt x="17" y="104"/>
                    </a:cubicBezTo>
                    <a:cubicBezTo>
                      <a:pt x="16" y="103"/>
                      <a:pt x="16" y="103"/>
                      <a:pt x="16" y="103"/>
                    </a:cubicBezTo>
                    <a:cubicBezTo>
                      <a:pt x="16" y="103"/>
                      <a:pt x="16" y="103"/>
                      <a:pt x="16" y="103"/>
                    </a:cubicBezTo>
                    <a:cubicBezTo>
                      <a:pt x="16" y="103"/>
                      <a:pt x="15" y="103"/>
                      <a:pt x="15" y="103"/>
                    </a:cubicBezTo>
                    <a:cubicBezTo>
                      <a:pt x="10" y="103"/>
                      <a:pt x="8" y="98"/>
                      <a:pt x="6" y="90"/>
                    </a:cubicBezTo>
                    <a:cubicBezTo>
                      <a:pt x="4" y="82"/>
                      <a:pt x="2" y="72"/>
                      <a:pt x="8" y="72"/>
                    </a:cubicBezTo>
                    <a:cubicBezTo>
                      <a:pt x="8" y="72"/>
                      <a:pt x="8" y="72"/>
                      <a:pt x="8" y="72"/>
                    </a:cubicBezTo>
                    <a:cubicBezTo>
                      <a:pt x="8" y="70"/>
                      <a:pt x="8" y="69"/>
                      <a:pt x="8" y="68"/>
                    </a:cubicBezTo>
                    <a:cubicBezTo>
                      <a:pt x="8" y="56"/>
                      <a:pt x="8" y="43"/>
                      <a:pt x="13" y="34"/>
                    </a:cubicBezTo>
                    <a:cubicBezTo>
                      <a:pt x="22" y="14"/>
                      <a:pt x="39" y="3"/>
                      <a:pt x="59" y="3"/>
                    </a:cubicBezTo>
                    <a:moveTo>
                      <a:pt x="59" y="0"/>
                    </a:moveTo>
                    <a:cubicBezTo>
                      <a:pt x="38" y="0"/>
                      <a:pt x="19" y="12"/>
                      <a:pt x="10" y="32"/>
                    </a:cubicBezTo>
                    <a:cubicBezTo>
                      <a:pt x="5" y="42"/>
                      <a:pt x="5" y="55"/>
                      <a:pt x="5" y="68"/>
                    </a:cubicBezTo>
                    <a:cubicBezTo>
                      <a:pt x="5" y="69"/>
                      <a:pt x="5" y="69"/>
                      <a:pt x="5" y="69"/>
                    </a:cubicBezTo>
                    <a:cubicBezTo>
                      <a:pt x="4" y="70"/>
                      <a:pt x="3" y="70"/>
                      <a:pt x="3" y="71"/>
                    </a:cubicBezTo>
                    <a:cubicBezTo>
                      <a:pt x="0" y="75"/>
                      <a:pt x="1" y="82"/>
                      <a:pt x="3" y="91"/>
                    </a:cubicBezTo>
                    <a:cubicBezTo>
                      <a:pt x="4" y="96"/>
                      <a:pt x="7" y="106"/>
                      <a:pt x="14" y="106"/>
                    </a:cubicBezTo>
                    <a:cubicBezTo>
                      <a:pt x="25" y="136"/>
                      <a:pt x="41" y="152"/>
                      <a:pt x="59" y="152"/>
                    </a:cubicBezTo>
                    <a:cubicBezTo>
                      <a:pt x="78" y="152"/>
                      <a:pt x="94" y="136"/>
                      <a:pt x="105" y="106"/>
                    </a:cubicBezTo>
                    <a:cubicBezTo>
                      <a:pt x="112" y="106"/>
                      <a:pt x="115" y="96"/>
                      <a:pt x="116" y="91"/>
                    </a:cubicBezTo>
                    <a:cubicBezTo>
                      <a:pt x="116" y="89"/>
                      <a:pt x="119" y="75"/>
                      <a:pt x="116" y="70"/>
                    </a:cubicBezTo>
                    <a:cubicBezTo>
                      <a:pt x="115" y="70"/>
                      <a:pt x="114" y="69"/>
                      <a:pt x="114" y="69"/>
                    </a:cubicBezTo>
                    <a:cubicBezTo>
                      <a:pt x="114" y="68"/>
                      <a:pt x="114" y="68"/>
                      <a:pt x="114" y="68"/>
                    </a:cubicBezTo>
                    <a:cubicBezTo>
                      <a:pt x="114" y="55"/>
                      <a:pt x="113" y="42"/>
                      <a:pt x="109" y="32"/>
                    </a:cubicBezTo>
                    <a:cubicBezTo>
                      <a:pt x="99" y="12"/>
                      <a:pt x="81" y="0"/>
                      <a:pt x="59" y="0"/>
                    </a:cubicBez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1" name="Freeform: Shape 58"/>
              <p:cNvSpPr/>
              <p:nvPr/>
            </p:nvSpPr>
            <p:spPr bwMode="auto">
              <a:xfrm>
                <a:off x="1670" y="1602"/>
                <a:ext cx="10" cy="16"/>
              </a:xfrm>
              <a:custGeom>
                <a:avLst/>
                <a:gdLst>
                  <a:gd name="T0" fmla="*/ 7 w 7"/>
                  <a:gd name="T1" fmla="*/ 0 h 11"/>
                  <a:gd name="T2" fmla="*/ 5 w 7"/>
                  <a:gd name="T3" fmla="*/ 0 h 11"/>
                  <a:gd name="T4" fmla="*/ 0 w 7"/>
                  <a:gd name="T5" fmla="*/ 11 h 11"/>
                  <a:gd name="T6" fmla="*/ 0 w 7"/>
                  <a:gd name="T7" fmla="*/ 11 h 11"/>
                  <a:gd name="T8" fmla="*/ 7 w 7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1">
                    <a:moveTo>
                      <a:pt x="7" y="0"/>
                    </a:moveTo>
                    <a:cubicBezTo>
                      <a:pt x="6" y="0"/>
                      <a:pt x="5" y="0"/>
                      <a:pt x="5" y="0"/>
                    </a:cubicBezTo>
                    <a:cubicBezTo>
                      <a:pt x="3" y="4"/>
                      <a:pt x="2" y="8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2" y="7"/>
                      <a:pt x="4" y="3"/>
                      <a:pt x="7" y="0"/>
                    </a:cubicBezTo>
                  </a:path>
                </a:pathLst>
              </a:custGeom>
              <a:solidFill>
                <a:srgbClr val="F5F1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2" name="Freeform: Shape 59"/>
              <p:cNvSpPr/>
              <p:nvPr/>
            </p:nvSpPr>
            <p:spPr bwMode="auto">
              <a:xfrm>
                <a:off x="1633" y="1634"/>
                <a:ext cx="97" cy="100"/>
              </a:xfrm>
              <a:custGeom>
                <a:avLst/>
                <a:gdLst>
                  <a:gd name="T0" fmla="*/ 19 w 66"/>
                  <a:gd name="T1" fmla="*/ 0 h 69"/>
                  <a:gd name="T2" fmla="*/ 7 w 66"/>
                  <a:gd name="T3" fmla="*/ 15 h 69"/>
                  <a:gd name="T4" fmla="*/ 0 w 66"/>
                  <a:gd name="T5" fmla="*/ 24 h 69"/>
                  <a:gd name="T6" fmla="*/ 38 w 66"/>
                  <a:gd name="T7" fmla="*/ 57 h 69"/>
                  <a:gd name="T8" fmla="*/ 56 w 66"/>
                  <a:gd name="T9" fmla="*/ 69 h 69"/>
                  <a:gd name="T10" fmla="*/ 66 w 66"/>
                  <a:gd name="T11" fmla="*/ 64 h 69"/>
                  <a:gd name="T12" fmla="*/ 20 w 66"/>
                  <a:gd name="T13" fmla="*/ 41 h 69"/>
                  <a:gd name="T14" fmla="*/ 19 w 66"/>
                  <a:gd name="T15" fmla="*/ 40 h 69"/>
                  <a:gd name="T16" fmla="*/ 19 w 66"/>
                  <a:gd name="T17" fmla="*/ 40 h 69"/>
                  <a:gd name="T18" fmla="*/ 16 w 66"/>
                  <a:gd name="T19" fmla="*/ 27 h 69"/>
                  <a:gd name="T20" fmla="*/ 18 w 66"/>
                  <a:gd name="T21" fmla="*/ 8 h 69"/>
                  <a:gd name="T22" fmla="*/ 19 w 66"/>
                  <a:gd name="T2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6" h="69">
                    <a:moveTo>
                      <a:pt x="19" y="0"/>
                    </a:moveTo>
                    <a:cubicBezTo>
                      <a:pt x="16" y="6"/>
                      <a:pt x="11" y="11"/>
                      <a:pt x="7" y="15"/>
                    </a:cubicBezTo>
                    <a:cubicBezTo>
                      <a:pt x="5" y="18"/>
                      <a:pt x="3" y="21"/>
                      <a:pt x="0" y="24"/>
                    </a:cubicBezTo>
                    <a:cubicBezTo>
                      <a:pt x="1" y="43"/>
                      <a:pt x="14" y="45"/>
                      <a:pt x="38" y="57"/>
                    </a:cubicBezTo>
                    <a:cubicBezTo>
                      <a:pt x="43" y="60"/>
                      <a:pt x="49" y="64"/>
                      <a:pt x="56" y="69"/>
                    </a:cubicBezTo>
                    <a:cubicBezTo>
                      <a:pt x="66" y="64"/>
                      <a:pt x="66" y="64"/>
                      <a:pt x="66" y="64"/>
                    </a:cubicBezTo>
                    <a:cubicBezTo>
                      <a:pt x="48" y="53"/>
                      <a:pt x="25" y="43"/>
                      <a:pt x="20" y="41"/>
                    </a:cubicBezTo>
                    <a:cubicBezTo>
                      <a:pt x="20" y="41"/>
                      <a:pt x="19" y="41"/>
                      <a:pt x="19" y="40"/>
                    </a:cubicBezTo>
                    <a:cubicBezTo>
                      <a:pt x="19" y="40"/>
                      <a:pt x="19" y="40"/>
                      <a:pt x="19" y="40"/>
                    </a:cubicBezTo>
                    <a:cubicBezTo>
                      <a:pt x="17" y="38"/>
                      <a:pt x="16" y="33"/>
                      <a:pt x="16" y="27"/>
                    </a:cubicBezTo>
                    <a:cubicBezTo>
                      <a:pt x="16" y="21"/>
                      <a:pt x="16" y="14"/>
                      <a:pt x="18" y="8"/>
                    </a:cubicBezTo>
                    <a:cubicBezTo>
                      <a:pt x="18" y="5"/>
                      <a:pt x="19" y="2"/>
                      <a:pt x="19" y="0"/>
                    </a:cubicBezTo>
                  </a:path>
                </a:pathLst>
              </a:custGeom>
              <a:solidFill>
                <a:srgbClr val="F5F1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3" name="Freeform: Shape 65"/>
              <p:cNvSpPr/>
              <p:nvPr/>
            </p:nvSpPr>
            <p:spPr bwMode="auto">
              <a:xfrm>
                <a:off x="1657" y="1618"/>
                <a:ext cx="74" cy="109"/>
              </a:xfrm>
              <a:custGeom>
                <a:avLst/>
                <a:gdLst>
                  <a:gd name="T0" fmla="*/ 4 w 51"/>
                  <a:gd name="T1" fmla="*/ 52 h 75"/>
                  <a:gd name="T2" fmla="*/ 50 w 51"/>
                  <a:gd name="T3" fmla="*/ 75 h 75"/>
                  <a:gd name="T4" fmla="*/ 51 w 51"/>
                  <a:gd name="T5" fmla="*/ 74 h 75"/>
                  <a:gd name="T6" fmla="*/ 4 w 51"/>
                  <a:gd name="T7" fmla="*/ 52 h 75"/>
                  <a:gd name="T8" fmla="*/ 0 w 51"/>
                  <a:gd name="T9" fmla="*/ 38 h 75"/>
                  <a:gd name="T10" fmla="*/ 3 w 51"/>
                  <a:gd name="T11" fmla="*/ 51 h 75"/>
                  <a:gd name="T12" fmla="*/ 3 w 51"/>
                  <a:gd name="T13" fmla="*/ 51 h 75"/>
                  <a:gd name="T14" fmla="*/ 3 w 51"/>
                  <a:gd name="T15" fmla="*/ 51 h 75"/>
                  <a:gd name="T16" fmla="*/ 0 w 51"/>
                  <a:gd name="T17" fmla="*/ 38 h 75"/>
                  <a:gd name="T18" fmla="*/ 8 w 51"/>
                  <a:gd name="T19" fmla="*/ 3 h 75"/>
                  <a:gd name="T20" fmla="*/ 3 w 51"/>
                  <a:gd name="T21" fmla="*/ 11 h 75"/>
                  <a:gd name="T22" fmla="*/ 2 w 51"/>
                  <a:gd name="T23" fmla="*/ 19 h 75"/>
                  <a:gd name="T24" fmla="*/ 8 w 51"/>
                  <a:gd name="T25" fmla="*/ 3 h 75"/>
                  <a:gd name="T26" fmla="*/ 9 w 51"/>
                  <a:gd name="T27" fmla="*/ 0 h 75"/>
                  <a:gd name="T28" fmla="*/ 9 w 51"/>
                  <a:gd name="T29" fmla="*/ 1 h 75"/>
                  <a:gd name="T30" fmla="*/ 9 w 51"/>
                  <a:gd name="T31" fmla="*/ 0 h 75"/>
                  <a:gd name="T32" fmla="*/ 9 w 51"/>
                  <a:gd name="T3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1" h="75">
                    <a:moveTo>
                      <a:pt x="4" y="52"/>
                    </a:moveTo>
                    <a:cubicBezTo>
                      <a:pt x="9" y="54"/>
                      <a:pt x="32" y="64"/>
                      <a:pt x="50" y="75"/>
                    </a:cubicBezTo>
                    <a:cubicBezTo>
                      <a:pt x="51" y="74"/>
                      <a:pt x="51" y="74"/>
                      <a:pt x="51" y="74"/>
                    </a:cubicBezTo>
                    <a:cubicBezTo>
                      <a:pt x="21" y="57"/>
                      <a:pt x="11" y="55"/>
                      <a:pt x="4" y="52"/>
                    </a:cubicBezTo>
                    <a:moveTo>
                      <a:pt x="0" y="38"/>
                    </a:moveTo>
                    <a:cubicBezTo>
                      <a:pt x="0" y="44"/>
                      <a:pt x="1" y="49"/>
                      <a:pt x="3" y="51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1" y="47"/>
                      <a:pt x="0" y="43"/>
                      <a:pt x="0" y="38"/>
                    </a:cubicBezTo>
                    <a:moveTo>
                      <a:pt x="8" y="3"/>
                    </a:moveTo>
                    <a:cubicBezTo>
                      <a:pt x="6" y="6"/>
                      <a:pt x="5" y="8"/>
                      <a:pt x="3" y="11"/>
                    </a:cubicBezTo>
                    <a:cubicBezTo>
                      <a:pt x="3" y="13"/>
                      <a:pt x="2" y="16"/>
                      <a:pt x="2" y="19"/>
                    </a:cubicBezTo>
                    <a:cubicBezTo>
                      <a:pt x="3" y="13"/>
                      <a:pt x="6" y="8"/>
                      <a:pt x="8" y="3"/>
                    </a:cubicBezTo>
                    <a:moveTo>
                      <a:pt x="9" y="0"/>
                    </a:move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</a:path>
                </a:pathLst>
              </a:custGeom>
              <a:solidFill>
                <a:srgbClr val="939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4" name="Freeform: Shape 66"/>
              <p:cNvSpPr/>
              <p:nvPr/>
            </p:nvSpPr>
            <p:spPr bwMode="auto">
              <a:xfrm>
                <a:off x="1633" y="1656"/>
                <a:ext cx="11" cy="13"/>
              </a:xfrm>
              <a:custGeom>
                <a:avLst/>
                <a:gdLst>
                  <a:gd name="T0" fmla="*/ 7 w 7"/>
                  <a:gd name="T1" fmla="*/ 0 h 9"/>
                  <a:gd name="T2" fmla="*/ 0 w 7"/>
                  <a:gd name="T3" fmla="*/ 5 h 9"/>
                  <a:gd name="T4" fmla="*/ 0 w 7"/>
                  <a:gd name="T5" fmla="*/ 9 h 9"/>
                  <a:gd name="T6" fmla="*/ 7 w 7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9">
                    <a:moveTo>
                      <a:pt x="7" y="0"/>
                    </a:moveTo>
                    <a:cubicBezTo>
                      <a:pt x="5" y="2"/>
                      <a:pt x="3" y="3"/>
                      <a:pt x="0" y="5"/>
                    </a:cubicBezTo>
                    <a:cubicBezTo>
                      <a:pt x="0" y="6"/>
                      <a:pt x="0" y="8"/>
                      <a:pt x="0" y="9"/>
                    </a:cubicBezTo>
                    <a:cubicBezTo>
                      <a:pt x="3" y="6"/>
                      <a:pt x="5" y="3"/>
                      <a:pt x="7" y="0"/>
                    </a:cubicBezTo>
                  </a:path>
                </a:pathLst>
              </a:custGeom>
              <a:solidFill>
                <a:srgbClr val="F0EB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5" name="Freeform: Shape 67"/>
              <p:cNvSpPr/>
              <p:nvPr/>
            </p:nvSpPr>
            <p:spPr bwMode="auto">
              <a:xfrm>
                <a:off x="1598" y="1451"/>
                <a:ext cx="94" cy="206"/>
              </a:xfrm>
              <a:custGeom>
                <a:avLst/>
                <a:gdLst>
                  <a:gd name="T0" fmla="*/ 51 w 64"/>
                  <a:gd name="T1" fmla="*/ 100 h 141"/>
                  <a:gd name="T2" fmla="*/ 51 w 64"/>
                  <a:gd name="T3" fmla="*/ 101 h 141"/>
                  <a:gd name="T4" fmla="*/ 24 w 64"/>
                  <a:gd name="T5" fmla="*/ 141 h 141"/>
                  <a:gd name="T6" fmla="*/ 24 w 64"/>
                  <a:gd name="T7" fmla="*/ 141 h 141"/>
                  <a:gd name="T8" fmla="*/ 51 w 64"/>
                  <a:gd name="T9" fmla="*/ 101 h 141"/>
                  <a:gd name="T10" fmla="*/ 51 w 64"/>
                  <a:gd name="T11" fmla="*/ 100 h 141"/>
                  <a:gd name="T12" fmla="*/ 51 w 64"/>
                  <a:gd name="T13" fmla="*/ 100 h 141"/>
                  <a:gd name="T14" fmla="*/ 60 w 64"/>
                  <a:gd name="T15" fmla="*/ 65 h 141"/>
                  <a:gd name="T16" fmla="*/ 60 w 64"/>
                  <a:gd name="T17" fmla="*/ 65 h 141"/>
                  <a:gd name="T18" fmla="*/ 60 w 64"/>
                  <a:gd name="T19" fmla="*/ 62 h 141"/>
                  <a:gd name="T20" fmla="*/ 60 w 64"/>
                  <a:gd name="T21" fmla="*/ 65 h 141"/>
                  <a:gd name="T22" fmla="*/ 8 w 64"/>
                  <a:gd name="T23" fmla="*/ 0 h 141"/>
                  <a:gd name="T24" fmla="*/ 2 w 64"/>
                  <a:gd name="T25" fmla="*/ 0 h 141"/>
                  <a:gd name="T26" fmla="*/ 0 w 64"/>
                  <a:gd name="T27" fmla="*/ 1 h 141"/>
                  <a:gd name="T28" fmla="*/ 36 w 64"/>
                  <a:gd name="T29" fmla="*/ 100 h 141"/>
                  <a:gd name="T30" fmla="*/ 35 w 64"/>
                  <a:gd name="T31" fmla="*/ 100 h 141"/>
                  <a:gd name="T32" fmla="*/ 26 w 64"/>
                  <a:gd name="T33" fmla="*/ 129 h 141"/>
                  <a:gd name="T34" fmla="*/ 25 w 64"/>
                  <a:gd name="T35" fmla="*/ 136 h 141"/>
                  <a:gd name="T36" fmla="*/ 51 w 64"/>
                  <a:gd name="T37" fmla="*/ 97 h 141"/>
                  <a:gd name="T38" fmla="*/ 51 w 64"/>
                  <a:gd name="T39" fmla="*/ 96 h 141"/>
                  <a:gd name="T40" fmla="*/ 51 w 64"/>
                  <a:gd name="T41" fmla="*/ 96 h 141"/>
                  <a:gd name="T42" fmla="*/ 53 w 64"/>
                  <a:gd name="T43" fmla="*/ 96 h 141"/>
                  <a:gd name="T44" fmla="*/ 62 w 64"/>
                  <a:gd name="T45" fmla="*/ 83 h 141"/>
                  <a:gd name="T46" fmla="*/ 63 w 64"/>
                  <a:gd name="T47" fmla="*/ 76 h 141"/>
                  <a:gd name="T48" fmla="*/ 62 w 64"/>
                  <a:gd name="T49" fmla="*/ 87 h 141"/>
                  <a:gd name="T50" fmla="*/ 53 w 64"/>
                  <a:gd name="T51" fmla="*/ 100 h 141"/>
                  <a:gd name="T52" fmla="*/ 52 w 64"/>
                  <a:gd name="T53" fmla="*/ 100 h 141"/>
                  <a:gd name="T54" fmla="*/ 53 w 64"/>
                  <a:gd name="T55" fmla="*/ 100 h 141"/>
                  <a:gd name="T56" fmla="*/ 62 w 64"/>
                  <a:gd name="T57" fmla="*/ 87 h 141"/>
                  <a:gd name="T58" fmla="*/ 60 w 64"/>
                  <a:gd name="T59" fmla="*/ 68 h 141"/>
                  <a:gd name="T60" fmla="*/ 60 w 64"/>
                  <a:gd name="T61" fmla="*/ 69 h 141"/>
                  <a:gd name="T62" fmla="*/ 60 w 64"/>
                  <a:gd name="T63" fmla="*/ 68 h 141"/>
                  <a:gd name="T64" fmla="*/ 59 w 64"/>
                  <a:gd name="T65" fmla="*/ 68 h 141"/>
                  <a:gd name="T66" fmla="*/ 60 w 64"/>
                  <a:gd name="T67" fmla="*/ 66 h 141"/>
                  <a:gd name="T68" fmla="*/ 60 w 64"/>
                  <a:gd name="T69" fmla="*/ 65 h 141"/>
                  <a:gd name="T70" fmla="*/ 58 w 64"/>
                  <a:gd name="T71" fmla="*/ 38 h 141"/>
                  <a:gd name="T72" fmla="*/ 53 w 64"/>
                  <a:gd name="T73" fmla="*/ 27 h 141"/>
                  <a:gd name="T74" fmla="*/ 16 w 64"/>
                  <a:gd name="T75" fmla="*/ 0 h 141"/>
                  <a:gd name="T76" fmla="*/ 8 w 64"/>
                  <a:gd name="T77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4" h="141">
                    <a:moveTo>
                      <a:pt x="51" y="100"/>
                    </a:moveTo>
                    <a:cubicBezTo>
                      <a:pt x="51" y="101"/>
                      <a:pt x="51" y="101"/>
                      <a:pt x="51" y="101"/>
                    </a:cubicBezTo>
                    <a:cubicBezTo>
                      <a:pt x="45" y="118"/>
                      <a:pt x="36" y="133"/>
                      <a:pt x="24" y="141"/>
                    </a:cubicBezTo>
                    <a:cubicBezTo>
                      <a:pt x="24" y="141"/>
                      <a:pt x="24" y="141"/>
                      <a:pt x="24" y="141"/>
                    </a:cubicBezTo>
                    <a:cubicBezTo>
                      <a:pt x="36" y="133"/>
                      <a:pt x="45" y="118"/>
                      <a:pt x="51" y="101"/>
                    </a:cubicBezTo>
                    <a:cubicBezTo>
                      <a:pt x="51" y="100"/>
                      <a:pt x="51" y="100"/>
                      <a:pt x="51" y="100"/>
                    </a:cubicBezTo>
                    <a:cubicBezTo>
                      <a:pt x="51" y="100"/>
                      <a:pt x="51" y="100"/>
                      <a:pt x="51" y="100"/>
                    </a:cubicBezTo>
                    <a:moveTo>
                      <a:pt x="60" y="65"/>
                    </a:moveTo>
                    <a:cubicBezTo>
                      <a:pt x="60" y="65"/>
                      <a:pt x="60" y="65"/>
                      <a:pt x="60" y="65"/>
                    </a:cubicBezTo>
                    <a:cubicBezTo>
                      <a:pt x="60" y="64"/>
                      <a:pt x="60" y="63"/>
                      <a:pt x="60" y="62"/>
                    </a:cubicBezTo>
                    <a:cubicBezTo>
                      <a:pt x="60" y="63"/>
                      <a:pt x="60" y="64"/>
                      <a:pt x="60" y="65"/>
                    </a:cubicBezTo>
                    <a:moveTo>
                      <a:pt x="8" y="0"/>
                    </a:moveTo>
                    <a:cubicBezTo>
                      <a:pt x="6" y="0"/>
                      <a:pt x="4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30" y="5"/>
                      <a:pt x="41" y="67"/>
                      <a:pt x="36" y="100"/>
                    </a:cubicBezTo>
                    <a:cubicBezTo>
                      <a:pt x="36" y="100"/>
                      <a:pt x="35" y="100"/>
                      <a:pt x="35" y="100"/>
                    </a:cubicBezTo>
                    <a:cubicBezTo>
                      <a:pt x="31" y="100"/>
                      <a:pt x="27" y="127"/>
                      <a:pt x="26" y="129"/>
                    </a:cubicBezTo>
                    <a:cubicBezTo>
                      <a:pt x="26" y="132"/>
                      <a:pt x="25" y="134"/>
                      <a:pt x="25" y="136"/>
                    </a:cubicBezTo>
                    <a:cubicBezTo>
                      <a:pt x="36" y="129"/>
                      <a:pt x="45" y="114"/>
                      <a:pt x="51" y="97"/>
                    </a:cubicBezTo>
                    <a:cubicBezTo>
                      <a:pt x="51" y="96"/>
                      <a:pt x="51" y="96"/>
                      <a:pt x="51" y="96"/>
                    </a:cubicBezTo>
                    <a:cubicBezTo>
                      <a:pt x="51" y="96"/>
                      <a:pt x="51" y="96"/>
                      <a:pt x="51" y="96"/>
                    </a:cubicBezTo>
                    <a:cubicBezTo>
                      <a:pt x="52" y="96"/>
                      <a:pt x="52" y="96"/>
                      <a:pt x="53" y="96"/>
                    </a:cubicBezTo>
                    <a:cubicBezTo>
                      <a:pt x="57" y="96"/>
                      <a:pt x="60" y="91"/>
                      <a:pt x="62" y="83"/>
                    </a:cubicBezTo>
                    <a:cubicBezTo>
                      <a:pt x="62" y="81"/>
                      <a:pt x="63" y="78"/>
                      <a:pt x="63" y="76"/>
                    </a:cubicBezTo>
                    <a:cubicBezTo>
                      <a:pt x="63" y="79"/>
                      <a:pt x="63" y="83"/>
                      <a:pt x="62" y="87"/>
                    </a:cubicBezTo>
                    <a:cubicBezTo>
                      <a:pt x="60" y="95"/>
                      <a:pt x="57" y="100"/>
                      <a:pt x="53" y="100"/>
                    </a:cubicBezTo>
                    <a:cubicBezTo>
                      <a:pt x="52" y="100"/>
                      <a:pt x="52" y="100"/>
                      <a:pt x="52" y="100"/>
                    </a:cubicBezTo>
                    <a:cubicBezTo>
                      <a:pt x="52" y="100"/>
                      <a:pt x="52" y="100"/>
                      <a:pt x="53" y="100"/>
                    </a:cubicBezTo>
                    <a:cubicBezTo>
                      <a:pt x="57" y="100"/>
                      <a:pt x="60" y="95"/>
                      <a:pt x="62" y="87"/>
                    </a:cubicBezTo>
                    <a:cubicBezTo>
                      <a:pt x="63" y="80"/>
                      <a:pt x="64" y="68"/>
                      <a:pt x="60" y="68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68"/>
                      <a:pt x="60" y="68"/>
                      <a:pt x="60" y="68"/>
                    </a:cubicBezTo>
                    <a:cubicBezTo>
                      <a:pt x="59" y="68"/>
                      <a:pt x="59" y="68"/>
                      <a:pt x="59" y="68"/>
                    </a:cubicBezTo>
                    <a:cubicBezTo>
                      <a:pt x="59" y="67"/>
                      <a:pt x="60" y="66"/>
                      <a:pt x="60" y="66"/>
                    </a:cubicBezTo>
                    <a:cubicBezTo>
                      <a:pt x="60" y="66"/>
                      <a:pt x="60" y="65"/>
                      <a:pt x="60" y="65"/>
                    </a:cubicBezTo>
                    <a:cubicBezTo>
                      <a:pt x="60" y="56"/>
                      <a:pt x="60" y="46"/>
                      <a:pt x="58" y="38"/>
                    </a:cubicBezTo>
                    <a:cubicBezTo>
                      <a:pt x="56" y="34"/>
                      <a:pt x="55" y="31"/>
                      <a:pt x="53" y="27"/>
                    </a:cubicBezTo>
                    <a:cubicBezTo>
                      <a:pt x="45" y="12"/>
                      <a:pt x="32" y="3"/>
                      <a:pt x="16" y="0"/>
                    </a:cubicBezTo>
                    <a:cubicBezTo>
                      <a:pt x="14" y="0"/>
                      <a:pt x="11" y="0"/>
                      <a:pt x="8" y="0"/>
                    </a:cubicBezTo>
                  </a:path>
                </a:pathLst>
              </a:custGeom>
              <a:solidFill>
                <a:srgbClr val="F5F1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6" name="Freeform: Shape 68"/>
              <p:cNvSpPr/>
              <p:nvPr/>
            </p:nvSpPr>
            <p:spPr bwMode="auto">
              <a:xfrm>
                <a:off x="1598" y="1451"/>
                <a:ext cx="95" cy="212"/>
              </a:xfrm>
              <a:custGeom>
                <a:avLst/>
                <a:gdLst>
                  <a:gd name="T0" fmla="*/ 60 w 65"/>
                  <a:gd name="T1" fmla="*/ 68 h 145"/>
                  <a:gd name="T2" fmla="*/ 60 w 65"/>
                  <a:gd name="T3" fmla="*/ 69 h 145"/>
                  <a:gd name="T4" fmla="*/ 60 w 65"/>
                  <a:gd name="T5" fmla="*/ 68 h 145"/>
                  <a:gd name="T6" fmla="*/ 62 w 65"/>
                  <a:gd name="T7" fmla="*/ 87 h 145"/>
                  <a:gd name="T8" fmla="*/ 53 w 65"/>
                  <a:gd name="T9" fmla="*/ 100 h 145"/>
                  <a:gd name="T10" fmla="*/ 52 w 65"/>
                  <a:gd name="T11" fmla="*/ 100 h 145"/>
                  <a:gd name="T12" fmla="*/ 51 w 65"/>
                  <a:gd name="T13" fmla="*/ 100 h 145"/>
                  <a:gd name="T14" fmla="*/ 51 w 65"/>
                  <a:gd name="T15" fmla="*/ 100 h 145"/>
                  <a:gd name="T16" fmla="*/ 51 w 65"/>
                  <a:gd name="T17" fmla="*/ 101 h 145"/>
                  <a:gd name="T18" fmla="*/ 24 w 65"/>
                  <a:gd name="T19" fmla="*/ 141 h 145"/>
                  <a:gd name="T20" fmla="*/ 24 w 65"/>
                  <a:gd name="T21" fmla="*/ 145 h 145"/>
                  <a:gd name="T22" fmla="*/ 31 w 65"/>
                  <a:gd name="T23" fmla="*/ 140 h 145"/>
                  <a:gd name="T24" fmla="*/ 43 w 65"/>
                  <a:gd name="T25" fmla="*/ 125 h 145"/>
                  <a:gd name="T26" fmla="*/ 48 w 65"/>
                  <a:gd name="T27" fmla="*/ 117 h 145"/>
                  <a:gd name="T28" fmla="*/ 49 w 65"/>
                  <a:gd name="T29" fmla="*/ 115 h 145"/>
                  <a:gd name="T30" fmla="*/ 49 w 65"/>
                  <a:gd name="T31" fmla="*/ 114 h 145"/>
                  <a:gd name="T32" fmla="*/ 54 w 65"/>
                  <a:gd name="T33" fmla="*/ 103 h 145"/>
                  <a:gd name="T34" fmla="*/ 56 w 65"/>
                  <a:gd name="T35" fmla="*/ 103 h 145"/>
                  <a:gd name="T36" fmla="*/ 57 w 65"/>
                  <a:gd name="T37" fmla="*/ 101 h 145"/>
                  <a:gd name="T38" fmla="*/ 65 w 65"/>
                  <a:gd name="T39" fmla="*/ 70 h 145"/>
                  <a:gd name="T40" fmla="*/ 60 w 65"/>
                  <a:gd name="T41" fmla="*/ 68 h 145"/>
                  <a:gd name="T42" fmla="*/ 58 w 65"/>
                  <a:gd name="T43" fmla="*/ 38 h 145"/>
                  <a:gd name="T44" fmla="*/ 60 w 65"/>
                  <a:gd name="T45" fmla="*/ 65 h 145"/>
                  <a:gd name="T46" fmla="*/ 60 w 65"/>
                  <a:gd name="T47" fmla="*/ 66 h 145"/>
                  <a:gd name="T48" fmla="*/ 58 w 65"/>
                  <a:gd name="T49" fmla="*/ 38 h 145"/>
                  <a:gd name="T50" fmla="*/ 16 w 65"/>
                  <a:gd name="T51" fmla="*/ 0 h 145"/>
                  <a:gd name="T52" fmla="*/ 53 w 65"/>
                  <a:gd name="T53" fmla="*/ 27 h 145"/>
                  <a:gd name="T54" fmla="*/ 16 w 65"/>
                  <a:gd name="T55" fmla="*/ 0 h 145"/>
                  <a:gd name="T56" fmla="*/ 2 w 65"/>
                  <a:gd name="T57" fmla="*/ 0 h 145"/>
                  <a:gd name="T58" fmla="*/ 0 w 65"/>
                  <a:gd name="T59" fmla="*/ 1 h 145"/>
                  <a:gd name="T60" fmla="*/ 0 w 65"/>
                  <a:gd name="T61" fmla="*/ 1 h 145"/>
                  <a:gd name="T62" fmla="*/ 2 w 65"/>
                  <a:gd name="T63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5" h="145">
                    <a:moveTo>
                      <a:pt x="60" y="68"/>
                    </a:moveTo>
                    <a:cubicBezTo>
                      <a:pt x="60" y="68"/>
                      <a:pt x="60" y="68"/>
                      <a:pt x="60" y="69"/>
                    </a:cubicBezTo>
                    <a:cubicBezTo>
                      <a:pt x="60" y="68"/>
                      <a:pt x="60" y="68"/>
                      <a:pt x="60" y="68"/>
                    </a:cubicBezTo>
                    <a:cubicBezTo>
                      <a:pt x="64" y="68"/>
                      <a:pt x="63" y="80"/>
                      <a:pt x="62" y="87"/>
                    </a:cubicBezTo>
                    <a:cubicBezTo>
                      <a:pt x="60" y="95"/>
                      <a:pt x="57" y="100"/>
                      <a:pt x="53" y="100"/>
                    </a:cubicBezTo>
                    <a:cubicBezTo>
                      <a:pt x="52" y="100"/>
                      <a:pt x="52" y="100"/>
                      <a:pt x="52" y="100"/>
                    </a:cubicBezTo>
                    <a:cubicBezTo>
                      <a:pt x="52" y="100"/>
                      <a:pt x="51" y="100"/>
                      <a:pt x="51" y="100"/>
                    </a:cubicBezTo>
                    <a:cubicBezTo>
                      <a:pt x="51" y="100"/>
                      <a:pt x="51" y="100"/>
                      <a:pt x="51" y="100"/>
                    </a:cubicBezTo>
                    <a:cubicBezTo>
                      <a:pt x="51" y="101"/>
                      <a:pt x="51" y="101"/>
                      <a:pt x="51" y="101"/>
                    </a:cubicBezTo>
                    <a:cubicBezTo>
                      <a:pt x="45" y="118"/>
                      <a:pt x="36" y="133"/>
                      <a:pt x="24" y="141"/>
                    </a:cubicBezTo>
                    <a:cubicBezTo>
                      <a:pt x="24" y="142"/>
                      <a:pt x="24" y="143"/>
                      <a:pt x="24" y="145"/>
                    </a:cubicBezTo>
                    <a:cubicBezTo>
                      <a:pt x="27" y="143"/>
                      <a:pt x="29" y="142"/>
                      <a:pt x="31" y="140"/>
                    </a:cubicBezTo>
                    <a:cubicBezTo>
                      <a:pt x="35" y="136"/>
                      <a:pt x="40" y="131"/>
                      <a:pt x="43" y="125"/>
                    </a:cubicBezTo>
                    <a:cubicBezTo>
                      <a:pt x="45" y="122"/>
                      <a:pt x="46" y="120"/>
                      <a:pt x="48" y="117"/>
                    </a:cubicBezTo>
                    <a:cubicBezTo>
                      <a:pt x="48" y="116"/>
                      <a:pt x="48" y="116"/>
                      <a:pt x="49" y="115"/>
                    </a:cubicBezTo>
                    <a:cubicBezTo>
                      <a:pt x="49" y="115"/>
                      <a:pt x="49" y="115"/>
                      <a:pt x="49" y="114"/>
                    </a:cubicBezTo>
                    <a:cubicBezTo>
                      <a:pt x="51" y="111"/>
                      <a:pt x="52" y="107"/>
                      <a:pt x="54" y="103"/>
                    </a:cubicBezTo>
                    <a:cubicBezTo>
                      <a:pt x="54" y="103"/>
                      <a:pt x="55" y="103"/>
                      <a:pt x="56" y="103"/>
                    </a:cubicBezTo>
                    <a:cubicBezTo>
                      <a:pt x="56" y="102"/>
                      <a:pt x="56" y="102"/>
                      <a:pt x="57" y="101"/>
                    </a:cubicBezTo>
                    <a:cubicBezTo>
                      <a:pt x="63" y="93"/>
                      <a:pt x="65" y="81"/>
                      <a:pt x="65" y="70"/>
                    </a:cubicBezTo>
                    <a:cubicBezTo>
                      <a:pt x="65" y="68"/>
                      <a:pt x="60" y="69"/>
                      <a:pt x="60" y="68"/>
                    </a:cubicBezTo>
                    <a:moveTo>
                      <a:pt x="58" y="38"/>
                    </a:moveTo>
                    <a:cubicBezTo>
                      <a:pt x="60" y="46"/>
                      <a:pt x="60" y="56"/>
                      <a:pt x="60" y="65"/>
                    </a:cubicBezTo>
                    <a:cubicBezTo>
                      <a:pt x="60" y="65"/>
                      <a:pt x="60" y="66"/>
                      <a:pt x="60" y="66"/>
                    </a:cubicBezTo>
                    <a:cubicBezTo>
                      <a:pt x="61" y="56"/>
                      <a:pt x="60" y="47"/>
                      <a:pt x="58" y="38"/>
                    </a:cubicBezTo>
                    <a:moveTo>
                      <a:pt x="16" y="0"/>
                    </a:moveTo>
                    <a:cubicBezTo>
                      <a:pt x="32" y="3"/>
                      <a:pt x="45" y="12"/>
                      <a:pt x="53" y="27"/>
                    </a:cubicBezTo>
                    <a:cubicBezTo>
                      <a:pt x="46" y="13"/>
                      <a:pt x="34" y="3"/>
                      <a:pt x="16" y="0"/>
                    </a:cubicBezTo>
                    <a:moveTo>
                      <a:pt x="2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</a:path>
                </a:pathLst>
              </a:custGeom>
              <a:solidFill>
                <a:srgbClr val="939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7" name="Freeform: Shape 69"/>
              <p:cNvSpPr/>
              <p:nvPr/>
            </p:nvSpPr>
            <p:spPr bwMode="auto">
              <a:xfrm>
                <a:off x="1686" y="1542"/>
                <a:ext cx="0" cy="4"/>
              </a:xfrm>
              <a:custGeom>
                <a:avLst/>
                <a:gdLst>
                  <a:gd name="T0" fmla="*/ 0 h 3"/>
                  <a:gd name="T1" fmla="*/ 3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</a:path>
                </a:pathLst>
              </a:custGeom>
              <a:solidFill>
                <a:srgbClr val="F7F3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8" name="Freeform: Shape 70"/>
              <p:cNvSpPr/>
              <p:nvPr/>
            </p:nvSpPr>
            <p:spPr bwMode="auto">
              <a:xfrm>
                <a:off x="1535" y="1542"/>
                <a:ext cx="0" cy="4"/>
              </a:xfrm>
              <a:custGeom>
                <a:avLst/>
                <a:gdLst>
                  <a:gd name="T0" fmla="*/ 0 h 3"/>
                  <a:gd name="T1" fmla="*/ 3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9" name="Freeform: Shape 71"/>
              <p:cNvSpPr/>
              <p:nvPr/>
            </p:nvSpPr>
            <p:spPr bwMode="auto">
              <a:xfrm>
                <a:off x="1547" y="1597"/>
                <a:ext cx="88" cy="67"/>
              </a:xfrm>
              <a:custGeom>
                <a:avLst/>
                <a:gdLst>
                  <a:gd name="T0" fmla="*/ 1 w 60"/>
                  <a:gd name="T1" fmla="*/ 0 h 46"/>
                  <a:gd name="T2" fmla="*/ 0 w 60"/>
                  <a:gd name="T3" fmla="*/ 0 h 46"/>
                  <a:gd name="T4" fmla="*/ 0 w 60"/>
                  <a:gd name="T5" fmla="*/ 0 h 46"/>
                  <a:gd name="T6" fmla="*/ 0 w 60"/>
                  <a:gd name="T7" fmla="*/ 0 h 46"/>
                  <a:gd name="T8" fmla="*/ 1 w 60"/>
                  <a:gd name="T9" fmla="*/ 1 h 46"/>
                  <a:gd name="T10" fmla="*/ 43 w 60"/>
                  <a:gd name="T11" fmla="*/ 46 h 46"/>
                  <a:gd name="T12" fmla="*/ 59 w 60"/>
                  <a:gd name="T13" fmla="*/ 41 h 46"/>
                  <a:gd name="T14" fmla="*/ 60 w 60"/>
                  <a:gd name="T15" fmla="*/ 36 h 46"/>
                  <a:gd name="T16" fmla="*/ 43 w 60"/>
                  <a:gd name="T17" fmla="*/ 42 h 46"/>
                  <a:gd name="T18" fmla="*/ 1 w 60"/>
                  <a:gd name="T1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" h="46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9" y="25"/>
                      <a:pt x="23" y="46"/>
                      <a:pt x="43" y="46"/>
                    </a:cubicBezTo>
                    <a:cubicBezTo>
                      <a:pt x="49" y="46"/>
                      <a:pt x="55" y="44"/>
                      <a:pt x="59" y="41"/>
                    </a:cubicBezTo>
                    <a:cubicBezTo>
                      <a:pt x="60" y="39"/>
                      <a:pt x="60" y="38"/>
                      <a:pt x="60" y="36"/>
                    </a:cubicBezTo>
                    <a:cubicBezTo>
                      <a:pt x="55" y="40"/>
                      <a:pt x="49" y="42"/>
                      <a:pt x="43" y="42"/>
                    </a:cubicBezTo>
                    <a:cubicBezTo>
                      <a:pt x="23" y="42"/>
                      <a:pt x="9" y="24"/>
                      <a:pt x="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0" name="Freeform: Shape 72"/>
              <p:cNvSpPr/>
              <p:nvPr/>
            </p:nvSpPr>
            <p:spPr bwMode="auto">
              <a:xfrm>
                <a:off x="1547" y="1597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2 w 2"/>
                  <a:gd name="T7" fmla="*/ 2 h 2"/>
                  <a:gd name="T8" fmla="*/ 0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FA0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1" name="Freeform: Shape 73"/>
              <p:cNvSpPr/>
              <p:nvPr/>
            </p:nvSpPr>
            <p:spPr bwMode="auto">
              <a:xfrm>
                <a:off x="1547" y="1597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2 w 2"/>
                  <a:gd name="T7" fmla="*/ 2 h 2"/>
                  <a:gd name="T8" fmla="*/ 0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2" name="Freeform: Shape 74"/>
              <p:cNvSpPr/>
              <p:nvPr/>
            </p:nvSpPr>
            <p:spPr bwMode="auto">
              <a:xfrm>
                <a:off x="1633" y="1562"/>
                <a:ext cx="57" cy="95"/>
              </a:xfrm>
              <a:custGeom>
                <a:avLst/>
                <a:gdLst>
                  <a:gd name="T0" fmla="*/ 39 w 39"/>
                  <a:gd name="T1" fmla="*/ 0 h 65"/>
                  <a:gd name="T2" fmla="*/ 38 w 39"/>
                  <a:gd name="T3" fmla="*/ 7 h 65"/>
                  <a:gd name="T4" fmla="*/ 29 w 39"/>
                  <a:gd name="T5" fmla="*/ 20 h 65"/>
                  <a:gd name="T6" fmla="*/ 27 w 39"/>
                  <a:gd name="T7" fmla="*/ 20 h 65"/>
                  <a:gd name="T8" fmla="*/ 27 w 39"/>
                  <a:gd name="T9" fmla="*/ 20 h 65"/>
                  <a:gd name="T10" fmla="*/ 27 w 39"/>
                  <a:gd name="T11" fmla="*/ 21 h 65"/>
                  <a:gd name="T12" fmla="*/ 1 w 39"/>
                  <a:gd name="T13" fmla="*/ 60 h 65"/>
                  <a:gd name="T14" fmla="*/ 0 w 39"/>
                  <a:gd name="T15" fmla="*/ 65 h 65"/>
                  <a:gd name="T16" fmla="*/ 27 w 39"/>
                  <a:gd name="T17" fmla="*/ 25 h 65"/>
                  <a:gd name="T18" fmla="*/ 27 w 39"/>
                  <a:gd name="T19" fmla="*/ 24 h 65"/>
                  <a:gd name="T20" fmla="*/ 27 w 39"/>
                  <a:gd name="T21" fmla="*/ 24 h 65"/>
                  <a:gd name="T22" fmla="*/ 27 w 39"/>
                  <a:gd name="T23" fmla="*/ 24 h 65"/>
                  <a:gd name="T24" fmla="*/ 27 w 39"/>
                  <a:gd name="T25" fmla="*/ 24 h 65"/>
                  <a:gd name="T26" fmla="*/ 28 w 39"/>
                  <a:gd name="T27" fmla="*/ 24 h 65"/>
                  <a:gd name="T28" fmla="*/ 29 w 39"/>
                  <a:gd name="T29" fmla="*/ 24 h 65"/>
                  <a:gd name="T30" fmla="*/ 38 w 39"/>
                  <a:gd name="T31" fmla="*/ 11 h 65"/>
                  <a:gd name="T32" fmla="*/ 39 w 39"/>
                  <a:gd name="T33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" h="65">
                    <a:moveTo>
                      <a:pt x="39" y="0"/>
                    </a:moveTo>
                    <a:cubicBezTo>
                      <a:pt x="39" y="2"/>
                      <a:pt x="38" y="5"/>
                      <a:pt x="38" y="7"/>
                    </a:cubicBezTo>
                    <a:cubicBezTo>
                      <a:pt x="36" y="15"/>
                      <a:pt x="33" y="20"/>
                      <a:pt x="29" y="20"/>
                    </a:cubicBezTo>
                    <a:cubicBezTo>
                      <a:pt x="28" y="20"/>
                      <a:pt x="28" y="20"/>
                      <a:pt x="27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1" y="38"/>
                      <a:pt x="12" y="53"/>
                      <a:pt x="1" y="60"/>
                    </a:cubicBezTo>
                    <a:cubicBezTo>
                      <a:pt x="1" y="62"/>
                      <a:pt x="1" y="63"/>
                      <a:pt x="0" y="65"/>
                    </a:cubicBezTo>
                    <a:cubicBezTo>
                      <a:pt x="12" y="57"/>
                      <a:pt x="21" y="42"/>
                      <a:pt x="27" y="25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8" y="24"/>
                      <a:pt x="28" y="24"/>
                    </a:cubicBezTo>
                    <a:cubicBezTo>
                      <a:pt x="28" y="24"/>
                      <a:pt x="28" y="24"/>
                      <a:pt x="29" y="24"/>
                    </a:cubicBezTo>
                    <a:cubicBezTo>
                      <a:pt x="33" y="24"/>
                      <a:pt x="36" y="19"/>
                      <a:pt x="38" y="11"/>
                    </a:cubicBezTo>
                    <a:cubicBezTo>
                      <a:pt x="39" y="7"/>
                      <a:pt x="39" y="3"/>
                      <a:pt x="39" y="0"/>
                    </a:cubicBezTo>
                  </a:path>
                </a:pathLst>
              </a:custGeom>
              <a:solidFill>
                <a:srgbClr val="F7F3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3" name="Freeform: Shape 75"/>
              <p:cNvSpPr/>
              <p:nvPr/>
            </p:nvSpPr>
            <p:spPr bwMode="auto">
              <a:xfrm>
                <a:off x="1673" y="1597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1 w 1"/>
                  <a:gd name="T4" fmla="*/ 0 w 1"/>
                  <a:gd name="T5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9A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12" name="组合 111"/>
          <p:cNvGrpSpPr/>
          <p:nvPr/>
        </p:nvGrpSpPr>
        <p:grpSpPr>
          <a:xfrm>
            <a:off x="3241505" y="962394"/>
            <a:ext cx="2610569" cy="3472812"/>
            <a:chOff x="3241505" y="962394"/>
            <a:chExt cx="2610569" cy="3472812"/>
          </a:xfrm>
        </p:grpSpPr>
        <p:grpSp>
          <p:nvGrpSpPr>
            <p:cNvPr id="13" name="Group 18"/>
            <p:cNvGrpSpPr/>
            <p:nvPr/>
          </p:nvGrpSpPr>
          <p:grpSpPr>
            <a:xfrm>
              <a:off x="3241505" y="962394"/>
              <a:ext cx="2610569" cy="3472812"/>
              <a:chOff x="3140149" y="962394"/>
              <a:chExt cx="2813641" cy="3742956"/>
            </a:xfrm>
          </p:grpSpPr>
          <p:sp>
            <p:nvSpPr>
              <p:cNvPr id="106" name="Rectangle: Rounded Corners 19"/>
              <p:cNvSpPr/>
              <p:nvPr/>
            </p:nvSpPr>
            <p:spPr>
              <a:xfrm>
                <a:off x="3140149" y="962394"/>
                <a:ext cx="2813641" cy="3742956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7" name="Rectangle: Rounded Corners 20"/>
              <p:cNvSpPr/>
              <p:nvPr/>
            </p:nvSpPr>
            <p:spPr>
              <a:xfrm>
                <a:off x="3200400" y="1013950"/>
                <a:ext cx="2677190" cy="1111729"/>
              </a:xfrm>
              <a:prstGeom prst="roundRect">
                <a:avLst>
                  <a:gd name="adj" fmla="val 4651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14" name="Rectangle 24"/>
            <p:cNvSpPr>
              <a:spLocks noChangeAspect="1"/>
            </p:cNvSpPr>
            <p:nvPr/>
          </p:nvSpPr>
          <p:spPr bwMode="auto">
            <a:xfrm>
              <a:off x="4113749" y="1256536"/>
              <a:ext cx="989805" cy="1124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Freeform: Shape 25"/>
            <p:cNvSpPr/>
            <p:nvPr/>
          </p:nvSpPr>
          <p:spPr bwMode="auto">
            <a:xfrm>
              <a:off x="4115649" y="1256536"/>
              <a:ext cx="987905" cy="1124693"/>
            </a:xfrm>
            <a:custGeom>
              <a:avLst/>
              <a:gdLst>
                <a:gd name="T0" fmla="*/ 440 w 440"/>
                <a:gd name="T1" fmla="*/ 359 h 501"/>
                <a:gd name="T2" fmla="*/ 424 w 440"/>
                <a:gd name="T3" fmla="*/ 388 h 501"/>
                <a:gd name="T4" fmla="*/ 236 w 440"/>
                <a:gd name="T5" fmla="*/ 496 h 501"/>
                <a:gd name="T6" fmla="*/ 203 w 440"/>
                <a:gd name="T7" fmla="*/ 496 h 501"/>
                <a:gd name="T8" fmla="*/ 16 w 440"/>
                <a:gd name="T9" fmla="*/ 388 h 501"/>
                <a:gd name="T10" fmla="*/ 0 w 440"/>
                <a:gd name="T11" fmla="*/ 359 h 501"/>
                <a:gd name="T12" fmla="*/ 0 w 440"/>
                <a:gd name="T13" fmla="*/ 142 h 501"/>
                <a:gd name="T14" fmla="*/ 16 w 440"/>
                <a:gd name="T15" fmla="*/ 114 h 501"/>
                <a:gd name="T16" fmla="*/ 203 w 440"/>
                <a:gd name="T17" fmla="*/ 5 h 501"/>
                <a:gd name="T18" fmla="*/ 236 w 440"/>
                <a:gd name="T19" fmla="*/ 5 h 501"/>
                <a:gd name="T20" fmla="*/ 424 w 440"/>
                <a:gd name="T21" fmla="*/ 114 h 501"/>
                <a:gd name="T22" fmla="*/ 440 w 440"/>
                <a:gd name="T23" fmla="*/ 142 h 501"/>
                <a:gd name="T24" fmla="*/ 440 w 440"/>
                <a:gd name="T25" fmla="*/ 359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0" h="501">
                  <a:moveTo>
                    <a:pt x="440" y="359"/>
                  </a:moveTo>
                  <a:cubicBezTo>
                    <a:pt x="440" y="369"/>
                    <a:pt x="433" y="382"/>
                    <a:pt x="424" y="388"/>
                  </a:cubicBezTo>
                  <a:cubicBezTo>
                    <a:pt x="236" y="496"/>
                    <a:pt x="236" y="496"/>
                    <a:pt x="236" y="496"/>
                  </a:cubicBezTo>
                  <a:cubicBezTo>
                    <a:pt x="227" y="501"/>
                    <a:pt x="212" y="501"/>
                    <a:pt x="203" y="496"/>
                  </a:cubicBezTo>
                  <a:cubicBezTo>
                    <a:pt x="16" y="388"/>
                    <a:pt x="16" y="388"/>
                    <a:pt x="16" y="388"/>
                  </a:cubicBezTo>
                  <a:cubicBezTo>
                    <a:pt x="7" y="382"/>
                    <a:pt x="0" y="369"/>
                    <a:pt x="0" y="359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132"/>
                    <a:pt x="7" y="119"/>
                    <a:pt x="16" y="114"/>
                  </a:cubicBezTo>
                  <a:cubicBezTo>
                    <a:pt x="203" y="5"/>
                    <a:pt x="203" y="5"/>
                    <a:pt x="203" y="5"/>
                  </a:cubicBezTo>
                  <a:cubicBezTo>
                    <a:pt x="212" y="0"/>
                    <a:pt x="227" y="0"/>
                    <a:pt x="236" y="5"/>
                  </a:cubicBezTo>
                  <a:cubicBezTo>
                    <a:pt x="424" y="114"/>
                    <a:pt x="424" y="114"/>
                    <a:pt x="424" y="114"/>
                  </a:cubicBezTo>
                  <a:cubicBezTo>
                    <a:pt x="433" y="119"/>
                    <a:pt x="440" y="132"/>
                    <a:pt x="440" y="142"/>
                  </a:cubicBezTo>
                  <a:cubicBezTo>
                    <a:pt x="440" y="359"/>
                    <a:pt x="440" y="359"/>
                    <a:pt x="440" y="35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Freeform: Shape 26"/>
            <p:cNvSpPr/>
            <p:nvPr/>
          </p:nvSpPr>
          <p:spPr bwMode="auto">
            <a:xfrm>
              <a:off x="4151745" y="1305931"/>
              <a:ext cx="907163" cy="518651"/>
            </a:xfrm>
            <a:custGeom>
              <a:avLst/>
              <a:gdLst>
                <a:gd name="T0" fmla="*/ 203 w 404"/>
                <a:gd name="T1" fmla="*/ 0 h 231"/>
                <a:gd name="T2" fmla="*/ 187 w 404"/>
                <a:gd name="T3" fmla="*/ 4 h 231"/>
                <a:gd name="T4" fmla="*/ 17 w 404"/>
                <a:gd name="T5" fmla="*/ 102 h 231"/>
                <a:gd name="T6" fmla="*/ 5 w 404"/>
                <a:gd name="T7" fmla="*/ 114 h 231"/>
                <a:gd name="T8" fmla="*/ 0 w 404"/>
                <a:gd name="T9" fmla="*/ 130 h 231"/>
                <a:gd name="T10" fmla="*/ 0 w 404"/>
                <a:gd name="T11" fmla="*/ 231 h 231"/>
                <a:gd name="T12" fmla="*/ 4 w 404"/>
                <a:gd name="T13" fmla="*/ 231 h 231"/>
                <a:gd name="T14" fmla="*/ 4 w 404"/>
                <a:gd name="T15" fmla="*/ 130 h 231"/>
                <a:gd name="T16" fmla="*/ 4 w 404"/>
                <a:gd name="T17" fmla="*/ 130 h 231"/>
                <a:gd name="T18" fmla="*/ 9 w 404"/>
                <a:gd name="T19" fmla="*/ 116 h 231"/>
                <a:gd name="T20" fmla="*/ 19 w 404"/>
                <a:gd name="T21" fmla="*/ 106 h 231"/>
                <a:gd name="T22" fmla="*/ 189 w 404"/>
                <a:gd name="T23" fmla="*/ 7 h 231"/>
                <a:gd name="T24" fmla="*/ 203 w 404"/>
                <a:gd name="T25" fmla="*/ 4 h 231"/>
                <a:gd name="T26" fmla="*/ 203 w 404"/>
                <a:gd name="T27" fmla="*/ 4 h 231"/>
                <a:gd name="T28" fmla="*/ 203 w 404"/>
                <a:gd name="T29" fmla="*/ 4 h 231"/>
                <a:gd name="T30" fmla="*/ 217 w 404"/>
                <a:gd name="T31" fmla="*/ 7 h 231"/>
                <a:gd name="T32" fmla="*/ 217 w 404"/>
                <a:gd name="T33" fmla="*/ 7 h 231"/>
                <a:gd name="T34" fmla="*/ 387 w 404"/>
                <a:gd name="T35" fmla="*/ 106 h 231"/>
                <a:gd name="T36" fmla="*/ 387 w 404"/>
                <a:gd name="T37" fmla="*/ 106 h 231"/>
                <a:gd name="T38" fmla="*/ 397 w 404"/>
                <a:gd name="T39" fmla="*/ 116 h 231"/>
                <a:gd name="T40" fmla="*/ 400 w 404"/>
                <a:gd name="T41" fmla="*/ 130 h 231"/>
                <a:gd name="T42" fmla="*/ 400 w 404"/>
                <a:gd name="T43" fmla="*/ 231 h 231"/>
                <a:gd name="T44" fmla="*/ 400 w 404"/>
                <a:gd name="T45" fmla="*/ 231 h 231"/>
                <a:gd name="T46" fmla="*/ 404 w 404"/>
                <a:gd name="T47" fmla="*/ 231 h 231"/>
                <a:gd name="T48" fmla="*/ 404 w 404"/>
                <a:gd name="T49" fmla="*/ 130 h 231"/>
                <a:gd name="T50" fmla="*/ 404 w 404"/>
                <a:gd name="T51" fmla="*/ 130 h 231"/>
                <a:gd name="T52" fmla="*/ 404 w 404"/>
                <a:gd name="T53" fmla="*/ 130 h 231"/>
                <a:gd name="T54" fmla="*/ 400 w 404"/>
                <a:gd name="T55" fmla="*/ 114 h 231"/>
                <a:gd name="T56" fmla="*/ 389 w 404"/>
                <a:gd name="T57" fmla="*/ 102 h 231"/>
                <a:gd name="T58" fmla="*/ 219 w 404"/>
                <a:gd name="T59" fmla="*/ 4 h 231"/>
                <a:gd name="T60" fmla="*/ 219 w 404"/>
                <a:gd name="T61" fmla="*/ 4 h 231"/>
                <a:gd name="T62" fmla="*/ 203 w 404"/>
                <a:gd name="T63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4" h="231">
                  <a:moveTo>
                    <a:pt x="203" y="0"/>
                  </a:moveTo>
                  <a:cubicBezTo>
                    <a:pt x="198" y="0"/>
                    <a:pt x="192" y="1"/>
                    <a:pt x="187" y="4"/>
                  </a:cubicBezTo>
                  <a:cubicBezTo>
                    <a:pt x="17" y="102"/>
                    <a:pt x="17" y="102"/>
                    <a:pt x="17" y="102"/>
                  </a:cubicBezTo>
                  <a:cubicBezTo>
                    <a:pt x="12" y="105"/>
                    <a:pt x="8" y="109"/>
                    <a:pt x="5" y="114"/>
                  </a:cubicBezTo>
                  <a:cubicBezTo>
                    <a:pt x="2" y="119"/>
                    <a:pt x="0" y="125"/>
                    <a:pt x="0" y="130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4" y="231"/>
                    <a:pt x="4" y="231"/>
                    <a:pt x="4" y="231"/>
                  </a:cubicBezTo>
                  <a:cubicBezTo>
                    <a:pt x="4" y="130"/>
                    <a:pt x="4" y="130"/>
                    <a:pt x="4" y="130"/>
                  </a:cubicBezTo>
                  <a:cubicBezTo>
                    <a:pt x="4" y="130"/>
                    <a:pt x="4" y="130"/>
                    <a:pt x="4" y="130"/>
                  </a:cubicBezTo>
                  <a:cubicBezTo>
                    <a:pt x="5" y="126"/>
                    <a:pt x="6" y="121"/>
                    <a:pt x="9" y="116"/>
                  </a:cubicBezTo>
                  <a:cubicBezTo>
                    <a:pt x="11" y="112"/>
                    <a:pt x="15" y="108"/>
                    <a:pt x="19" y="106"/>
                  </a:cubicBezTo>
                  <a:cubicBezTo>
                    <a:pt x="189" y="7"/>
                    <a:pt x="189" y="7"/>
                    <a:pt x="189" y="7"/>
                  </a:cubicBezTo>
                  <a:cubicBezTo>
                    <a:pt x="193" y="5"/>
                    <a:pt x="198" y="4"/>
                    <a:pt x="203" y="4"/>
                  </a:cubicBezTo>
                  <a:cubicBezTo>
                    <a:pt x="203" y="4"/>
                    <a:pt x="203" y="4"/>
                    <a:pt x="203" y="4"/>
                  </a:cubicBezTo>
                  <a:cubicBezTo>
                    <a:pt x="203" y="4"/>
                    <a:pt x="203" y="4"/>
                    <a:pt x="203" y="4"/>
                  </a:cubicBezTo>
                  <a:cubicBezTo>
                    <a:pt x="209" y="4"/>
                    <a:pt x="214" y="5"/>
                    <a:pt x="217" y="7"/>
                  </a:cubicBezTo>
                  <a:cubicBezTo>
                    <a:pt x="217" y="7"/>
                    <a:pt x="217" y="7"/>
                    <a:pt x="217" y="7"/>
                  </a:cubicBezTo>
                  <a:cubicBezTo>
                    <a:pt x="387" y="106"/>
                    <a:pt x="387" y="106"/>
                    <a:pt x="387" y="106"/>
                  </a:cubicBezTo>
                  <a:cubicBezTo>
                    <a:pt x="387" y="106"/>
                    <a:pt x="387" y="106"/>
                    <a:pt x="387" y="106"/>
                  </a:cubicBezTo>
                  <a:cubicBezTo>
                    <a:pt x="391" y="108"/>
                    <a:pt x="394" y="112"/>
                    <a:pt x="397" y="116"/>
                  </a:cubicBezTo>
                  <a:cubicBezTo>
                    <a:pt x="399" y="121"/>
                    <a:pt x="400" y="126"/>
                    <a:pt x="400" y="130"/>
                  </a:cubicBezTo>
                  <a:cubicBezTo>
                    <a:pt x="400" y="231"/>
                    <a:pt x="400" y="231"/>
                    <a:pt x="400" y="231"/>
                  </a:cubicBezTo>
                  <a:cubicBezTo>
                    <a:pt x="400" y="231"/>
                    <a:pt x="400" y="231"/>
                    <a:pt x="400" y="231"/>
                  </a:cubicBezTo>
                  <a:cubicBezTo>
                    <a:pt x="404" y="231"/>
                    <a:pt x="404" y="231"/>
                    <a:pt x="404" y="231"/>
                  </a:cubicBezTo>
                  <a:cubicBezTo>
                    <a:pt x="404" y="130"/>
                    <a:pt x="404" y="130"/>
                    <a:pt x="404" y="130"/>
                  </a:cubicBezTo>
                  <a:cubicBezTo>
                    <a:pt x="404" y="130"/>
                    <a:pt x="404" y="130"/>
                    <a:pt x="404" y="130"/>
                  </a:cubicBezTo>
                  <a:cubicBezTo>
                    <a:pt x="404" y="130"/>
                    <a:pt x="404" y="130"/>
                    <a:pt x="404" y="130"/>
                  </a:cubicBezTo>
                  <a:cubicBezTo>
                    <a:pt x="404" y="125"/>
                    <a:pt x="403" y="119"/>
                    <a:pt x="400" y="114"/>
                  </a:cubicBezTo>
                  <a:cubicBezTo>
                    <a:pt x="397" y="109"/>
                    <a:pt x="394" y="105"/>
                    <a:pt x="389" y="102"/>
                  </a:cubicBezTo>
                  <a:cubicBezTo>
                    <a:pt x="219" y="4"/>
                    <a:pt x="219" y="4"/>
                    <a:pt x="219" y="4"/>
                  </a:cubicBezTo>
                  <a:cubicBezTo>
                    <a:pt x="219" y="4"/>
                    <a:pt x="219" y="4"/>
                    <a:pt x="219" y="4"/>
                  </a:cubicBezTo>
                  <a:cubicBezTo>
                    <a:pt x="215" y="1"/>
                    <a:pt x="209" y="0"/>
                    <a:pt x="203" y="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Freeform: Shape 27"/>
            <p:cNvSpPr/>
            <p:nvPr/>
          </p:nvSpPr>
          <p:spPr bwMode="auto">
            <a:xfrm>
              <a:off x="4161244" y="1824581"/>
              <a:ext cx="897664" cy="523400"/>
            </a:xfrm>
            <a:custGeom>
              <a:avLst/>
              <a:gdLst>
                <a:gd name="T0" fmla="*/ 0 w 400"/>
                <a:gd name="T1" fmla="*/ 0 h 233"/>
                <a:gd name="T2" fmla="*/ 0 w 400"/>
                <a:gd name="T3" fmla="*/ 104 h 233"/>
                <a:gd name="T4" fmla="*/ 15 w 400"/>
                <a:gd name="T5" fmla="*/ 130 h 233"/>
                <a:gd name="T6" fmla="*/ 185 w 400"/>
                <a:gd name="T7" fmla="*/ 228 h 233"/>
                <a:gd name="T8" fmla="*/ 215 w 400"/>
                <a:gd name="T9" fmla="*/ 228 h 233"/>
                <a:gd name="T10" fmla="*/ 385 w 400"/>
                <a:gd name="T11" fmla="*/ 130 h 233"/>
                <a:gd name="T12" fmla="*/ 400 w 400"/>
                <a:gd name="T13" fmla="*/ 104 h 233"/>
                <a:gd name="T14" fmla="*/ 400 w 400"/>
                <a:gd name="T15" fmla="*/ 0 h 233"/>
                <a:gd name="T16" fmla="*/ 0 w 400"/>
                <a:gd name="T17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0" h="233">
                  <a:moveTo>
                    <a:pt x="0" y="0"/>
                  </a:moveTo>
                  <a:cubicBezTo>
                    <a:pt x="0" y="104"/>
                    <a:pt x="0" y="104"/>
                    <a:pt x="0" y="104"/>
                  </a:cubicBezTo>
                  <a:cubicBezTo>
                    <a:pt x="0" y="113"/>
                    <a:pt x="6" y="125"/>
                    <a:pt x="15" y="130"/>
                  </a:cubicBezTo>
                  <a:cubicBezTo>
                    <a:pt x="185" y="228"/>
                    <a:pt x="185" y="228"/>
                    <a:pt x="185" y="228"/>
                  </a:cubicBezTo>
                  <a:cubicBezTo>
                    <a:pt x="193" y="233"/>
                    <a:pt x="206" y="233"/>
                    <a:pt x="215" y="228"/>
                  </a:cubicBezTo>
                  <a:cubicBezTo>
                    <a:pt x="385" y="130"/>
                    <a:pt x="385" y="130"/>
                    <a:pt x="385" y="130"/>
                  </a:cubicBezTo>
                  <a:cubicBezTo>
                    <a:pt x="393" y="125"/>
                    <a:pt x="400" y="113"/>
                    <a:pt x="400" y="104"/>
                  </a:cubicBezTo>
                  <a:cubicBezTo>
                    <a:pt x="400" y="0"/>
                    <a:pt x="400" y="0"/>
                    <a:pt x="40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Freeform: Shape 28"/>
            <p:cNvSpPr/>
            <p:nvPr/>
          </p:nvSpPr>
          <p:spPr bwMode="auto">
            <a:xfrm>
              <a:off x="4151745" y="1824581"/>
              <a:ext cx="907163" cy="525300"/>
            </a:xfrm>
            <a:custGeom>
              <a:avLst/>
              <a:gdLst>
                <a:gd name="T0" fmla="*/ 0 w 404"/>
                <a:gd name="T1" fmla="*/ 0 h 234"/>
                <a:gd name="T2" fmla="*/ 0 w 404"/>
                <a:gd name="T3" fmla="*/ 104 h 234"/>
                <a:gd name="T4" fmla="*/ 5 w 404"/>
                <a:gd name="T5" fmla="*/ 120 h 234"/>
                <a:gd name="T6" fmla="*/ 17 w 404"/>
                <a:gd name="T7" fmla="*/ 132 h 234"/>
                <a:gd name="T8" fmla="*/ 187 w 404"/>
                <a:gd name="T9" fmla="*/ 230 h 234"/>
                <a:gd name="T10" fmla="*/ 203 w 404"/>
                <a:gd name="T11" fmla="*/ 234 h 234"/>
                <a:gd name="T12" fmla="*/ 219 w 404"/>
                <a:gd name="T13" fmla="*/ 230 h 234"/>
                <a:gd name="T14" fmla="*/ 219 w 404"/>
                <a:gd name="T15" fmla="*/ 230 h 234"/>
                <a:gd name="T16" fmla="*/ 389 w 404"/>
                <a:gd name="T17" fmla="*/ 132 h 234"/>
                <a:gd name="T18" fmla="*/ 389 w 404"/>
                <a:gd name="T19" fmla="*/ 132 h 234"/>
                <a:gd name="T20" fmla="*/ 400 w 404"/>
                <a:gd name="T21" fmla="*/ 119 h 234"/>
                <a:gd name="T22" fmla="*/ 404 w 404"/>
                <a:gd name="T23" fmla="*/ 104 h 234"/>
                <a:gd name="T24" fmla="*/ 404 w 404"/>
                <a:gd name="T25" fmla="*/ 0 h 234"/>
                <a:gd name="T26" fmla="*/ 400 w 404"/>
                <a:gd name="T27" fmla="*/ 0 h 234"/>
                <a:gd name="T28" fmla="*/ 400 w 404"/>
                <a:gd name="T29" fmla="*/ 104 h 234"/>
                <a:gd name="T30" fmla="*/ 397 w 404"/>
                <a:gd name="T31" fmla="*/ 118 h 234"/>
                <a:gd name="T32" fmla="*/ 387 w 404"/>
                <a:gd name="T33" fmla="*/ 128 h 234"/>
                <a:gd name="T34" fmla="*/ 217 w 404"/>
                <a:gd name="T35" fmla="*/ 226 h 234"/>
                <a:gd name="T36" fmla="*/ 217 w 404"/>
                <a:gd name="T37" fmla="*/ 226 h 234"/>
                <a:gd name="T38" fmla="*/ 203 w 404"/>
                <a:gd name="T39" fmla="*/ 230 h 234"/>
                <a:gd name="T40" fmla="*/ 189 w 404"/>
                <a:gd name="T41" fmla="*/ 226 h 234"/>
                <a:gd name="T42" fmla="*/ 19 w 404"/>
                <a:gd name="T43" fmla="*/ 128 h 234"/>
                <a:gd name="T44" fmla="*/ 9 w 404"/>
                <a:gd name="T45" fmla="*/ 117 h 234"/>
                <a:gd name="T46" fmla="*/ 4 w 404"/>
                <a:gd name="T47" fmla="*/ 104 h 234"/>
                <a:gd name="T48" fmla="*/ 4 w 404"/>
                <a:gd name="T49" fmla="*/ 0 h 234"/>
                <a:gd name="T50" fmla="*/ 0 w 404"/>
                <a:gd name="T51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04" h="234">
                  <a:moveTo>
                    <a:pt x="0" y="0"/>
                  </a:moveTo>
                  <a:cubicBezTo>
                    <a:pt x="0" y="104"/>
                    <a:pt x="0" y="104"/>
                    <a:pt x="0" y="104"/>
                  </a:cubicBezTo>
                  <a:cubicBezTo>
                    <a:pt x="0" y="109"/>
                    <a:pt x="2" y="115"/>
                    <a:pt x="5" y="120"/>
                  </a:cubicBezTo>
                  <a:cubicBezTo>
                    <a:pt x="8" y="125"/>
                    <a:pt x="12" y="129"/>
                    <a:pt x="17" y="132"/>
                  </a:cubicBezTo>
                  <a:cubicBezTo>
                    <a:pt x="187" y="230"/>
                    <a:pt x="187" y="230"/>
                    <a:pt x="187" y="230"/>
                  </a:cubicBezTo>
                  <a:cubicBezTo>
                    <a:pt x="192" y="233"/>
                    <a:pt x="198" y="234"/>
                    <a:pt x="203" y="234"/>
                  </a:cubicBezTo>
                  <a:cubicBezTo>
                    <a:pt x="209" y="234"/>
                    <a:pt x="215" y="233"/>
                    <a:pt x="219" y="230"/>
                  </a:cubicBezTo>
                  <a:cubicBezTo>
                    <a:pt x="219" y="230"/>
                    <a:pt x="219" y="230"/>
                    <a:pt x="219" y="230"/>
                  </a:cubicBezTo>
                  <a:cubicBezTo>
                    <a:pt x="389" y="132"/>
                    <a:pt x="389" y="132"/>
                    <a:pt x="389" y="132"/>
                  </a:cubicBezTo>
                  <a:cubicBezTo>
                    <a:pt x="389" y="132"/>
                    <a:pt x="389" y="132"/>
                    <a:pt x="389" y="132"/>
                  </a:cubicBezTo>
                  <a:cubicBezTo>
                    <a:pt x="394" y="129"/>
                    <a:pt x="397" y="124"/>
                    <a:pt x="400" y="119"/>
                  </a:cubicBezTo>
                  <a:cubicBezTo>
                    <a:pt x="403" y="114"/>
                    <a:pt x="404" y="109"/>
                    <a:pt x="404" y="104"/>
                  </a:cubicBezTo>
                  <a:cubicBezTo>
                    <a:pt x="404" y="0"/>
                    <a:pt x="404" y="0"/>
                    <a:pt x="404" y="0"/>
                  </a:cubicBezTo>
                  <a:cubicBezTo>
                    <a:pt x="400" y="0"/>
                    <a:pt x="400" y="0"/>
                    <a:pt x="400" y="0"/>
                  </a:cubicBezTo>
                  <a:cubicBezTo>
                    <a:pt x="400" y="104"/>
                    <a:pt x="400" y="104"/>
                    <a:pt x="400" y="104"/>
                  </a:cubicBezTo>
                  <a:cubicBezTo>
                    <a:pt x="400" y="108"/>
                    <a:pt x="399" y="113"/>
                    <a:pt x="397" y="118"/>
                  </a:cubicBezTo>
                  <a:cubicBezTo>
                    <a:pt x="394" y="122"/>
                    <a:pt x="391" y="126"/>
                    <a:pt x="387" y="128"/>
                  </a:cubicBezTo>
                  <a:cubicBezTo>
                    <a:pt x="217" y="226"/>
                    <a:pt x="217" y="226"/>
                    <a:pt x="217" y="226"/>
                  </a:cubicBezTo>
                  <a:cubicBezTo>
                    <a:pt x="217" y="226"/>
                    <a:pt x="217" y="226"/>
                    <a:pt x="217" y="226"/>
                  </a:cubicBezTo>
                  <a:cubicBezTo>
                    <a:pt x="214" y="229"/>
                    <a:pt x="208" y="230"/>
                    <a:pt x="203" y="230"/>
                  </a:cubicBezTo>
                  <a:cubicBezTo>
                    <a:pt x="198" y="230"/>
                    <a:pt x="193" y="229"/>
                    <a:pt x="189" y="226"/>
                  </a:cubicBezTo>
                  <a:cubicBezTo>
                    <a:pt x="19" y="128"/>
                    <a:pt x="19" y="128"/>
                    <a:pt x="19" y="128"/>
                  </a:cubicBezTo>
                  <a:cubicBezTo>
                    <a:pt x="15" y="126"/>
                    <a:pt x="11" y="122"/>
                    <a:pt x="9" y="117"/>
                  </a:cubicBezTo>
                  <a:cubicBezTo>
                    <a:pt x="6" y="113"/>
                    <a:pt x="4" y="108"/>
                    <a:pt x="4" y="104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24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Freeform: Shape 29"/>
            <p:cNvSpPr/>
            <p:nvPr/>
          </p:nvSpPr>
          <p:spPr bwMode="auto">
            <a:xfrm>
              <a:off x="4214439" y="1375275"/>
              <a:ext cx="790324" cy="449307"/>
            </a:xfrm>
            <a:custGeom>
              <a:avLst/>
              <a:gdLst>
                <a:gd name="T0" fmla="*/ 175 w 352"/>
                <a:gd name="T1" fmla="*/ 0 h 200"/>
                <a:gd name="T2" fmla="*/ 162 w 352"/>
                <a:gd name="T3" fmla="*/ 4 h 200"/>
                <a:gd name="T4" fmla="*/ 14 w 352"/>
                <a:gd name="T5" fmla="*/ 89 h 200"/>
                <a:gd name="T6" fmla="*/ 0 w 352"/>
                <a:gd name="T7" fmla="*/ 112 h 200"/>
                <a:gd name="T8" fmla="*/ 0 w 352"/>
                <a:gd name="T9" fmla="*/ 200 h 200"/>
                <a:gd name="T10" fmla="*/ 352 w 352"/>
                <a:gd name="T11" fmla="*/ 200 h 200"/>
                <a:gd name="T12" fmla="*/ 352 w 352"/>
                <a:gd name="T13" fmla="*/ 112 h 200"/>
                <a:gd name="T14" fmla="*/ 338 w 352"/>
                <a:gd name="T15" fmla="*/ 89 h 200"/>
                <a:gd name="T16" fmla="*/ 189 w 352"/>
                <a:gd name="T17" fmla="*/ 4 h 200"/>
                <a:gd name="T18" fmla="*/ 175 w 352"/>
                <a:gd name="T19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2" h="200">
                  <a:moveTo>
                    <a:pt x="175" y="0"/>
                  </a:moveTo>
                  <a:cubicBezTo>
                    <a:pt x="171" y="0"/>
                    <a:pt x="166" y="1"/>
                    <a:pt x="162" y="4"/>
                  </a:cubicBezTo>
                  <a:cubicBezTo>
                    <a:pt x="14" y="89"/>
                    <a:pt x="14" y="89"/>
                    <a:pt x="14" y="89"/>
                  </a:cubicBezTo>
                  <a:cubicBezTo>
                    <a:pt x="6" y="94"/>
                    <a:pt x="0" y="104"/>
                    <a:pt x="0" y="112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352" y="200"/>
                    <a:pt x="352" y="200"/>
                    <a:pt x="352" y="200"/>
                  </a:cubicBezTo>
                  <a:cubicBezTo>
                    <a:pt x="352" y="112"/>
                    <a:pt x="352" y="112"/>
                    <a:pt x="352" y="112"/>
                  </a:cubicBezTo>
                  <a:cubicBezTo>
                    <a:pt x="352" y="104"/>
                    <a:pt x="346" y="94"/>
                    <a:pt x="338" y="89"/>
                  </a:cubicBezTo>
                  <a:cubicBezTo>
                    <a:pt x="189" y="4"/>
                    <a:pt x="189" y="4"/>
                    <a:pt x="189" y="4"/>
                  </a:cubicBezTo>
                  <a:cubicBezTo>
                    <a:pt x="185" y="1"/>
                    <a:pt x="180" y="0"/>
                    <a:pt x="175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Freeform: Shape 30"/>
            <p:cNvSpPr/>
            <p:nvPr/>
          </p:nvSpPr>
          <p:spPr bwMode="auto">
            <a:xfrm>
              <a:off x="4313229" y="1483565"/>
              <a:ext cx="592743" cy="673486"/>
            </a:xfrm>
            <a:custGeom>
              <a:avLst/>
              <a:gdLst>
                <a:gd name="T0" fmla="*/ 264 w 264"/>
                <a:gd name="T1" fmla="*/ 214 h 300"/>
                <a:gd name="T2" fmla="*/ 254 w 264"/>
                <a:gd name="T3" fmla="*/ 232 h 300"/>
                <a:gd name="T4" fmla="*/ 142 w 264"/>
                <a:gd name="T5" fmla="*/ 296 h 300"/>
                <a:gd name="T6" fmla="*/ 122 w 264"/>
                <a:gd name="T7" fmla="*/ 296 h 300"/>
                <a:gd name="T8" fmla="*/ 10 w 264"/>
                <a:gd name="T9" fmla="*/ 232 h 300"/>
                <a:gd name="T10" fmla="*/ 0 w 264"/>
                <a:gd name="T11" fmla="*/ 214 h 300"/>
                <a:gd name="T12" fmla="*/ 0 w 264"/>
                <a:gd name="T13" fmla="*/ 85 h 300"/>
                <a:gd name="T14" fmla="*/ 10 w 264"/>
                <a:gd name="T15" fmla="*/ 68 h 300"/>
                <a:gd name="T16" fmla="*/ 122 w 264"/>
                <a:gd name="T17" fmla="*/ 3 h 300"/>
                <a:gd name="T18" fmla="*/ 142 w 264"/>
                <a:gd name="T19" fmla="*/ 3 h 300"/>
                <a:gd name="T20" fmla="*/ 254 w 264"/>
                <a:gd name="T21" fmla="*/ 68 h 300"/>
                <a:gd name="T22" fmla="*/ 264 w 264"/>
                <a:gd name="T23" fmla="*/ 85 h 300"/>
                <a:gd name="T24" fmla="*/ 264 w 264"/>
                <a:gd name="T25" fmla="*/ 214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4" h="300">
                  <a:moveTo>
                    <a:pt x="264" y="214"/>
                  </a:moveTo>
                  <a:cubicBezTo>
                    <a:pt x="264" y="221"/>
                    <a:pt x="259" y="228"/>
                    <a:pt x="254" y="232"/>
                  </a:cubicBezTo>
                  <a:cubicBezTo>
                    <a:pt x="142" y="296"/>
                    <a:pt x="142" y="296"/>
                    <a:pt x="142" y="296"/>
                  </a:cubicBezTo>
                  <a:cubicBezTo>
                    <a:pt x="136" y="300"/>
                    <a:pt x="127" y="300"/>
                    <a:pt x="122" y="296"/>
                  </a:cubicBezTo>
                  <a:cubicBezTo>
                    <a:pt x="10" y="232"/>
                    <a:pt x="10" y="232"/>
                    <a:pt x="10" y="232"/>
                  </a:cubicBezTo>
                  <a:cubicBezTo>
                    <a:pt x="4" y="228"/>
                    <a:pt x="0" y="221"/>
                    <a:pt x="0" y="214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8"/>
                    <a:pt x="4" y="71"/>
                    <a:pt x="10" y="68"/>
                  </a:cubicBezTo>
                  <a:cubicBezTo>
                    <a:pt x="122" y="3"/>
                    <a:pt x="122" y="3"/>
                    <a:pt x="122" y="3"/>
                  </a:cubicBezTo>
                  <a:cubicBezTo>
                    <a:pt x="127" y="0"/>
                    <a:pt x="136" y="0"/>
                    <a:pt x="142" y="3"/>
                  </a:cubicBezTo>
                  <a:cubicBezTo>
                    <a:pt x="254" y="68"/>
                    <a:pt x="254" y="68"/>
                    <a:pt x="254" y="68"/>
                  </a:cubicBezTo>
                  <a:cubicBezTo>
                    <a:pt x="259" y="71"/>
                    <a:pt x="264" y="78"/>
                    <a:pt x="264" y="85"/>
                  </a:cubicBezTo>
                  <a:lnTo>
                    <a:pt x="264" y="214"/>
                  </a:lnTo>
                  <a:close/>
                </a:path>
              </a:pathLst>
            </a:custGeom>
            <a:solidFill>
              <a:srgbClr val="F0EB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21" name="Group 32"/>
            <p:cNvGrpSpPr/>
            <p:nvPr/>
          </p:nvGrpSpPr>
          <p:grpSpPr>
            <a:xfrm>
              <a:off x="3595010" y="1605733"/>
              <a:ext cx="2030942" cy="214306"/>
              <a:chOff x="3521149" y="1655777"/>
              <a:chExt cx="2188923" cy="230976"/>
            </a:xfrm>
          </p:grpSpPr>
          <p:sp>
            <p:nvSpPr>
              <p:cNvPr id="104" name="Freeform: Shape 33"/>
              <p:cNvSpPr/>
              <p:nvPr/>
            </p:nvSpPr>
            <p:spPr bwMode="auto">
              <a:xfrm>
                <a:off x="5524334" y="1688315"/>
                <a:ext cx="185738" cy="198438"/>
              </a:xfrm>
              <a:custGeom>
                <a:avLst/>
                <a:gdLst>
                  <a:gd name="T0" fmla="*/ 32 w 32"/>
                  <a:gd name="T1" fmla="*/ 31 h 34"/>
                  <a:gd name="T2" fmla="*/ 24 w 32"/>
                  <a:gd name="T3" fmla="*/ 22 h 34"/>
                  <a:gd name="T4" fmla="*/ 27 w 32"/>
                  <a:gd name="T5" fmla="*/ 13 h 34"/>
                  <a:gd name="T6" fmla="*/ 13 w 32"/>
                  <a:gd name="T7" fmla="*/ 0 h 34"/>
                  <a:gd name="T8" fmla="*/ 0 w 32"/>
                  <a:gd name="T9" fmla="*/ 13 h 34"/>
                  <a:gd name="T10" fmla="*/ 13 w 32"/>
                  <a:gd name="T11" fmla="*/ 27 h 34"/>
                  <a:gd name="T12" fmla="*/ 20 w 32"/>
                  <a:gd name="T13" fmla="*/ 25 h 34"/>
                  <a:gd name="T14" fmla="*/ 28 w 32"/>
                  <a:gd name="T15" fmla="*/ 34 h 34"/>
                  <a:gd name="T16" fmla="*/ 32 w 32"/>
                  <a:gd name="T17" fmla="*/ 31 h 34"/>
                  <a:gd name="T18" fmla="*/ 5 w 32"/>
                  <a:gd name="T19" fmla="*/ 13 h 34"/>
                  <a:gd name="T20" fmla="*/ 13 w 32"/>
                  <a:gd name="T21" fmla="*/ 5 h 34"/>
                  <a:gd name="T22" fmla="*/ 22 w 32"/>
                  <a:gd name="T23" fmla="*/ 13 h 34"/>
                  <a:gd name="T24" fmla="*/ 13 w 32"/>
                  <a:gd name="T25" fmla="*/ 22 h 34"/>
                  <a:gd name="T26" fmla="*/ 5 w 32"/>
                  <a:gd name="T27" fmla="*/ 1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2" h="34">
                    <a:moveTo>
                      <a:pt x="32" y="31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6" y="20"/>
                      <a:pt x="27" y="17"/>
                      <a:pt x="27" y="13"/>
                    </a:cubicBezTo>
                    <a:cubicBezTo>
                      <a:pt x="27" y="6"/>
                      <a:pt x="21" y="0"/>
                      <a:pt x="13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21"/>
                      <a:pt x="6" y="27"/>
                      <a:pt x="13" y="27"/>
                    </a:cubicBezTo>
                    <a:cubicBezTo>
                      <a:pt x="16" y="27"/>
                      <a:pt x="18" y="26"/>
                      <a:pt x="20" y="25"/>
                    </a:cubicBezTo>
                    <a:cubicBezTo>
                      <a:pt x="28" y="34"/>
                      <a:pt x="28" y="34"/>
                      <a:pt x="28" y="34"/>
                    </a:cubicBezTo>
                    <a:lnTo>
                      <a:pt x="32" y="31"/>
                    </a:lnTo>
                    <a:close/>
                    <a:moveTo>
                      <a:pt x="5" y="13"/>
                    </a:moveTo>
                    <a:cubicBezTo>
                      <a:pt x="5" y="8"/>
                      <a:pt x="8" y="5"/>
                      <a:pt x="13" y="5"/>
                    </a:cubicBezTo>
                    <a:cubicBezTo>
                      <a:pt x="18" y="5"/>
                      <a:pt x="22" y="8"/>
                      <a:pt x="22" y="13"/>
                    </a:cubicBezTo>
                    <a:cubicBezTo>
                      <a:pt x="22" y="18"/>
                      <a:pt x="18" y="22"/>
                      <a:pt x="13" y="22"/>
                    </a:cubicBezTo>
                    <a:cubicBezTo>
                      <a:pt x="8" y="22"/>
                      <a:pt x="5" y="18"/>
                      <a:pt x="5" y="1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05" name="Freeform: Shape 34"/>
              <p:cNvSpPr/>
              <p:nvPr/>
            </p:nvSpPr>
            <p:spPr bwMode="auto">
              <a:xfrm>
                <a:off x="3521149" y="1655777"/>
                <a:ext cx="257175" cy="229730"/>
              </a:xfrm>
              <a:custGeom>
                <a:avLst/>
                <a:gdLst>
                  <a:gd name="T0" fmla="*/ 32 w 44"/>
                  <a:gd name="T1" fmla="*/ 10 h 45"/>
                  <a:gd name="T2" fmla="*/ 12 w 44"/>
                  <a:gd name="T3" fmla="*/ 10 h 45"/>
                  <a:gd name="T4" fmla="*/ 10 w 44"/>
                  <a:gd name="T5" fmla="*/ 12 h 45"/>
                  <a:gd name="T6" fmla="*/ 12 w 44"/>
                  <a:gd name="T7" fmla="*/ 14 h 45"/>
                  <a:gd name="T8" fmla="*/ 32 w 44"/>
                  <a:gd name="T9" fmla="*/ 14 h 45"/>
                  <a:gd name="T10" fmla="*/ 34 w 44"/>
                  <a:gd name="T11" fmla="*/ 12 h 45"/>
                  <a:gd name="T12" fmla="*/ 32 w 44"/>
                  <a:gd name="T13" fmla="*/ 10 h 45"/>
                  <a:gd name="T14" fmla="*/ 39 w 44"/>
                  <a:gd name="T15" fmla="*/ 0 h 45"/>
                  <a:gd name="T16" fmla="*/ 5 w 44"/>
                  <a:gd name="T17" fmla="*/ 0 h 45"/>
                  <a:gd name="T18" fmla="*/ 0 w 44"/>
                  <a:gd name="T19" fmla="*/ 5 h 45"/>
                  <a:gd name="T20" fmla="*/ 0 w 44"/>
                  <a:gd name="T21" fmla="*/ 33 h 45"/>
                  <a:gd name="T22" fmla="*/ 5 w 44"/>
                  <a:gd name="T23" fmla="*/ 38 h 45"/>
                  <a:gd name="T24" fmla="*/ 20 w 44"/>
                  <a:gd name="T25" fmla="*/ 38 h 45"/>
                  <a:gd name="T26" fmla="*/ 27 w 44"/>
                  <a:gd name="T27" fmla="*/ 45 h 45"/>
                  <a:gd name="T28" fmla="*/ 34 w 44"/>
                  <a:gd name="T29" fmla="*/ 38 h 45"/>
                  <a:gd name="T30" fmla="*/ 39 w 44"/>
                  <a:gd name="T31" fmla="*/ 38 h 45"/>
                  <a:gd name="T32" fmla="*/ 44 w 44"/>
                  <a:gd name="T33" fmla="*/ 33 h 45"/>
                  <a:gd name="T34" fmla="*/ 44 w 44"/>
                  <a:gd name="T35" fmla="*/ 5 h 45"/>
                  <a:gd name="T36" fmla="*/ 39 w 44"/>
                  <a:gd name="T37" fmla="*/ 0 h 45"/>
                  <a:gd name="T38" fmla="*/ 41 w 44"/>
                  <a:gd name="T39" fmla="*/ 31 h 45"/>
                  <a:gd name="T40" fmla="*/ 37 w 44"/>
                  <a:gd name="T41" fmla="*/ 34 h 45"/>
                  <a:gd name="T42" fmla="*/ 32 w 44"/>
                  <a:gd name="T43" fmla="*/ 34 h 45"/>
                  <a:gd name="T44" fmla="*/ 27 w 44"/>
                  <a:gd name="T45" fmla="*/ 39 h 45"/>
                  <a:gd name="T46" fmla="*/ 22 w 44"/>
                  <a:gd name="T47" fmla="*/ 34 h 45"/>
                  <a:gd name="T48" fmla="*/ 7 w 44"/>
                  <a:gd name="T49" fmla="*/ 34 h 45"/>
                  <a:gd name="T50" fmla="*/ 3 w 44"/>
                  <a:gd name="T51" fmla="*/ 31 h 45"/>
                  <a:gd name="T52" fmla="*/ 3 w 44"/>
                  <a:gd name="T53" fmla="*/ 7 h 45"/>
                  <a:gd name="T54" fmla="*/ 7 w 44"/>
                  <a:gd name="T55" fmla="*/ 4 h 45"/>
                  <a:gd name="T56" fmla="*/ 37 w 44"/>
                  <a:gd name="T57" fmla="*/ 4 h 45"/>
                  <a:gd name="T58" fmla="*/ 41 w 44"/>
                  <a:gd name="T59" fmla="*/ 7 h 45"/>
                  <a:gd name="T60" fmla="*/ 41 w 44"/>
                  <a:gd name="T61" fmla="*/ 31 h 45"/>
                  <a:gd name="T62" fmla="*/ 32 w 44"/>
                  <a:gd name="T63" fmla="*/ 19 h 45"/>
                  <a:gd name="T64" fmla="*/ 19 w 44"/>
                  <a:gd name="T65" fmla="*/ 19 h 45"/>
                  <a:gd name="T66" fmla="*/ 17 w 44"/>
                  <a:gd name="T67" fmla="*/ 21 h 45"/>
                  <a:gd name="T68" fmla="*/ 19 w 44"/>
                  <a:gd name="T69" fmla="*/ 22 h 45"/>
                  <a:gd name="T70" fmla="*/ 32 w 44"/>
                  <a:gd name="T71" fmla="*/ 22 h 45"/>
                  <a:gd name="T72" fmla="*/ 34 w 44"/>
                  <a:gd name="T73" fmla="*/ 21 h 45"/>
                  <a:gd name="T74" fmla="*/ 32 w 44"/>
                  <a:gd name="T75" fmla="*/ 1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4" h="45">
                    <a:moveTo>
                      <a:pt x="32" y="10"/>
                    </a:moveTo>
                    <a:cubicBezTo>
                      <a:pt x="12" y="10"/>
                      <a:pt x="12" y="10"/>
                      <a:pt x="12" y="10"/>
                    </a:cubicBezTo>
                    <a:cubicBezTo>
                      <a:pt x="11" y="10"/>
                      <a:pt x="10" y="11"/>
                      <a:pt x="10" y="12"/>
                    </a:cubicBezTo>
                    <a:cubicBezTo>
                      <a:pt x="10" y="13"/>
                      <a:pt x="11" y="14"/>
                      <a:pt x="12" y="14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3" y="14"/>
                      <a:pt x="34" y="13"/>
                      <a:pt x="34" y="12"/>
                    </a:cubicBezTo>
                    <a:cubicBezTo>
                      <a:pt x="34" y="11"/>
                      <a:pt x="33" y="10"/>
                      <a:pt x="32" y="10"/>
                    </a:cubicBezTo>
                    <a:close/>
                    <a:moveTo>
                      <a:pt x="39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5"/>
                      <a:pt x="2" y="38"/>
                      <a:pt x="5" y="38"/>
                    </a:cubicBezTo>
                    <a:cubicBezTo>
                      <a:pt x="20" y="38"/>
                      <a:pt x="20" y="38"/>
                      <a:pt x="20" y="38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34" y="38"/>
                      <a:pt x="34" y="38"/>
                      <a:pt x="34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2" y="38"/>
                      <a:pt x="44" y="35"/>
                      <a:pt x="44" y="33"/>
                    </a:cubicBezTo>
                    <a:cubicBezTo>
                      <a:pt x="44" y="5"/>
                      <a:pt x="44" y="5"/>
                      <a:pt x="44" y="5"/>
                    </a:cubicBezTo>
                    <a:cubicBezTo>
                      <a:pt x="44" y="2"/>
                      <a:pt x="42" y="0"/>
                      <a:pt x="39" y="0"/>
                    </a:cubicBezTo>
                    <a:close/>
                    <a:moveTo>
                      <a:pt x="41" y="31"/>
                    </a:moveTo>
                    <a:cubicBezTo>
                      <a:pt x="41" y="33"/>
                      <a:pt x="39" y="34"/>
                      <a:pt x="37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5" y="34"/>
                      <a:pt x="3" y="33"/>
                      <a:pt x="3" y="31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5"/>
                      <a:pt x="5" y="4"/>
                      <a:pt x="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9" y="4"/>
                      <a:pt x="41" y="5"/>
                      <a:pt x="41" y="7"/>
                    </a:cubicBezTo>
                    <a:lnTo>
                      <a:pt x="41" y="31"/>
                    </a:lnTo>
                    <a:close/>
                    <a:moveTo>
                      <a:pt x="32" y="19"/>
                    </a:moveTo>
                    <a:cubicBezTo>
                      <a:pt x="19" y="19"/>
                      <a:pt x="19" y="19"/>
                      <a:pt x="19" y="19"/>
                    </a:cubicBezTo>
                    <a:cubicBezTo>
                      <a:pt x="18" y="19"/>
                      <a:pt x="17" y="20"/>
                      <a:pt x="17" y="21"/>
                    </a:cubicBezTo>
                    <a:cubicBezTo>
                      <a:pt x="17" y="22"/>
                      <a:pt x="18" y="22"/>
                      <a:pt x="19" y="22"/>
                    </a:cubicBezTo>
                    <a:cubicBezTo>
                      <a:pt x="32" y="22"/>
                      <a:pt x="32" y="22"/>
                      <a:pt x="32" y="22"/>
                    </a:cubicBezTo>
                    <a:cubicBezTo>
                      <a:pt x="33" y="22"/>
                      <a:pt x="34" y="22"/>
                      <a:pt x="34" y="21"/>
                    </a:cubicBezTo>
                    <a:cubicBezTo>
                      <a:pt x="34" y="20"/>
                      <a:pt x="33" y="19"/>
                      <a:pt x="32" y="1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32" name="Hexagon 5"/>
            <p:cNvSpPr/>
            <p:nvPr/>
          </p:nvSpPr>
          <p:spPr>
            <a:xfrm>
              <a:off x="3982589" y="3208993"/>
              <a:ext cx="1251939" cy="1224218"/>
            </a:xfrm>
            <a:prstGeom prst="ellipse">
              <a:avLst/>
            </a:prstGeom>
            <a:blipFill dpi="0" rotWithShape="1">
              <a:blip r:embed="rId5" cstate="email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35" name="Group 55"/>
            <p:cNvGrpSpPr/>
            <p:nvPr/>
          </p:nvGrpSpPr>
          <p:grpSpPr>
            <a:xfrm>
              <a:off x="3865704" y="2509940"/>
              <a:ext cx="1467361" cy="593336"/>
              <a:chOff x="3627319" y="6045522"/>
              <a:chExt cx="1956482" cy="791114"/>
            </a:xfrm>
          </p:grpSpPr>
          <p:sp>
            <p:nvSpPr>
              <p:cNvPr id="96" name="Rectangle 60"/>
              <p:cNvSpPr/>
              <p:nvPr/>
            </p:nvSpPr>
            <p:spPr bwMode="auto">
              <a:xfrm>
                <a:off x="3627319" y="6045522"/>
                <a:ext cx="195648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normAutofit fontScale="77500" lnSpcReduction="20000"/>
              </a:bodyPr>
              <a:lstStyle/>
              <a:p>
                <a:pPr algn="ctr" eaLnBrk="1" hangingPunct="1"/>
                <a:r>
                  <a:rPr lang="zh-CN" altLang="en-US" sz="1400" b="1" dirty="0">
                    <a:solidFill>
                      <a:schemeClr val="accent2"/>
                    </a:solidFill>
                    <a:latin typeface="+mn-lt"/>
                    <a:ea typeface="+mn-ea"/>
                    <a:cs typeface="+mn-ea"/>
                    <a:sym typeface="+mn-lt"/>
                  </a:rPr>
                  <a:t>点击输入标题</a:t>
                </a:r>
              </a:p>
            </p:txBody>
          </p:sp>
          <p:sp>
            <p:nvSpPr>
              <p:cNvPr id="97" name="Rectangle 61"/>
              <p:cNvSpPr/>
              <p:nvPr/>
            </p:nvSpPr>
            <p:spPr bwMode="auto">
              <a:xfrm>
                <a:off x="3627319" y="6353299"/>
                <a:ext cx="1956482" cy="483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normAutofit fontScale="70000" lnSpcReduction="20000"/>
              </a:bodyPr>
              <a:lstStyle/>
              <a:p>
                <a:pPr algn="ctr" eaLnBrk="1" hangingPunct="1">
                  <a:lnSpc>
                    <a:spcPct val="120000"/>
                  </a:lnSpc>
                </a:pPr>
                <a:r>
                  <a:rPr lang="zh-CN" altLang="en-US" sz="900" dirty="0"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</a:p>
            </p:txBody>
          </p:sp>
        </p:grpSp>
        <p:grpSp>
          <p:nvGrpSpPr>
            <p:cNvPr id="38" name="Group 76"/>
            <p:cNvGrpSpPr>
              <a:grpSpLocks noChangeAspect="1"/>
            </p:cNvGrpSpPr>
            <p:nvPr/>
          </p:nvGrpSpPr>
          <p:grpSpPr bwMode="auto">
            <a:xfrm>
              <a:off x="4401744" y="1567188"/>
              <a:ext cx="415528" cy="489348"/>
              <a:chOff x="3697" y="1447"/>
              <a:chExt cx="349" cy="411"/>
            </a:xfrm>
          </p:grpSpPr>
          <p:sp>
            <p:nvSpPr>
              <p:cNvPr id="58" name="Freeform: Shape 78"/>
              <p:cNvSpPr/>
              <p:nvPr/>
            </p:nvSpPr>
            <p:spPr bwMode="auto">
              <a:xfrm>
                <a:off x="3698" y="1612"/>
                <a:ext cx="346" cy="244"/>
              </a:xfrm>
              <a:custGeom>
                <a:avLst/>
                <a:gdLst>
                  <a:gd name="T0" fmla="*/ 134 w 236"/>
                  <a:gd name="T1" fmla="*/ 167 h 167"/>
                  <a:gd name="T2" fmla="*/ 118 w 236"/>
                  <a:gd name="T3" fmla="*/ 165 h 167"/>
                  <a:gd name="T4" fmla="*/ 102 w 236"/>
                  <a:gd name="T5" fmla="*/ 167 h 167"/>
                  <a:gd name="T6" fmla="*/ 1 w 236"/>
                  <a:gd name="T7" fmla="*/ 142 h 167"/>
                  <a:gd name="T8" fmla="*/ 0 w 236"/>
                  <a:gd name="T9" fmla="*/ 142 h 167"/>
                  <a:gd name="T10" fmla="*/ 0 w 236"/>
                  <a:gd name="T11" fmla="*/ 141 h 167"/>
                  <a:gd name="T12" fmla="*/ 16 w 236"/>
                  <a:gd name="T13" fmla="*/ 93 h 167"/>
                  <a:gd name="T14" fmla="*/ 82 w 236"/>
                  <a:gd name="T15" fmla="*/ 54 h 167"/>
                  <a:gd name="T16" fmla="*/ 79 w 236"/>
                  <a:gd name="T17" fmla="*/ 4 h 167"/>
                  <a:gd name="T18" fmla="*/ 78 w 236"/>
                  <a:gd name="T19" fmla="*/ 0 h 167"/>
                  <a:gd name="T20" fmla="*/ 118 w 236"/>
                  <a:gd name="T21" fmla="*/ 20 h 167"/>
                  <a:gd name="T22" fmla="*/ 158 w 236"/>
                  <a:gd name="T23" fmla="*/ 0 h 167"/>
                  <a:gd name="T24" fmla="*/ 158 w 236"/>
                  <a:gd name="T25" fmla="*/ 4 h 167"/>
                  <a:gd name="T26" fmla="*/ 154 w 236"/>
                  <a:gd name="T27" fmla="*/ 54 h 167"/>
                  <a:gd name="T28" fmla="*/ 221 w 236"/>
                  <a:gd name="T29" fmla="*/ 93 h 167"/>
                  <a:gd name="T30" fmla="*/ 236 w 236"/>
                  <a:gd name="T31" fmla="*/ 141 h 167"/>
                  <a:gd name="T32" fmla="*/ 236 w 236"/>
                  <a:gd name="T33" fmla="*/ 142 h 167"/>
                  <a:gd name="T34" fmla="*/ 235 w 236"/>
                  <a:gd name="T35" fmla="*/ 142 h 167"/>
                  <a:gd name="T36" fmla="*/ 134 w 236"/>
                  <a:gd name="T37" fmla="*/ 167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6" h="167">
                    <a:moveTo>
                      <a:pt x="134" y="167"/>
                    </a:moveTo>
                    <a:cubicBezTo>
                      <a:pt x="128" y="167"/>
                      <a:pt x="123" y="166"/>
                      <a:pt x="118" y="165"/>
                    </a:cubicBezTo>
                    <a:cubicBezTo>
                      <a:pt x="114" y="166"/>
                      <a:pt x="109" y="167"/>
                      <a:pt x="102" y="167"/>
                    </a:cubicBezTo>
                    <a:cubicBezTo>
                      <a:pt x="64" y="167"/>
                      <a:pt x="2" y="143"/>
                      <a:pt x="1" y="142"/>
                    </a:cubicBezTo>
                    <a:cubicBezTo>
                      <a:pt x="0" y="142"/>
                      <a:pt x="0" y="142"/>
                      <a:pt x="0" y="142"/>
                    </a:cubicBezTo>
                    <a:cubicBezTo>
                      <a:pt x="0" y="141"/>
                      <a:pt x="0" y="141"/>
                      <a:pt x="0" y="141"/>
                    </a:cubicBezTo>
                    <a:cubicBezTo>
                      <a:pt x="0" y="140"/>
                      <a:pt x="1" y="113"/>
                      <a:pt x="16" y="93"/>
                    </a:cubicBezTo>
                    <a:cubicBezTo>
                      <a:pt x="27" y="78"/>
                      <a:pt x="77" y="56"/>
                      <a:pt x="82" y="54"/>
                    </a:cubicBezTo>
                    <a:cubicBezTo>
                      <a:pt x="88" y="46"/>
                      <a:pt x="82" y="15"/>
                      <a:pt x="79" y="4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118" y="20"/>
                      <a:pt x="118" y="20"/>
                      <a:pt x="118" y="2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58" y="4"/>
                      <a:pt x="158" y="4"/>
                      <a:pt x="158" y="4"/>
                    </a:cubicBezTo>
                    <a:cubicBezTo>
                      <a:pt x="155" y="15"/>
                      <a:pt x="148" y="46"/>
                      <a:pt x="154" y="54"/>
                    </a:cubicBezTo>
                    <a:cubicBezTo>
                      <a:pt x="159" y="56"/>
                      <a:pt x="209" y="78"/>
                      <a:pt x="221" y="93"/>
                    </a:cubicBezTo>
                    <a:cubicBezTo>
                      <a:pt x="236" y="113"/>
                      <a:pt x="236" y="140"/>
                      <a:pt x="236" y="141"/>
                    </a:cubicBezTo>
                    <a:cubicBezTo>
                      <a:pt x="236" y="142"/>
                      <a:pt x="236" y="142"/>
                      <a:pt x="236" y="142"/>
                    </a:cubicBezTo>
                    <a:cubicBezTo>
                      <a:pt x="235" y="142"/>
                      <a:pt x="235" y="142"/>
                      <a:pt x="235" y="142"/>
                    </a:cubicBezTo>
                    <a:cubicBezTo>
                      <a:pt x="235" y="143"/>
                      <a:pt x="172" y="167"/>
                      <a:pt x="134" y="16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9" name="Freeform: Shape 79"/>
              <p:cNvSpPr/>
              <p:nvPr/>
            </p:nvSpPr>
            <p:spPr bwMode="auto">
              <a:xfrm>
                <a:off x="3697" y="1607"/>
                <a:ext cx="349" cy="251"/>
              </a:xfrm>
              <a:custGeom>
                <a:avLst/>
                <a:gdLst>
                  <a:gd name="T0" fmla="*/ 157 w 239"/>
                  <a:gd name="T1" fmla="*/ 6 h 172"/>
                  <a:gd name="T2" fmla="*/ 154 w 239"/>
                  <a:gd name="T3" fmla="*/ 58 h 172"/>
                  <a:gd name="T4" fmla="*/ 220 w 239"/>
                  <a:gd name="T5" fmla="*/ 97 h 172"/>
                  <a:gd name="T6" fmla="*/ 236 w 239"/>
                  <a:gd name="T7" fmla="*/ 144 h 172"/>
                  <a:gd name="T8" fmla="*/ 135 w 239"/>
                  <a:gd name="T9" fmla="*/ 169 h 172"/>
                  <a:gd name="T10" fmla="*/ 119 w 239"/>
                  <a:gd name="T11" fmla="*/ 166 h 172"/>
                  <a:gd name="T12" fmla="*/ 103 w 239"/>
                  <a:gd name="T13" fmla="*/ 169 h 172"/>
                  <a:gd name="T14" fmla="*/ 3 w 239"/>
                  <a:gd name="T15" fmla="*/ 144 h 172"/>
                  <a:gd name="T16" fmla="*/ 18 w 239"/>
                  <a:gd name="T17" fmla="*/ 97 h 172"/>
                  <a:gd name="T18" fmla="*/ 84 w 239"/>
                  <a:gd name="T19" fmla="*/ 58 h 172"/>
                  <a:gd name="T20" fmla="*/ 82 w 239"/>
                  <a:gd name="T21" fmla="*/ 6 h 172"/>
                  <a:gd name="T22" fmla="*/ 119 w 239"/>
                  <a:gd name="T23" fmla="*/ 25 h 172"/>
                  <a:gd name="T24" fmla="*/ 157 w 239"/>
                  <a:gd name="T25" fmla="*/ 6 h 172"/>
                  <a:gd name="T26" fmla="*/ 77 w 239"/>
                  <a:gd name="T27" fmla="*/ 0 h 172"/>
                  <a:gd name="T28" fmla="*/ 78 w 239"/>
                  <a:gd name="T29" fmla="*/ 7 h 172"/>
                  <a:gd name="T30" fmla="*/ 82 w 239"/>
                  <a:gd name="T31" fmla="*/ 56 h 172"/>
                  <a:gd name="T32" fmla="*/ 16 w 239"/>
                  <a:gd name="T33" fmla="*/ 95 h 172"/>
                  <a:gd name="T34" fmla="*/ 0 w 239"/>
                  <a:gd name="T35" fmla="*/ 144 h 172"/>
                  <a:gd name="T36" fmla="*/ 0 w 239"/>
                  <a:gd name="T37" fmla="*/ 146 h 172"/>
                  <a:gd name="T38" fmla="*/ 2 w 239"/>
                  <a:gd name="T39" fmla="*/ 147 h 172"/>
                  <a:gd name="T40" fmla="*/ 103 w 239"/>
                  <a:gd name="T41" fmla="*/ 172 h 172"/>
                  <a:gd name="T42" fmla="*/ 119 w 239"/>
                  <a:gd name="T43" fmla="*/ 170 h 172"/>
                  <a:gd name="T44" fmla="*/ 135 w 239"/>
                  <a:gd name="T45" fmla="*/ 172 h 172"/>
                  <a:gd name="T46" fmla="*/ 237 w 239"/>
                  <a:gd name="T47" fmla="*/ 147 h 172"/>
                  <a:gd name="T48" fmla="*/ 239 w 239"/>
                  <a:gd name="T49" fmla="*/ 146 h 172"/>
                  <a:gd name="T50" fmla="*/ 239 w 239"/>
                  <a:gd name="T51" fmla="*/ 144 h 172"/>
                  <a:gd name="T52" fmla="*/ 223 w 239"/>
                  <a:gd name="T53" fmla="*/ 95 h 172"/>
                  <a:gd name="T54" fmla="*/ 156 w 239"/>
                  <a:gd name="T55" fmla="*/ 56 h 172"/>
                  <a:gd name="T56" fmla="*/ 160 w 239"/>
                  <a:gd name="T57" fmla="*/ 7 h 172"/>
                  <a:gd name="T58" fmla="*/ 162 w 239"/>
                  <a:gd name="T59" fmla="*/ 0 h 172"/>
                  <a:gd name="T60" fmla="*/ 156 w 239"/>
                  <a:gd name="T61" fmla="*/ 3 h 172"/>
                  <a:gd name="T62" fmla="*/ 119 w 239"/>
                  <a:gd name="T63" fmla="*/ 21 h 172"/>
                  <a:gd name="T64" fmla="*/ 83 w 239"/>
                  <a:gd name="T65" fmla="*/ 3 h 172"/>
                  <a:gd name="T66" fmla="*/ 77 w 239"/>
                  <a:gd name="T67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9" h="172">
                    <a:moveTo>
                      <a:pt x="157" y="6"/>
                    </a:moveTo>
                    <a:cubicBezTo>
                      <a:pt x="157" y="6"/>
                      <a:pt x="146" y="49"/>
                      <a:pt x="154" y="58"/>
                    </a:cubicBezTo>
                    <a:cubicBezTo>
                      <a:pt x="154" y="58"/>
                      <a:pt x="209" y="82"/>
                      <a:pt x="220" y="97"/>
                    </a:cubicBezTo>
                    <a:cubicBezTo>
                      <a:pt x="236" y="117"/>
                      <a:pt x="236" y="144"/>
                      <a:pt x="236" y="144"/>
                    </a:cubicBezTo>
                    <a:cubicBezTo>
                      <a:pt x="236" y="144"/>
                      <a:pt x="174" y="169"/>
                      <a:pt x="135" y="169"/>
                    </a:cubicBezTo>
                    <a:cubicBezTo>
                      <a:pt x="129" y="169"/>
                      <a:pt x="124" y="168"/>
                      <a:pt x="119" y="166"/>
                    </a:cubicBezTo>
                    <a:cubicBezTo>
                      <a:pt x="115" y="168"/>
                      <a:pt x="109" y="169"/>
                      <a:pt x="103" y="169"/>
                    </a:cubicBezTo>
                    <a:cubicBezTo>
                      <a:pt x="65" y="169"/>
                      <a:pt x="3" y="144"/>
                      <a:pt x="3" y="144"/>
                    </a:cubicBezTo>
                    <a:cubicBezTo>
                      <a:pt x="3" y="144"/>
                      <a:pt x="3" y="117"/>
                      <a:pt x="18" y="97"/>
                    </a:cubicBezTo>
                    <a:cubicBezTo>
                      <a:pt x="30" y="82"/>
                      <a:pt x="84" y="58"/>
                      <a:pt x="84" y="58"/>
                    </a:cubicBezTo>
                    <a:cubicBezTo>
                      <a:pt x="93" y="49"/>
                      <a:pt x="82" y="6"/>
                      <a:pt x="82" y="6"/>
                    </a:cubicBezTo>
                    <a:cubicBezTo>
                      <a:pt x="119" y="25"/>
                      <a:pt x="119" y="25"/>
                      <a:pt x="119" y="25"/>
                    </a:cubicBezTo>
                    <a:cubicBezTo>
                      <a:pt x="157" y="6"/>
                      <a:pt x="157" y="6"/>
                      <a:pt x="157" y="6"/>
                    </a:cubicBezTo>
                    <a:moveTo>
                      <a:pt x="77" y="0"/>
                    </a:moveTo>
                    <a:cubicBezTo>
                      <a:pt x="78" y="7"/>
                      <a:pt x="78" y="7"/>
                      <a:pt x="78" y="7"/>
                    </a:cubicBezTo>
                    <a:cubicBezTo>
                      <a:pt x="86" y="35"/>
                      <a:pt x="85" y="51"/>
                      <a:pt x="82" y="56"/>
                    </a:cubicBezTo>
                    <a:cubicBezTo>
                      <a:pt x="75" y="59"/>
                      <a:pt x="27" y="80"/>
                      <a:pt x="16" y="95"/>
                    </a:cubicBezTo>
                    <a:cubicBezTo>
                      <a:pt x="0" y="115"/>
                      <a:pt x="0" y="143"/>
                      <a:pt x="0" y="144"/>
                    </a:cubicBezTo>
                    <a:cubicBezTo>
                      <a:pt x="0" y="146"/>
                      <a:pt x="0" y="146"/>
                      <a:pt x="0" y="146"/>
                    </a:cubicBezTo>
                    <a:cubicBezTo>
                      <a:pt x="2" y="147"/>
                      <a:pt x="2" y="147"/>
                      <a:pt x="2" y="147"/>
                    </a:cubicBezTo>
                    <a:cubicBezTo>
                      <a:pt x="4" y="148"/>
                      <a:pt x="65" y="172"/>
                      <a:pt x="103" y="172"/>
                    </a:cubicBezTo>
                    <a:cubicBezTo>
                      <a:pt x="109" y="172"/>
                      <a:pt x="115" y="171"/>
                      <a:pt x="119" y="170"/>
                    </a:cubicBezTo>
                    <a:cubicBezTo>
                      <a:pt x="124" y="171"/>
                      <a:pt x="129" y="172"/>
                      <a:pt x="135" y="172"/>
                    </a:cubicBezTo>
                    <a:cubicBezTo>
                      <a:pt x="174" y="172"/>
                      <a:pt x="234" y="148"/>
                      <a:pt x="237" y="147"/>
                    </a:cubicBezTo>
                    <a:cubicBezTo>
                      <a:pt x="239" y="146"/>
                      <a:pt x="239" y="146"/>
                      <a:pt x="239" y="146"/>
                    </a:cubicBezTo>
                    <a:cubicBezTo>
                      <a:pt x="239" y="144"/>
                      <a:pt x="239" y="144"/>
                      <a:pt x="239" y="144"/>
                    </a:cubicBezTo>
                    <a:cubicBezTo>
                      <a:pt x="239" y="143"/>
                      <a:pt x="239" y="115"/>
                      <a:pt x="223" y="95"/>
                    </a:cubicBezTo>
                    <a:cubicBezTo>
                      <a:pt x="212" y="80"/>
                      <a:pt x="163" y="59"/>
                      <a:pt x="156" y="56"/>
                    </a:cubicBezTo>
                    <a:cubicBezTo>
                      <a:pt x="154" y="51"/>
                      <a:pt x="153" y="35"/>
                      <a:pt x="160" y="7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156" y="3"/>
                      <a:pt x="156" y="3"/>
                      <a:pt x="156" y="3"/>
                    </a:cubicBezTo>
                    <a:cubicBezTo>
                      <a:pt x="119" y="21"/>
                      <a:pt x="119" y="21"/>
                      <a:pt x="119" y="21"/>
                    </a:cubicBezTo>
                    <a:cubicBezTo>
                      <a:pt x="83" y="3"/>
                      <a:pt x="83" y="3"/>
                      <a:pt x="83" y="3"/>
                    </a:cubicBezTo>
                    <a:cubicBezTo>
                      <a:pt x="77" y="0"/>
                      <a:pt x="77" y="0"/>
                      <a:pt x="77" y="0"/>
                    </a:cubicBez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0" name="Freeform: Shape 80"/>
              <p:cNvSpPr/>
              <p:nvPr/>
            </p:nvSpPr>
            <p:spPr bwMode="auto">
              <a:xfrm>
                <a:off x="3817" y="1612"/>
                <a:ext cx="110" cy="70"/>
              </a:xfrm>
              <a:custGeom>
                <a:avLst/>
                <a:gdLst>
                  <a:gd name="T0" fmla="*/ 75 w 75"/>
                  <a:gd name="T1" fmla="*/ 0 h 48"/>
                  <a:gd name="T2" fmla="*/ 38 w 75"/>
                  <a:gd name="T3" fmla="*/ 6 h 48"/>
                  <a:gd name="T4" fmla="*/ 0 w 75"/>
                  <a:gd name="T5" fmla="*/ 0 h 48"/>
                  <a:gd name="T6" fmla="*/ 37 w 75"/>
                  <a:gd name="T7" fmla="*/ 48 h 48"/>
                  <a:gd name="T8" fmla="*/ 75 w 75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48">
                    <a:moveTo>
                      <a:pt x="75" y="0"/>
                    </a:moveTo>
                    <a:cubicBezTo>
                      <a:pt x="38" y="6"/>
                      <a:pt x="38" y="6"/>
                      <a:pt x="38" y="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19"/>
                      <a:pt x="21" y="48"/>
                      <a:pt x="37" y="48"/>
                    </a:cubicBezTo>
                    <a:cubicBezTo>
                      <a:pt x="54" y="48"/>
                      <a:pt x="66" y="19"/>
                      <a:pt x="75" y="0"/>
                    </a:cubicBezTo>
                  </a:path>
                </a:pathLst>
              </a:custGeom>
              <a:solidFill>
                <a:srgbClr val="F0EB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1" name="Freeform: Shape 81"/>
              <p:cNvSpPr/>
              <p:nvPr/>
            </p:nvSpPr>
            <p:spPr bwMode="auto">
              <a:xfrm>
                <a:off x="3786" y="1448"/>
                <a:ext cx="171" cy="218"/>
              </a:xfrm>
              <a:custGeom>
                <a:avLst/>
                <a:gdLst>
                  <a:gd name="T0" fmla="*/ 58 w 117"/>
                  <a:gd name="T1" fmla="*/ 149 h 149"/>
                  <a:gd name="T2" fmla="*/ 14 w 117"/>
                  <a:gd name="T3" fmla="*/ 104 h 149"/>
                  <a:gd name="T4" fmla="*/ 14 w 117"/>
                  <a:gd name="T5" fmla="*/ 104 h 149"/>
                  <a:gd name="T6" fmla="*/ 3 w 117"/>
                  <a:gd name="T7" fmla="*/ 89 h 149"/>
                  <a:gd name="T8" fmla="*/ 3 w 117"/>
                  <a:gd name="T9" fmla="*/ 71 h 149"/>
                  <a:gd name="T10" fmla="*/ 5 w 117"/>
                  <a:gd name="T11" fmla="*/ 69 h 149"/>
                  <a:gd name="T12" fmla="*/ 5 w 117"/>
                  <a:gd name="T13" fmla="*/ 67 h 149"/>
                  <a:gd name="T14" fmla="*/ 10 w 117"/>
                  <a:gd name="T15" fmla="*/ 32 h 149"/>
                  <a:gd name="T16" fmla="*/ 58 w 117"/>
                  <a:gd name="T17" fmla="*/ 0 h 149"/>
                  <a:gd name="T18" fmla="*/ 106 w 117"/>
                  <a:gd name="T19" fmla="*/ 32 h 149"/>
                  <a:gd name="T20" fmla="*/ 111 w 117"/>
                  <a:gd name="T21" fmla="*/ 67 h 149"/>
                  <a:gd name="T22" fmla="*/ 111 w 117"/>
                  <a:gd name="T23" fmla="*/ 69 h 149"/>
                  <a:gd name="T24" fmla="*/ 113 w 117"/>
                  <a:gd name="T25" fmla="*/ 70 h 149"/>
                  <a:gd name="T26" fmla="*/ 113 w 117"/>
                  <a:gd name="T27" fmla="*/ 89 h 149"/>
                  <a:gd name="T28" fmla="*/ 103 w 117"/>
                  <a:gd name="T29" fmla="*/ 104 h 149"/>
                  <a:gd name="T30" fmla="*/ 102 w 117"/>
                  <a:gd name="T31" fmla="*/ 104 h 149"/>
                  <a:gd name="T32" fmla="*/ 58 w 117"/>
                  <a:gd name="T33" fmla="*/ 149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7" h="149">
                    <a:moveTo>
                      <a:pt x="58" y="149"/>
                    </a:moveTo>
                    <a:cubicBezTo>
                      <a:pt x="40" y="149"/>
                      <a:pt x="25" y="133"/>
                      <a:pt x="14" y="104"/>
                    </a:cubicBezTo>
                    <a:cubicBezTo>
                      <a:pt x="14" y="104"/>
                      <a:pt x="14" y="104"/>
                      <a:pt x="14" y="104"/>
                    </a:cubicBezTo>
                    <a:cubicBezTo>
                      <a:pt x="8" y="104"/>
                      <a:pt x="5" y="97"/>
                      <a:pt x="3" y="89"/>
                    </a:cubicBezTo>
                    <a:cubicBezTo>
                      <a:pt x="1" y="82"/>
                      <a:pt x="0" y="74"/>
                      <a:pt x="3" y="71"/>
                    </a:cubicBezTo>
                    <a:cubicBezTo>
                      <a:pt x="4" y="70"/>
                      <a:pt x="4" y="69"/>
                      <a:pt x="5" y="69"/>
                    </a:cubicBezTo>
                    <a:cubicBezTo>
                      <a:pt x="5" y="69"/>
                      <a:pt x="5" y="68"/>
                      <a:pt x="5" y="67"/>
                    </a:cubicBezTo>
                    <a:cubicBezTo>
                      <a:pt x="5" y="54"/>
                      <a:pt x="6" y="41"/>
                      <a:pt x="10" y="32"/>
                    </a:cubicBezTo>
                    <a:cubicBezTo>
                      <a:pt x="19" y="12"/>
                      <a:pt x="37" y="0"/>
                      <a:pt x="58" y="0"/>
                    </a:cubicBezTo>
                    <a:cubicBezTo>
                      <a:pt x="79" y="0"/>
                      <a:pt x="97" y="12"/>
                      <a:pt x="106" y="32"/>
                    </a:cubicBezTo>
                    <a:cubicBezTo>
                      <a:pt x="111" y="41"/>
                      <a:pt x="111" y="55"/>
                      <a:pt x="111" y="67"/>
                    </a:cubicBezTo>
                    <a:cubicBezTo>
                      <a:pt x="111" y="68"/>
                      <a:pt x="111" y="68"/>
                      <a:pt x="111" y="69"/>
                    </a:cubicBezTo>
                    <a:cubicBezTo>
                      <a:pt x="112" y="69"/>
                      <a:pt x="113" y="70"/>
                      <a:pt x="113" y="70"/>
                    </a:cubicBezTo>
                    <a:cubicBezTo>
                      <a:pt x="117" y="75"/>
                      <a:pt x="113" y="89"/>
                      <a:pt x="113" y="89"/>
                    </a:cubicBezTo>
                    <a:cubicBezTo>
                      <a:pt x="111" y="97"/>
                      <a:pt x="109" y="104"/>
                      <a:pt x="103" y="104"/>
                    </a:cubicBezTo>
                    <a:cubicBezTo>
                      <a:pt x="102" y="104"/>
                      <a:pt x="102" y="104"/>
                      <a:pt x="102" y="104"/>
                    </a:cubicBezTo>
                    <a:cubicBezTo>
                      <a:pt x="92" y="133"/>
                      <a:pt x="76" y="149"/>
                      <a:pt x="58" y="14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2" name="Freeform: Shape 82"/>
              <p:cNvSpPr/>
              <p:nvPr/>
            </p:nvSpPr>
            <p:spPr bwMode="auto">
              <a:xfrm>
                <a:off x="3785" y="1447"/>
                <a:ext cx="174" cy="222"/>
              </a:xfrm>
              <a:custGeom>
                <a:avLst/>
                <a:gdLst>
                  <a:gd name="T0" fmla="*/ 59 w 119"/>
                  <a:gd name="T1" fmla="*/ 3 h 152"/>
                  <a:gd name="T2" fmla="*/ 106 w 119"/>
                  <a:gd name="T3" fmla="*/ 34 h 152"/>
                  <a:gd name="T4" fmla="*/ 111 w 119"/>
                  <a:gd name="T5" fmla="*/ 68 h 152"/>
                  <a:gd name="T6" fmla="*/ 111 w 119"/>
                  <a:gd name="T7" fmla="*/ 72 h 152"/>
                  <a:gd name="T8" fmla="*/ 111 w 119"/>
                  <a:gd name="T9" fmla="*/ 71 h 152"/>
                  <a:gd name="T10" fmla="*/ 113 w 119"/>
                  <a:gd name="T11" fmla="*/ 90 h 152"/>
                  <a:gd name="T12" fmla="*/ 104 w 119"/>
                  <a:gd name="T13" fmla="*/ 103 h 152"/>
                  <a:gd name="T14" fmla="*/ 102 w 119"/>
                  <a:gd name="T15" fmla="*/ 103 h 152"/>
                  <a:gd name="T16" fmla="*/ 102 w 119"/>
                  <a:gd name="T17" fmla="*/ 103 h 152"/>
                  <a:gd name="T18" fmla="*/ 102 w 119"/>
                  <a:gd name="T19" fmla="*/ 104 h 152"/>
                  <a:gd name="T20" fmla="*/ 59 w 119"/>
                  <a:gd name="T21" fmla="*/ 149 h 152"/>
                  <a:gd name="T22" fmla="*/ 17 w 119"/>
                  <a:gd name="T23" fmla="*/ 104 h 152"/>
                  <a:gd name="T24" fmla="*/ 16 w 119"/>
                  <a:gd name="T25" fmla="*/ 103 h 152"/>
                  <a:gd name="T26" fmla="*/ 16 w 119"/>
                  <a:gd name="T27" fmla="*/ 103 h 152"/>
                  <a:gd name="T28" fmla="*/ 15 w 119"/>
                  <a:gd name="T29" fmla="*/ 103 h 152"/>
                  <a:gd name="T30" fmla="*/ 6 w 119"/>
                  <a:gd name="T31" fmla="*/ 90 h 152"/>
                  <a:gd name="T32" fmla="*/ 8 w 119"/>
                  <a:gd name="T33" fmla="*/ 72 h 152"/>
                  <a:gd name="T34" fmla="*/ 8 w 119"/>
                  <a:gd name="T35" fmla="*/ 72 h 152"/>
                  <a:gd name="T36" fmla="*/ 8 w 119"/>
                  <a:gd name="T37" fmla="*/ 68 h 152"/>
                  <a:gd name="T38" fmla="*/ 13 w 119"/>
                  <a:gd name="T39" fmla="*/ 34 h 152"/>
                  <a:gd name="T40" fmla="*/ 59 w 119"/>
                  <a:gd name="T41" fmla="*/ 3 h 152"/>
                  <a:gd name="T42" fmla="*/ 59 w 119"/>
                  <a:gd name="T43" fmla="*/ 0 h 152"/>
                  <a:gd name="T44" fmla="*/ 10 w 119"/>
                  <a:gd name="T45" fmla="*/ 32 h 152"/>
                  <a:gd name="T46" fmla="*/ 5 w 119"/>
                  <a:gd name="T47" fmla="*/ 68 h 152"/>
                  <a:gd name="T48" fmla="*/ 5 w 119"/>
                  <a:gd name="T49" fmla="*/ 69 h 152"/>
                  <a:gd name="T50" fmla="*/ 3 w 119"/>
                  <a:gd name="T51" fmla="*/ 71 h 152"/>
                  <a:gd name="T52" fmla="*/ 3 w 119"/>
                  <a:gd name="T53" fmla="*/ 91 h 152"/>
                  <a:gd name="T54" fmla="*/ 14 w 119"/>
                  <a:gd name="T55" fmla="*/ 106 h 152"/>
                  <a:gd name="T56" fmla="*/ 59 w 119"/>
                  <a:gd name="T57" fmla="*/ 152 h 152"/>
                  <a:gd name="T58" fmla="*/ 105 w 119"/>
                  <a:gd name="T59" fmla="*/ 106 h 152"/>
                  <a:gd name="T60" fmla="*/ 116 w 119"/>
                  <a:gd name="T61" fmla="*/ 91 h 152"/>
                  <a:gd name="T62" fmla="*/ 116 w 119"/>
                  <a:gd name="T63" fmla="*/ 70 h 152"/>
                  <a:gd name="T64" fmla="*/ 114 w 119"/>
                  <a:gd name="T65" fmla="*/ 69 h 152"/>
                  <a:gd name="T66" fmla="*/ 114 w 119"/>
                  <a:gd name="T67" fmla="*/ 68 h 152"/>
                  <a:gd name="T68" fmla="*/ 109 w 119"/>
                  <a:gd name="T69" fmla="*/ 32 h 152"/>
                  <a:gd name="T70" fmla="*/ 59 w 119"/>
                  <a:gd name="T71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19" h="152">
                    <a:moveTo>
                      <a:pt x="59" y="3"/>
                    </a:moveTo>
                    <a:cubicBezTo>
                      <a:pt x="79" y="3"/>
                      <a:pt x="97" y="14"/>
                      <a:pt x="106" y="34"/>
                    </a:cubicBezTo>
                    <a:cubicBezTo>
                      <a:pt x="110" y="43"/>
                      <a:pt x="111" y="56"/>
                      <a:pt x="111" y="68"/>
                    </a:cubicBezTo>
                    <a:cubicBezTo>
                      <a:pt x="111" y="69"/>
                      <a:pt x="111" y="70"/>
                      <a:pt x="111" y="72"/>
                    </a:cubicBezTo>
                    <a:cubicBezTo>
                      <a:pt x="111" y="71"/>
                      <a:pt x="111" y="71"/>
                      <a:pt x="111" y="71"/>
                    </a:cubicBezTo>
                    <a:cubicBezTo>
                      <a:pt x="115" y="71"/>
                      <a:pt x="114" y="83"/>
                      <a:pt x="113" y="90"/>
                    </a:cubicBezTo>
                    <a:cubicBezTo>
                      <a:pt x="111" y="98"/>
                      <a:pt x="108" y="103"/>
                      <a:pt x="104" y="103"/>
                    </a:cubicBezTo>
                    <a:cubicBezTo>
                      <a:pt x="103" y="103"/>
                      <a:pt x="103" y="103"/>
                      <a:pt x="102" y="103"/>
                    </a:cubicBezTo>
                    <a:cubicBezTo>
                      <a:pt x="102" y="103"/>
                      <a:pt x="102" y="103"/>
                      <a:pt x="102" y="103"/>
                    </a:cubicBezTo>
                    <a:cubicBezTo>
                      <a:pt x="102" y="104"/>
                      <a:pt x="102" y="104"/>
                      <a:pt x="102" y="104"/>
                    </a:cubicBezTo>
                    <a:cubicBezTo>
                      <a:pt x="94" y="128"/>
                      <a:pt x="79" y="149"/>
                      <a:pt x="59" y="149"/>
                    </a:cubicBezTo>
                    <a:cubicBezTo>
                      <a:pt x="39" y="149"/>
                      <a:pt x="25" y="128"/>
                      <a:pt x="17" y="104"/>
                    </a:cubicBezTo>
                    <a:cubicBezTo>
                      <a:pt x="16" y="103"/>
                      <a:pt x="16" y="103"/>
                      <a:pt x="16" y="103"/>
                    </a:cubicBezTo>
                    <a:cubicBezTo>
                      <a:pt x="16" y="103"/>
                      <a:pt x="16" y="103"/>
                      <a:pt x="16" y="103"/>
                    </a:cubicBezTo>
                    <a:cubicBezTo>
                      <a:pt x="16" y="103"/>
                      <a:pt x="15" y="103"/>
                      <a:pt x="15" y="103"/>
                    </a:cubicBezTo>
                    <a:cubicBezTo>
                      <a:pt x="10" y="103"/>
                      <a:pt x="8" y="98"/>
                      <a:pt x="6" y="90"/>
                    </a:cubicBezTo>
                    <a:cubicBezTo>
                      <a:pt x="4" y="82"/>
                      <a:pt x="2" y="72"/>
                      <a:pt x="8" y="72"/>
                    </a:cubicBezTo>
                    <a:cubicBezTo>
                      <a:pt x="8" y="72"/>
                      <a:pt x="8" y="72"/>
                      <a:pt x="8" y="72"/>
                    </a:cubicBezTo>
                    <a:cubicBezTo>
                      <a:pt x="8" y="70"/>
                      <a:pt x="8" y="69"/>
                      <a:pt x="8" y="68"/>
                    </a:cubicBezTo>
                    <a:cubicBezTo>
                      <a:pt x="8" y="56"/>
                      <a:pt x="8" y="43"/>
                      <a:pt x="13" y="34"/>
                    </a:cubicBezTo>
                    <a:cubicBezTo>
                      <a:pt x="22" y="14"/>
                      <a:pt x="39" y="3"/>
                      <a:pt x="59" y="3"/>
                    </a:cubicBezTo>
                    <a:moveTo>
                      <a:pt x="59" y="0"/>
                    </a:moveTo>
                    <a:cubicBezTo>
                      <a:pt x="38" y="0"/>
                      <a:pt x="19" y="12"/>
                      <a:pt x="10" y="32"/>
                    </a:cubicBezTo>
                    <a:cubicBezTo>
                      <a:pt x="5" y="42"/>
                      <a:pt x="5" y="55"/>
                      <a:pt x="5" y="68"/>
                    </a:cubicBezTo>
                    <a:cubicBezTo>
                      <a:pt x="5" y="69"/>
                      <a:pt x="5" y="69"/>
                      <a:pt x="5" y="69"/>
                    </a:cubicBezTo>
                    <a:cubicBezTo>
                      <a:pt x="4" y="70"/>
                      <a:pt x="3" y="70"/>
                      <a:pt x="3" y="71"/>
                    </a:cubicBezTo>
                    <a:cubicBezTo>
                      <a:pt x="0" y="75"/>
                      <a:pt x="1" y="82"/>
                      <a:pt x="3" y="91"/>
                    </a:cubicBezTo>
                    <a:cubicBezTo>
                      <a:pt x="4" y="96"/>
                      <a:pt x="7" y="106"/>
                      <a:pt x="14" y="106"/>
                    </a:cubicBezTo>
                    <a:cubicBezTo>
                      <a:pt x="25" y="136"/>
                      <a:pt x="41" y="152"/>
                      <a:pt x="59" y="152"/>
                    </a:cubicBezTo>
                    <a:cubicBezTo>
                      <a:pt x="78" y="152"/>
                      <a:pt x="94" y="136"/>
                      <a:pt x="105" y="106"/>
                    </a:cubicBezTo>
                    <a:cubicBezTo>
                      <a:pt x="112" y="106"/>
                      <a:pt x="115" y="96"/>
                      <a:pt x="116" y="91"/>
                    </a:cubicBezTo>
                    <a:cubicBezTo>
                      <a:pt x="116" y="89"/>
                      <a:pt x="119" y="75"/>
                      <a:pt x="116" y="70"/>
                    </a:cubicBezTo>
                    <a:cubicBezTo>
                      <a:pt x="115" y="70"/>
                      <a:pt x="114" y="69"/>
                      <a:pt x="114" y="69"/>
                    </a:cubicBezTo>
                    <a:cubicBezTo>
                      <a:pt x="114" y="68"/>
                      <a:pt x="114" y="68"/>
                      <a:pt x="114" y="68"/>
                    </a:cubicBezTo>
                    <a:cubicBezTo>
                      <a:pt x="114" y="55"/>
                      <a:pt x="113" y="42"/>
                      <a:pt x="109" y="32"/>
                    </a:cubicBezTo>
                    <a:cubicBezTo>
                      <a:pt x="99" y="12"/>
                      <a:pt x="81" y="0"/>
                      <a:pt x="59" y="0"/>
                    </a:cubicBez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3" name="Freeform: Shape 83"/>
              <p:cNvSpPr/>
              <p:nvPr/>
            </p:nvSpPr>
            <p:spPr bwMode="auto">
              <a:xfrm>
                <a:off x="3931" y="1602"/>
                <a:ext cx="10" cy="16"/>
              </a:xfrm>
              <a:custGeom>
                <a:avLst/>
                <a:gdLst>
                  <a:gd name="T0" fmla="*/ 7 w 7"/>
                  <a:gd name="T1" fmla="*/ 0 h 11"/>
                  <a:gd name="T2" fmla="*/ 5 w 7"/>
                  <a:gd name="T3" fmla="*/ 0 h 11"/>
                  <a:gd name="T4" fmla="*/ 0 w 7"/>
                  <a:gd name="T5" fmla="*/ 11 h 11"/>
                  <a:gd name="T6" fmla="*/ 0 w 7"/>
                  <a:gd name="T7" fmla="*/ 11 h 11"/>
                  <a:gd name="T8" fmla="*/ 7 w 7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1">
                    <a:moveTo>
                      <a:pt x="7" y="0"/>
                    </a:moveTo>
                    <a:cubicBezTo>
                      <a:pt x="6" y="0"/>
                      <a:pt x="5" y="0"/>
                      <a:pt x="5" y="0"/>
                    </a:cubicBezTo>
                    <a:cubicBezTo>
                      <a:pt x="3" y="4"/>
                      <a:pt x="2" y="8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2" y="7"/>
                      <a:pt x="4" y="3"/>
                      <a:pt x="7" y="0"/>
                    </a:cubicBezTo>
                  </a:path>
                </a:pathLst>
              </a:custGeom>
              <a:solidFill>
                <a:srgbClr val="F5F1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4" name="Freeform: Shape 84"/>
              <p:cNvSpPr/>
              <p:nvPr/>
            </p:nvSpPr>
            <p:spPr bwMode="auto">
              <a:xfrm>
                <a:off x="3894" y="1634"/>
                <a:ext cx="97" cy="100"/>
              </a:xfrm>
              <a:custGeom>
                <a:avLst/>
                <a:gdLst>
                  <a:gd name="T0" fmla="*/ 19 w 66"/>
                  <a:gd name="T1" fmla="*/ 0 h 69"/>
                  <a:gd name="T2" fmla="*/ 7 w 66"/>
                  <a:gd name="T3" fmla="*/ 15 h 69"/>
                  <a:gd name="T4" fmla="*/ 0 w 66"/>
                  <a:gd name="T5" fmla="*/ 24 h 69"/>
                  <a:gd name="T6" fmla="*/ 38 w 66"/>
                  <a:gd name="T7" fmla="*/ 57 h 69"/>
                  <a:gd name="T8" fmla="*/ 56 w 66"/>
                  <a:gd name="T9" fmla="*/ 69 h 69"/>
                  <a:gd name="T10" fmla="*/ 66 w 66"/>
                  <a:gd name="T11" fmla="*/ 64 h 69"/>
                  <a:gd name="T12" fmla="*/ 20 w 66"/>
                  <a:gd name="T13" fmla="*/ 41 h 69"/>
                  <a:gd name="T14" fmla="*/ 19 w 66"/>
                  <a:gd name="T15" fmla="*/ 40 h 69"/>
                  <a:gd name="T16" fmla="*/ 19 w 66"/>
                  <a:gd name="T17" fmla="*/ 40 h 69"/>
                  <a:gd name="T18" fmla="*/ 16 w 66"/>
                  <a:gd name="T19" fmla="*/ 27 h 69"/>
                  <a:gd name="T20" fmla="*/ 18 w 66"/>
                  <a:gd name="T21" fmla="*/ 8 h 69"/>
                  <a:gd name="T22" fmla="*/ 19 w 66"/>
                  <a:gd name="T2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6" h="69">
                    <a:moveTo>
                      <a:pt x="19" y="0"/>
                    </a:moveTo>
                    <a:cubicBezTo>
                      <a:pt x="16" y="6"/>
                      <a:pt x="11" y="11"/>
                      <a:pt x="7" y="15"/>
                    </a:cubicBezTo>
                    <a:cubicBezTo>
                      <a:pt x="5" y="18"/>
                      <a:pt x="3" y="21"/>
                      <a:pt x="0" y="24"/>
                    </a:cubicBezTo>
                    <a:cubicBezTo>
                      <a:pt x="1" y="43"/>
                      <a:pt x="14" y="45"/>
                      <a:pt x="38" y="57"/>
                    </a:cubicBezTo>
                    <a:cubicBezTo>
                      <a:pt x="43" y="60"/>
                      <a:pt x="49" y="64"/>
                      <a:pt x="56" y="69"/>
                    </a:cubicBezTo>
                    <a:cubicBezTo>
                      <a:pt x="66" y="64"/>
                      <a:pt x="66" y="64"/>
                      <a:pt x="66" y="64"/>
                    </a:cubicBezTo>
                    <a:cubicBezTo>
                      <a:pt x="48" y="53"/>
                      <a:pt x="25" y="43"/>
                      <a:pt x="20" y="41"/>
                    </a:cubicBezTo>
                    <a:cubicBezTo>
                      <a:pt x="20" y="41"/>
                      <a:pt x="19" y="41"/>
                      <a:pt x="19" y="40"/>
                    </a:cubicBezTo>
                    <a:cubicBezTo>
                      <a:pt x="19" y="40"/>
                      <a:pt x="19" y="40"/>
                      <a:pt x="19" y="40"/>
                    </a:cubicBezTo>
                    <a:cubicBezTo>
                      <a:pt x="17" y="38"/>
                      <a:pt x="16" y="33"/>
                      <a:pt x="16" y="27"/>
                    </a:cubicBezTo>
                    <a:cubicBezTo>
                      <a:pt x="16" y="21"/>
                      <a:pt x="16" y="14"/>
                      <a:pt x="18" y="8"/>
                    </a:cubicBezTo>
                    <a:cubicBezTo>
                      <a:pt x="18" y="5"/>
                      <a:pt x="19" y="2"/>
                      <a:pt x="19" y="0"/>
                    </a:cubicBezTo>
                  </a:path>
                </a:pathLst>
              </a:custGeom>
              <a:solidFill>
                <a:srgbClr val="F5F1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5" name="Freeform: Shape 85"/>
              <p:cNvSpPr/>
              <p:nvPr/>
            </p:nvSpPr>
            <p:spPr bwMode="auto">
              <a:xfrm>
                <a:off x="3918" y="1618"/>
                <a:ext cx="74" cy="109"/>
              </a:xfrm>
              <a:custGeom>
                <a:avLst/>
                <a:gdLst>
                  <a:gd name="T0" fmla="*/ 4 w 51"/>
                  <a:gd name="T1" fmla="*/ 52 h 75"/>
                  <a:gd name="T2" fmla="*/ 50 w 51"/>
                  <a:gd name="T3" fmla="*/ 75 h 75"/>
                  <a:gd name="T4" fmla="*/ 51 w 51"/>
                  <a:gd name="T5" fmla="*/ 74 h 75"/>
                  <a:gd name="T6" fmla="*/ 4 w 51"/>
                  <a:gd name="T7" fmla="*/ 52 h 75"/>
                  <a:gd name="T8" fmla="*/ 0 w 51"/>
                  <a:gd name="T9" fmla="*/ 38 h 75"/>
                  <a:gd name="T10" fmla="*/ 3 w 51"/>
                  <a:gd name="T11" fmla="*/ 51 h 75"/>
                  <a:gd name="T12" fmla="*/ 3 w 51"/>
                  <a:gd name="T13" fmla="*/ 51 h 75"/>
                  <a:gd name="T14" fmla="*/ 3 w 51"/>
                  <a:gd name="T15" fmla="*/ 51 h 75"/>
                  <a:gd name="T16" fmla="*/ 0 w 51"/>
                  <a:gd name="T17" fmla="*/ 38 h 75"/>
                  <a:gd name="T18" fmla="*/ 8 w 51"/>
                  <a:gd name="T19" fmla="*/ 3 h 75"/>
                  <a:gd name="T20" fmla="*/ 3 w 51"/>
                  <a:gd name="T21" fmla="*/ 11 h 75"/>
                  <a:gd name="T22" fmla="*/ 2 w 51"/>
                  <a:gd name="T23" fmla="*/ 19 h 75"/>
                  <a:gd name="T24" fmla="*/ 8 w 51"/>
                  <a:gd name="T25" fmla="*/ 3 h 75"/>
                  <a:gd name="T26" fmla="*/ 9 w 51"/>
                  <a:gd name="T27" fmla="*/ 0 h 75"/>
                  <a:gd name="T28" fmla="*/ 9 w 51"/>
                  <a:gd name="T29" fmla="*/ 1 h 75"/>
                  <a:gd name="T30" fmla="*/ 9 w 51"/>
                  <a:gd name="T31" fmla="*/ 0 h 75"/>
                  <a:gd name="T32" fmla="*/ 9 w 51"/>
                  <a:gd name="T3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1" h="75">
                    <a:moveTo>
                      <a:pt x="4" y="52"/>
                    </a:moveTo>
                    <a:cubicBezTo>
                      <a:pt x="9" y="54"/>
                      <a:pt x="32" y="64"/>
                      <a:pt x="50" y="75"/>
                    </a:cubicBezTo>
                    <a:cubicBezTo>
                      <a:pt x="51" y="74"/>
                      <a:pt x="51" y="74"/>
                      <a:pt x="51" y="74"/>
                    </a:cubicBezTo>
                    <a:cubicBezTo>
                      <a:pt x="21" y="57"/>
                      <a:pt x="11" y="55"/>
                      <a:pt x="4" y="52"/>
                    </a:cubicBezTo>
                    <a:moveTo>
                      <a:pt x="0" y="38"/>
                    </a:moveTo>
                    <a:cubicBezTo>
                      <a:pt x="0" y="44"/>
                      <a:pt x="1" y="49"/>
                      <a:pt x="3" y="51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1" y="47"/>
                      <a:pt x="0" y="43"/>
                      <a:pt x="0" y="38"/>
                    </a:cubicBezTo>
                    <a:moveTo>
                      <a:pt x="8" y="3"/>
                    </a:moveTo>
                    <a:cubicBezTo>
                      <a:pt x="6" y="6"/>
                      <a:pt x="5" y="8"/>
                      <a:pt x="3" y="11"/>
                    </a:cubicBezTo>
                    <a:cubicBezTo>
                      <a:pt x="3" y="13"/>
                      <a:pt x="2" y="16"/>
                      <a:pt x="2" y="19"/>
                    </a:cubicBezTo>
                    <a:cubicBezTo>
                      <a:pt x="3" y="13"/>
                      <a:pt x="6" y="8"/>
                      <a:pt x="8" y="3"/>
                    </a:cubicBezTo>
                    <a:moveTo>
                      <a:pt x="9" y="0"/>
                    </a:move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</a:path>
                </a:pathLst>
              </a:custGeom>
              <a:solidFill>
                <a:srgbClr val="939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6" name="Freeform: Shape 86"/>
              <p:cNvSpPr/>
              <p:nvPr/>
            </p:nvSpPr>
            <p:spPr bwMode="auto">
              <a:xfrm>
                <a:off x="3894" y="1656"/>
                <a:ext cx="11" cy="13"/>
              </a:xfrm>
              <a:custGeom>
                <a:avLst/>
                <a:gdLst>
                  <a:gd name="T0" fmla="*/ 7 w 7"/>
                  <a:gd name="T1" fmla="*/ 0 h 9"/>
                  <a:gd name="T2" fmla="*/ 0 w 7"/>
                  <a:gd name="T3" fmla="*/ 5 h 9"/>
                  <a:gd name="T4" fmla="*/ 0 w 7"/>
                  <a:gd name="T5" fmla="*/ 9 h 9"/>
                  <a:gd name="T6" fmla="*/ 7 w 7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9">
                    <a:moveTo>
                      <a:pt x="7" y="0"/>
                    </a:moveTo>
                    <a:cubicBezTo>
                      <a:pt x="5" y="2"/>
                      <a:pt x="3" y="3"/>
                      <a:pt x="0" y="5"/>
                    </a:cubicBezTo>
                    <a:cubicBezTo>
                      <a:pt x="0" y="6"/>
                      <a:pt x="0" y="8"/>
                      <a:pt x="0" y="9"/>
                    </a:cubicBezTo>
                    <a:cubicBezTo>
                      <a:pt x="3" y="6"/>
                      <a:pt x="5" y="3"/>
                      <a:pt x="7" y="0"/>
                    </a:cubicBezTo>
                  </a:path>
                </a:pathLst>
              </a:custGeom>
              <a:solidFill>
                <a:srgbClr val="F0EB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7" name="Freeform: Shape 87"/>
              <p:cNvSpPr/>
              <p:nvPr/>
            </p:nvSpPr>
            <p:spPr bwMode="auto">
              <a:xfrm>
                <a:off x="3859" y="1451"/>
                <a:ext cx="94" cy="206"/>
              </a:xfrm>
              <a:custGeom>
                <a:avLst/>
                <a:gdLst>
                  <a:gd name="T0" fmla="*/ 51 w 64"/>
                  <a:gd name="T1" fmla="*/ 100 h 141"/>
                  <a:gd name="T2" fmla="*/ 51 w 64"/>
                  <a:gd name="T3" fmla="*/ 101 h 141"/>
                  <a:gd name="T4" fmla="*/ 24 w 64"/>
                  <a:gd name="T5" fmla="*/ 141 h 141"/>
                  <a:gd name="T6" fmla="*/ 24 w 64"/>
                  <a:gd name="T7" fmla="*/ 141 h 141"/>
                  <a:gd name="T8" fmla="*/ 51 w 64"/>
                  <a:gd name="T9" fmla="*/ 101 h 141"/>
                  <a:gd name="T10" fmla="*/ 51 w 64"/>
                  <a:gd name="T11" fmla="*/ 100 h 141"/>
                  <a:gd name="T12" fmla="*/ 51 w 64"/>
                  <a:gd name="T13" fmla="*/ 100 h 141"/>
                  <a:gd name="T14" fmla="*/ 60 w 64"/>
                  <a:gd name="T15" fmla="*/ 65 h 141"/>
                  <a:gd name="T16" fmla="*/ 60 w 64"/>
                  <a:gd name="T17" fmla="*/ 65 h 141"/>
                  <a:gd name="T18" fmla="*/ 60 w 64"/>
                  <a:gd name="T19" fmla="*/ 62 h 141"/>
                  <a:gd name="T20" fmla="*/ 60 w 64"/>
                  <a:gd name="T21" fmla="*/ 65 h 141"/>
                  <a:gd name="T22" fmla="*/ 8 w 64"/>
                  <a:gd name="T23" fmla="*/ 0 h 141"/>
                  <a:gd name="T24" fmla="*/ 2 w 64"/>
                  <a:gd name="T25" fmla="*/ 0 h 141"/>
                  <a:gd name="T26" fmla="*/ 0 w 64"/>
                  <a:gd name="T27" fmla="*/ 1 h 141"/>
                  <a:gd name="T28" fmla="*/ 36 w 64"/>
                  <a:gd name="T29" fmla="*/ 100 h 141"/>
                  <a:gd name="T30" fmla="*/ 35 w 64"/>
                  <a:gd name="T31" fmla="*/ 100 h 141"/>
                  <a:gd name="T32" fmla="*/ 26 w 64"/>
                  <a:gd name="T33" fmla="*/ 129 h 141"/>
                  <a:gd name="T34" fmla="*/ 25 w 64"/>
                  <a:gd name="T35" fmla="*/ 136 h 141"/>
                  <a:gd name="T36" fmla="*/ 51 w 64"/>
                  <a:gd name="T37" fmla="*/ 97 h 141"/>
                  <a:gd name="T38" fmla="*/ 51 w 64"/>
                  <a:gd name="T39" fmla="*/ 96 h 141"/>
                  <a:gd name="T40" fmla="*/ 51 w 64"/>
                  <a:gd name="T41" fmla="*/ 96 h 141"/>
                  <a:gd name="T42" fmla="*/ 53 w 64"/>
                  <a:gd name="T43" fmla="*/ 96 h 141"/>
                  <a:gd name="T44" fmla="*/ 62 w 64"/>
                  <a:gd name="T45" fmla="*/ 83 h 141"/>
                  <a:gd name="T46" fmla="*/ 63 w 64"/>
                  <a:gd name="T47" fmla="*/ 76 h 141"/>
                  <a:gd name="T48" fmla="*/ 62 w 64"/>
                  <a:gd name="T49" fmla="*/ 87 h 141"/>
                  <a:gd name="T50" fmla="*/ 53 w 64"/>
                  <a:gd name="T51" fmla="*/ 100 h 141"/>
                  <a:gd name="T52" fmla="*/ 52 w 64"/>
                  <a:gd name="T53" fmla="*/ 100 h 141"/>
                  <a:gd name="T54" fmla="*/ 53 w 64"/>
                  <a:gd name="T55" fmla="*/ 100 h 141"/>
                  <a:gd name="T56" fmla="*/ 62 w 64"/>
                  <a:gd name="T57" fmla="*/ 87 h 141"/>
                  <a:gd name="T58" fmla="*/ 60 w 64"/>
                  <a:gd name="T59" fmla="*/ 68 h 141"/>
                  <a:gd name="T60" fmla="*/ 60 w 64"/>
                  <a:gd name="T61" fmla="*/ 69 h 141"/>
                  <a:gd name="T62" fmla="*/ 60 w 64"/>
                  <a:gd name="T63" fmla="*/ 68 h 141"/>
                  <a:gd name="T64" fmla="*/ 59 w 64"/>
                  <a:gd name="T65" fmla="*/ 68 h 141"/>
                  <a:gd name="T66" fmla="*/ 60 w 64"/>
                  <a:gd name="T67" fmla="*/ 66 h 141"/>
                  <a:gd name="T68" fmla="*/ 60 w 64"/>
                  <a:gd name="T69" fmla="*/ 65 h 141"/>
                  <a:gd name="T70" fmla="*/ 58 w 64"/>
                  <a:gd name="T71" fmla="*/ 38 h 141"/>
                  <a:gd name="T72" fmla="*/ 53 w 64"/>
                  <a:gd name="T73" fmla="*/ 27 h 141"/>
                  <a:gd name="T74" fmla="*/ 16 w 64"/>
                  <a:gd name="T75" fmla="*/ 0 h 141"/>
                  <a:gd name="T76" fmla="*/ 8 w 64"/>
                  <a:gd name="T77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4" h="141">
                    <a:moveTo>
                      <a:pt x="51" y="100"/>
                    </a:moveTo>
                    <a:cubicBezTo>
                      <a:pt x="51" y="101"/>
                      <a:pt x="51" y="101"/>
                      <a:pt x="51" y="101"/>
                    </a:cubicBezTo>
                    <a:cubicBezTo>
                      <a:pt x="45" y="118"/>
                      <a:pt x="36" y="133"/>
                      <a:pt x="24" y="141"/>
                    </a:cubicBezTo>
                    <a:cubicBezTo>
                      <a:pt x="24" y="141"/>
                      <a:pt x="24" y="141"/>
                      <a:pt x="24" y="141"/>
                    </a:cubicBezTo>
                    <a:cubicBezTo>
                      <a:pt x="36" y="133"/>
                      <a:pt x="45" y="118"/>
                      <a:pt x="51" y="101"/>
                    </a:cubicBezTo>
                    <a:cubicBezTo>
                      <a:pt x="51" y="100"/>
                      <a:pt x="51" y="100"/>
                      <a:pt x="51" y="100"/>
                    </a:cubicBezTo>
                    <a:cubicBezTo>
                      <a:pt x="51" y="100"/>
                      <a:pt x="51" y="100"/>
                      <a:pt x="51" y="100"/>
                    </a:cubicBezTo>
                    <a:moveTo>
                      <a:pt x="60" y="65"/>
                    </a:moveTo>
                    <a:cubicBezTo>
                      <a:pt x="60" y="65"/>
                      <a:pt x="60" y="65"/>
                      <a:pt x="60" y="65"/>
                    </a:cubicBezTo>
                    <a:cubicBezTo>
                      <a:pt x="60" y="64"/>
                      <a:pt x="60" y="63"/>
                      <a:pt x="60" y="62"/>
                    </a:cubicBezTo>
                    <a:cubicBezTo>
                      <a:pt x="60" y="63"/>
                      <a:pt x="60" y="64"/>
                      <a:pt x="60" y="65"/>
                    </a:cubicBezTo>
                    <a:moveTo>
                      <a:pt x="8" y="0"/>
                    </a:moveTo>
                    <a:cubicBezTo>
                      <a:pt x="6" y="0"/>
                      <a:pt x="4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30" y="5"/>
                      <a:pt x="41" y="67"/>
                      <a:pt x="36" y="100"/>
                    </a:cubicBezTo>
                    <a:cubicBezTo>
                      <a:pt x="36" y="100"/>
                      <a:pt x="35" y="100"/>
                      <a:pt x="35" y="100"/>
                    </a:cubicBezTo>
                    <a:cubicBezTo>
                      <a:pt x="31" y="100"/>
                      <a:pt x="27" y="127"/>
                      <a:pt x="26" y="129"/>
                    </a:cubicBezTo>
                    <a:cubicBezTo>
                      <a:pt x="26" y="132"/>
                      <a:pt x="25" y="134"/>
                      <a:pt x="25" y="136"/>
                    </a:cubicBezTo>
                    <a:cubicBezTo>
                      <a:pt x="36" y="129"/>
                      <a:pt x="45" y="114"/>
                      <a:pt x="51" y="97"/>
                    </a:cubicBezTo>
                    <a:cubicBezTo>
                      <a:pt x="51" y="96"/>
                      <a:pt x="51" y="96"/>
                      <a:pt x="51" y="96"/>
                    </a:cubicBezTo>
                    <a:cubicBezTo>
                      <a:pt x="51" y="96"/>
                      <a:pt x="51" y="96"/>
                      <a:pt x="51" y="96"/>
                    </a:cubicBezTo>
                    <a:cubicBezTo>
                      <a:pt x="52" y="96"/>
                      <a:pt x="52" y="96"/>
                      <a:pt x="53" y="96"/>
                    </a:cubicBezTo>
                    <a:cubicBezTo>
                      <a:pt x="57" y="96"/>
                      <a:pt x="60" y="91"/>
                      <a:pt x="62" y="83"/>
                    </a:cubicBezTo>
                    <a:cubicBezTo>
                      <a:pt x="62" y="81"/>
                      <a:pt x="63" y="78"/>
                      <a:pt x="63" y="76"/>
                    </a:cubicBezTo>
                    <a:cubicBezTo>
                      <a:pt x="63" y="79"/>
                      <a:pt x="63" y="83"/>
                      <a:pt x="62" y="87"/>
                    </a:cubicBezTo>
                    <a:cubicBezTo>
                      <a:pt x="60" y="95"/>
                      <a:pt x="57" y="100"/>
                      <a:pt x="53" y="100"/>
                    </a:cubicBezTo>
                    <a:cubicBezTo>
                      <a:pt x="52" y="100"/>
                      <a:pt x="52" y="100"/>
                      <a:pt x="52" y="100"/>
                    </a:cubicBezTo>
                    <a:cubicBezTo>
                      <a:pt x="52" y="100"/>
                      <a:pt x="52" y="100"/>
                      <a:pt x="53" y="100"/>
                    </a:cubicBezTo>
                    <a:cubicBezTo>
                      <a:pt x="57" y="100"/>
                      <a:pt x="60" y="95"/>
                      <a:pt x="62" y="87"/>
                    </a:cubicBezTo>
                    <a:cubicBezTo>
                      <a:pt x="63" y="80"/>
                      <a:pt x="64" y="68"/>
                      <a:pt x="60" y="68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68"/>
                      <a:pt x="60" y="68"/>
                      <a:pt x="60" y="68"/>
                    </a:cubicBezTo>
                    <a:cubicBezTo>
                      <a:pt x="59" y="68"/>
                      <a:pt x="59" y="68"/>
                      <a:pt x="59" y="68"/>
                    </a:cubicBezTo>
                    <a:cubicBezTo>
                      <a:pt x="59" y="67"/>
                      <a:pt x="60" y="66"/>
                      <a:pt x="60" y="66"/>
                    </a:cubicBezTo>
                    <a:cubicBezTo>
                      <a:pt x="60" y="66"/>
                      <a:pt x="60" y="65"/>
                      <a:pt x="60" y="65"/>
                    </a:cubicBezTo>
                    <a:cubicBezTo>
                      <a:pt x="60" y="56"/>
                      <a:pt x="60" y="46"/>
                      <a:pt x="58" y="38"/>
                    </a:cubicBezTo>
                    <a:cubicBezTo>
                      <a:pt x="56" y="34"/>
                      <a:pt x="55" y="31"/>
                      <a:pt x="53" y="27"/>
                    </a:cubicBezTo>
                    <a:cubicBezTo>
                      <a:pt x="45" y="12"/>
                      <a:pt x="32" y="3"/>
                      <a:pt x="16" y="0"/>
                    </a:cubicBezTo>
                    <a:cubicBezTo>
                      <a:pt x="14" y="0"/>
                      <a:pt x="11" y="0"/>
                      <a:pt x="8" y="0"/>
                    </a:cubicBezTo>
                  </a:path>
                </a:pathLst>
              </a:custGeom>
              <a:solidFill>
                <a:srgbClr val="F5F1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8" name="Freeform: Shape 88"/>
              <p:cNvSpPr/>
              <p:nvPr/>
            </p:nvSpPr>
            <p:spPr bwMode="auto">
              <a:xfrm>
                <a:off x="3859" y="1451"/>
                <a:ext cx="95" cy="212"/>
              </a:xfrm>
              <a:custGeom>
                <a:avLst/>
                <a:gdLst>
                  <a:gd name="T0" fmla="*/ 60 w 65"/>
                  <a:gd name="T1" fmla="*/ 68 h 145"/>
                  <a:gd name="T2" fmla="*/ 60 w 65"/>
                  <a:gd name="T3" fmla="*/ 69 h 145"/>
                  <a:gd name="T4" fmla="*/ 60 w 65"/>
                  <a:gd name="T5" fmla="*/ 68 h 145"/>
                  <a:gd name="T6" fmla="*/ 62 w 65"/>
                  <a:gd name="T7" fmla="*/ 87 h 145"/>
                  <a:gd name="T8" fmla="*/ 53 w 65"/>
                  <a:gd name="T9" fmla="*/ 100 h 145"/>
                  <a:gd name="T10" fmla="*/ 52 w 65"/>
                  <a:gd name="T11" fmla="*/ 100 h 145"/>
                  <a:gd name="T12" fmla="*/ 51 w 65"/>
                  <a:gd name="T13" fmla="*/ 100 h 145"/>
                  <a:gd name="T14" fmla="*/ 51 w 65"/>
                  <a:gd name="T15" fmla="*/ 100 h 145"/>
                  <a:gd name="T16" fmla="*/ 51 w 65"/>
                  <a:gd name="T17" fmla="*/ 101 h 145"/>
                  <a:gd name="T18" fmla="*/ 24 w 65"/>
                  <a:gd name="T19" fmla="*/ 141 h 145"/>
                  <a:gd name="T20" fmla="*/ 24 w 65"/>
                  <a:gd name="T21" fmla="*/ 145 h 145"/>
                  <a:gd name="T22" fmla="*/ 31 w 65"/>
                  <a:gd name="T23" fmla="*/ 140 h 145"/>
                  <a:gd name="T24" fmla="*/ 43 w 65"/>
                  <a:gd name="T25" fmla="*/ 125 h 145"/>
                  <a:gd name="T26" fmla="*/ 48 w 65"/>
                  <a:gd name="T27" fmla="*/ 117 h 145"/>
                  <a:gd name="T28" fmla="*/ 49 w 65"/>
                  <a:gd name="T29" fmla="*/ 115 h 145"/>
                  <a:gd name="T30" fmla="*/ 49 w 65"/>
                  <a:gd name="T31" fmla="*/ 114 h 145"/>
                  <a:gd name="T32" fmla="*/ 54 w 65"/>
                  <a:gd name="T33" fmla="*/ 103 h 145"/>
                  <a:gd name="T34" fmla="*/ 56 w 65"/>
                  <a:gd name="T35" fmla="*/ 103 h 145"/>
                  <a:gd name="T36" fmla="*/ 57 w 65"/>
                  <a:gd name="T37" fmla="*/ 101 h 145"/>
                  <a:gd name="T38" fmla="*/ 65 w 65"/>
                  <a:gd name="T39" fmla="*/ 70 h 145"/>
                  <a:gd name="T40" fmla="*/ 60 w 65"/>
                  <a:gd name="T41" fmla="*/ 68 h 145"/>
                  <a:gd name="T42" fmla="*/ 58 w 65"/>
                  <a:gd name="T43" fmla="*/ 38 h 145"/>
                  <a:gd name="T44" fmla="*/ 60 w 65"/>
                  <a:gd name="T45" fmla="*/ 65 h 145"/>
                  <a:gd name="T46" fmla="*/ 60 w 65"/>
                  <a:gd name="T47" fmla="*/ 66 h 145"/>
                  <a:gd name="T48" fmla="*/ 58 w 65"/>
                  <a:gd name="T49" fmla="*/ 38 h 145"/>
                  <a:gd name="T50" fmla="*/ 16 w 65"/>
                  <a:gd name="T51" fmla="*/ 0 h 145"/>
                  <a:gd name="T52" fmla="*/ 53 w 65"/>
                  <a:gd name="T53" fmla="*/ 27 h 145"/>
                  <a:gd name="T54" fmla="*/ 16 w 65"/>
                  <a:gd name="T55" fmla="*/ 0 h 145"/>
                  <a:gd name="T56" fmla="*/ 2 w 65"/>
                  <a:gd name="T57" fmla="*/ 0 h 145"/>
                  <a:gd name="T58" fmla="*/ 0 w 65"/>
                  <a:gd name="T59" fmla="*/ 1 h 145"/>
                  <a:gd name="T60" fmla="*/ 0 w 65"/>
                  <a:gd name="T61" fmla="*/ 1 h 145"/>
                  <a:gd name="T62" fmla="*/ 2 w 65"/>
                  <a:gd name="T63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5" h="145">
                    <a:moveTo>
                      <a:pt x="60" y="68"/>
                    </a:moveTo>
                    <a:cubicBezTo>
                      <a:pt x="60" y="68"/>
                      <a:pt x="60" y="68"/>
                      <a:pt x="60" y="69"/>
                    </a:cubicBezTo>
                    <a:cubicBezTo>
                      <a:pt x="60" y="68"/>
                      <a:pt x="60" y="68"/>
                      <a:pt x="60" y="68"/>
                    </a:cubicBezTo>
                    <a:cubicBezTo>
                      <a:pt x="64" y="68"/>
                      <a:pt x="63" y="80"/>
                      <a:pt x="62" y="87"/>
                    </a:cubicBezTo>
                    <a:cubicBezTo>
                      <a:pt x="60" y="95"/>
                      <a:pt x="57" y="100"/>
                      <a:pt x="53" y="100"/>
                    </a:cubicBezTo>
                    <a:cubicBezTo>
                      <a:pt x="52" y="100"/>
                      <a:pt x="52" y="100"/>
                      <a:pt x="52" y="100"/>
                    </a:cubicBezTo>
                    <a:cubicBezTo>
                      <a:pt x="52" y="100"/>
                      <a:pt x="51" y="100"/>
                      <a:pt x="51" y="100"/>
                    </a:cubicBezTo>
                    <a:cubicBezTo>
                      <a:pt x="51" y="100"/>
                      <a:pt x="51" y="100"/>
                      <a:pt x="51" y="100"/>
                    </a:cubicBezTo>
                    <a:cubicBezTo>
                      <a:pt x="51" y="101"/>
                      <a:pt x="51" y="101"/>
                      <a:pt x="51" y="101"/>
                    </a:cubicBezTo>
                    <a:cubicBezTo>
                      <a:pt x="45" y="118"/>
                      <a:pt x="36" y="133"/>
                      <a:pt x="24" y="141"/>
                    </a:cubicBezTo>
                    <a:cubicBezTo>
                      <a:pt x="24" y="142"/>
                      <a:pt x="24" y="143"/>
                      <a:pt x="24" y="145"/>
                    </a:cubicBezTo>
                    <a:cubicBezTo>
                      <a:pt x="27" y="143"/>
                      <a:pt x="29" y="142"/>
                      <a:pt x="31" y="140"/>
                    </a:cubicBezTo>
                    <a:cubicBezTo>
                      <a:pt x="35" y="136"/>
                      <a:pt x="40" y="131"/>
                      <a:pt x="43" y="125"/>
                    </a:cubicBezTo>
                    <a:cubicBezTo>
                      <a:pt x="45" y="122"/>
                      <a:pt x="46" y="120"/>
                      <a:pt x="48" y="117"/>
                    </a:cubicBezTo>
                    <a:cubicBezTo>
                      <a:pt x="48" y="116"/>
                      <a:pt x="48" y="116"/>
                      <a:pt x="49" y="115"/>
                    </a:cubicBezTo>
                    <a:cubicBezTo>
                      <a:pt x="49" y="115"/>
                      <a:pt x="49" y="115"/>
                      <a:pt x="49" y="114"/>
                    </a:cubicBezTo>
                    <a:cubicBezTo>
                      <a:pt x="51" y="111"/>
                      <a:pt x="52" y="107"/>
                      <a:pt x="54" y="103"/>
                    </a:cubicBezTo>
                    <a:cubicBezTo>
                      <a:pt x="54" y="103"/>
                      <a:pt x="55" y="103"/>
                      <a:pt x="56" y="103"/>
                    </a:cubicBezTo>
                    <a:cubicBezTo>
                      <a:pt x="56" y="102"/>
                      <a:pt x="56" y="102"/>
                      <a:pt x="57" y="101"/>
                    </a:cubicBezTo>
                    <a:cubicBezTo>
                      <a:pt x="63" y="93"/>
                      <a:pt x="65" y="81"/>
                      <a:pt x="65" y="70"/>
                    </a:cubicBezTo>
                    <a:cubicBezTo>
                      <a:pt x="65" y="68"/>
                      <a:pt x="60" y="69"/>
                      <a:pt x="60" y="68"/>
                    </a:cubicBezTo>
                    <a:moveTo>
                      <a:pt x="58" y="38"/>
                    </a:moveTo>
                    <a:cubicBezTo>
                      <a:pt x="60" y="46"/>
                      <a:pt x="60" y="56"/>
                      <a:pt x="60" y="65"/>
                    </a:cubicBezTo>
                    <a:cubicBezTo>
                      <a:pt x="60" y="65"/>
                      <a:pt x="60" y="66"/>
                      <a:pt x="60" y="66"/>
                    </a:cubicBezTo>
                    <a:cubicBezTo>
                      <a:pt x="61" y="56"/>
                      <a:pt x="60" y="47"/>
                      <a:pt x="58" y="38"/>
                    </a:cubicBezTo>
                    <a:moveTo>
                      <a:pt x="16" y="0"/>
                    </a:moveTo>
                    <a:cubicBezTo>
                      <a:pt x="32" y="3"/>
                      <a:pt x="45" y="12"/>
                      <a:pt x="53" y="27"/>
                    </a:cubicBezTo>
                    <a:cubicBezTo>
                      <a:pt x="46" y="13"/>
                      <a:pt x="34" y="3"/>
                      <a:pt x="16" y="0"/>
                    </a:cubicBezTo>
                    <a:moveTo>
                      <a:pt x="2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</a:path>
                </a:pathLst>
              </a:custGeom>
              <a:solidFill>
                <a:srgbClr val="939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9" name="Freeform: Shape 89"/>
              <p:cNvSpPr/>
              <p:nvPr/>
            </p:nvSpPr>
            <p:spPr bwMode="auto">
              <a:xfrm>
                <a:off x="3947" y="1542"/>
                <a:ext cx="0" cy="4"/>
              </a:xfrm>
              <a:custGeom>
                <a:avLst/>
                <a:gdLst>
                  <a:gd name="T0" fmla="*/ 0 h 3"/>
                  <a:gd name="T1" fmla="*/ 3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</a:path>
                </a:pathLst>
              </a:custGeom>
              <a:solidFill>
                <a:srgbClr val="F7F3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0" name="Freeform: Shape 90"/>
              <p:cNvSpPr/>
              <p:nvPr/>
            </p:nvSpPr>
            <p:spPr bwMode="auto">
              <a:xfrm>
                <a:off x="3796" y="1542"/>
                <a:ext cx="0" cy="4"/>
              </a:xfrm>
              <a:custGeom>
                <a:avLst/>
                <a:gdLst>
                  <a:gd name="T0" fmla="*/ 0 h 3"/>
                  <a:gd name="T1" fmla="*/ 3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1" name="Freeform: Shape 91"/>
              <p:cNvSpPr/>
              <p:nvPr/>
            </p:nvSpPr>
            <p:spPr bwMode="auto">
              <a:xfrm>
                <a:off x="3808" y="1597"/>
                <a:ext cx="88" cy="67"/>
              </a:xfrm>
              <a:custGeom>
                <a:avLst/>
                <a:gdLst>
                  <a:gd name="T0" fmla="*/ 1 w 60"/>
                  <a:gd name="T1" fmla="*/ 0 h 46"/>
                  <a:gd name="T2" fmla="*/ 0 w 60"/>
                  <a:gd name="T3" fmla="*/ 0 h 46"/>
                  <a:gd name="T4" fmla="*/ 0 w 60"/>
                  <a:gd name="T5" fmla="*/ 0 h 46"/>
                  <a:gd name="T6" fmla="*/ 0 w 60"/>
                  <a:gd name="T7" fmla="*/ 0 h 46"/>
                  <a:gd name="T8" fmla="*/ 1 w 60"/>
                  <a:gd name="T9" fmla="*/ 1 h 46"/>
                  <a:gd name="T10" fmla="*/ 43 w 60"/>
                  <a:gd name="T11" fmla="*/ 46 h 46"/>
                  <a:gd name="T12" fmla="*/ 59 w 60"/>
                  <a:gd name="T13" fmla="*/ 41 h 46"/>
                  <a:gd name="T14" fmla="*/ 60 w 60"/>
                  <a:gd name="T15" fmla="*/ 36 h 46"/>
                  <a:gd name="T16" fmla="*/ 43 w 60"/>
                  <a:gd name="T17" fmla="*/ 42 h 46"/>
                  <a:gd name="T18" fmla="*/ 1 w 60"/>
                  <a:gd name="T1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" h="46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9" y="25"/>
                      <a:pt x="23" y="46"/>
                      <a:pt x="43" y="46"/>
                    </a:cubicBezTo>
                    <a:cubicBezTo>
                      <a:pt x="49" y="46"/>
                      <a:pt x="55" y="44"/>
                      <a:pt x="59" y="41"/>
                    </a:cubicBezTo>
                    <a:cubicBezTo>
                      <a:pt x="60" y="39"/>
                      <a:pt x="60" y="38"/>
                      <a:pt x="60" y="36"/>
                    </a:cubicBezTo>
                    <a:cubicBezTo>
                      <a:pt x="55" y="40"/>
                      <a:pt x="49" y="42"/>
                      <a:pt x="43" y="42"/>
                    </a:cubicBezTo>
                    <a:cubicBezTo>
                      <a:pt x="23" y="42"/>
                      <a:pt x="9" y="24"/>
                      <a:pt x="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2" name="Freeform: Shape 92"/>
              <p:cNvSpPr/>
              <p:nvPr/>
            </p:nvSpPr>
            <p:spPr bwMode="auto">
              <a:xfrm>
                <a:off x="3808" y="1597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2 w 2"/>
                  <a:gd name="T7" fmla="*/ 2 h 2"/>
                  <a:gd name="T8" fmla="*/ 0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FA0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3" name="Freeform: Shape 93"/>
              <p:cNvSpPr/>
              <p:nvPr/>
            </p:nvSpPr>
            <p:spPr bwMode="auto">
              <a:xfrm>
                <a:off x="3808" y="1597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2 w 2"/>
                  <a:gd name="T7" fmla="*/ 2 h 2"/>
                  <a:gd name="T8" fmla="*/ 0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4" name="Freeform: Shape 94"/>
              <p:cNvSpPr/>
              <p:nvPr/>
            </p:nvSpPr>
            <p:spPr bwMode="auto">
              <a:xfrm>
                <a:off x="3894" y="1562"/>
                <a:ext cx="57" cy="95"/>
              </a:xfrm>
              <a:custGeom>
                <a:avLst/>
                <a:gdLst>
                  <a:gd name="T0" fmla="*/ 39 w 39"/>
                  <a:gd name="T1" fmla="*/ 0 h 65"/>
                  <a:gd name="T2" fmla="*/ 38 w 39"/>
                  <a:gd name="T3" fmla="*/ 7 h 65"/>
                  <a:gd name="T4" fmla="*/ 29 w 39"/>
                  <a:gd name="T5" fmla="*/ 20 h 65"/>
                  <a:gd name="T6" fmla="*/ 27 w 39"/>
                  <a:gd name="T7" fmla="*/ 20 h 65"/>
                  <a:gd name="T8" fmla="*/ 27 w 39"/>
                  <a:gd name="T9" fmla="*/ 20 h 65"/>
                  <a:gd name="T10" fmla="*/ 27 w 39"/>
                  <a:gd name="T11" fmla="*/ 21 h 65"/>
                  <a:gd name="T12" fmla="*/ 1 w 39"/>
                  <a:gd name="T13" fmla="*/ 60 h 65"/>
                  <a:gd name="T14" fmla="*/ 0 w 39"/>
                  <a:gd name="T15" fmla="*/ 65 h 65"/>
                  <a:gd name="T16" fmla="*/ 27 w 39"/>
                  <a:gd name="T17" fmla="*/ 25 h 65"/>
                  <a:gd name="T18" fmla="*/ 27 w 39"/>
                  <a:gd name="T19" fmla="*/ 24 h 65"/>
                  <a:gd name="T20" fmla="*/ 27 w 39"/>
                  <a:gd name="T21" fmla="*/ 24 h 65"/>
                  <a:gd name="T22" fmla="*/ 27 w 39"/>
                  <a:gd name="T23" fmla="*/ 24 h 65"/>
                  <a:gd name="T24" fmla="*/ 27 w 39"/>
                  <a:gd name="T25" fmla="*/ 24 h 65"/>
                  <a:gd name="T26" fmla="*/ 28 w 39"/>
                  <a:gd name="T27" fmla="*/ 24 h 65"/>
                  <a:gd name="T28" fmla="*/ 29 w 39"/>
                  <a:gd name="T29" fmla="*/ 24 h 65"/>
                  <a:gd name="T30" fmla="*/ 38 w 39"/>
                  <a:gd name="T31" fmla="*/ 11 h 65"/>
                  <a:gd name="T32" fmla="*/ 39 w 39"/>
                  <a:gd name="T33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" h="65">
                    <a:moveTo>
                      <a:pt x="39" y="0"/>
                    </a:moveTo>
                    <a:cubicBezTo>
                      <a:pt x="39" y="2"/>
                      <a:pt x="38" y="5"/>
                      <a:pt x="38" y="7"/>
                    </a:cubicBezTo>
                    <a:cubicBezTo>
                      <a:pt x="36" y="15"/>
                      <a:pt x="33" y="20"/>
                      <a:pt x="29" y="20"/>
                    </a:cubicBezTo>
                    <a:cubicBezTo>
                      <a:pt x="28" y="20"/>
                      <a:pt x="28" y="20"/>
                      <a:pt x="27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1" y="38"/>
                      <a:pt x="12" y="53"/>
                      <a:pt x="1" y="60"/>
                    </a:cubicBezTo>
                    <a:cubicBezTo>
                      <a:pt x="1" y="62"/>
                      <a:pt x="1" y="63"/>
                      <a:pt x="0" y="65"/>
                    </a:cubicBezTo>
                    <a:cubicBezTo>
                      <a:pt x="12" y="57"/>
                      <a:pt x="21" y="42"/>
                      <a:pt x="27" y="25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8" y="24"/>
                      <a:pt x="28" y="24"/>
                    </a:cubicBezTo>
                    <a:cubicBezTo>
                      <a:pt x="28" y="24"/>
                      <a:pt x="28" y="24"/>
                      <a:pt x="29" y="24"/>
                    </a:cubicBezTo>
                    <a:cubicBezTo>
                      <a:pt x="33" y="24"/>
                      <a:pt x="36" y="19"/>
                      <a:pt x="38" y="11"/>
                    </a:cubicBezTo>
                    <a:cubicBezTo>
                      <a:pt x="39" y="7"/>
                      <a:pt x="39" y="3"/>
                      <a:pt x="39" y="0"/>
                    </a:cubicBezTo>
                  </a:path>
                </a:pathLst>
              </a:custGeom>
              <a:solidFill>
                <a:srgbClr val="F7F3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5" name="Freeform: Shape 95"/>
              <p:cNvSpPr/>
              <p:nvPr/>
            </p:nvSpPr>
            <p:spPr bwMode="auto">
              <a:xfrm>
                <a:off x="3934" y="1597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1 w 1"/>
                  <a:gd name="T4" fmla="*/ 0 w 1"/>
                  <a:gd name="T5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9A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13" name="组合 112"/>
          <p:cNvGrpSpPr/>
          <p:nvPr/>
        </p:nvGrpSpPr>
        <p:grpSpPr>
          <a:xfrm>
            <a:off x="5994077" y="962394"/>
            <a:ext cx="2610569" cy="3472812"/>
            <a:chOff x="5994077" y="962394"/>
            <a:chExt cx="2610569" cy="3472812"/>
          </a:xfrm>
        </p:grpSpPr>
        <p:grpSp>
          <p:nvGrpSpPr>
            <p:cNvPr id="22" name="Group 35"/>
            <p:cNvGrpSpPr/>
            <p:nvPr/>
          </p:nvGrpSpPr>
          <p:grpSpPr>
            <a:xfrm>
              <a:off x="5994077" y="962394"/>
              <a:ext cx="2610569" cy="3472812"/>
              <a:chOff x="6106839" y="962394"/>
              <a:chExt cx="2813641" cy="3742956"/>
            </a:xfrm>
          </p:grpSpPr>
          <p:sp>
            <p:nvSpPr>
              <p:cNvPr id="102" name="Rectangle: Rounded Corners 36"/>
              <p:cNvSpPr/>
              <p:nvPr/>
            </p:nvSpPr>
            <p:spPr>
              <a:xfrm>
                <a:off x="6106839" y="962394"/>
                <a:ext cx="2813641" cy="3742956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3" name="Rectangle: Rounded Corners 37"/>
              <p:cNvSpPr/>
              <p:nvPr/>
            </p:nvSpPr>
            <p:spPr>
              <a:xfrm>
                <a:off x="6167090" y="1013950"/>
                <a:ext cx="2677190" cy="1111729"/>
              </a:xfrm>
              <a:prstGeom prst="roundRect">
                <a:avLst>
                  <a:gd name="adj" fmla="val 4651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23" name="Rectangle 41"/>
            <p:cNvSpPr>
              <a:spLocks noChangeAspect="1"/>
            </p:cNvSpPr>
            <p:nvPr/>
          </p:nvSpPr>
          <p:spPr bwMode="auto">
            <a:xfrm>
              <a:off x="6866321" y="1256536"/>
              <a:ext cx="989805" cy="1124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Freeform: Shape 42"/>
            <p:cNvSpPr/>
            <p:nvPr/>
          </p:nvSpPr>
          <p:spPr bwMode="auto">
            <a:xfrm>
              <a:off x="6868221" y="1256536"/>
              <a:ext cx="987905" cy="1124693"/>
            </a:xfrm>
            <a:custGeom>
              <a:avLst/>
              <a:gdLst>
                <a:gd name="T0" fmla="*/ 440 w 440"/>
                <a:gd name="T1" fmla="*/ 359 h 501"/>
                <a:gd name="T2" fmla="*/ 424 w 440"/>
                <a:gd name="T3" fmla="*/ 388 h 501"/>
                <a:gd name="T4" fmla="*/ 236 w 440"/>
                <a:gd name="T5" fmla="*/ 496 h 501"/>
                <a:gd name="T6" fmla="*/ 203 w 440"/>
                <a:gd name="T7" fmla="*/ 496 h 501"/>
                <a:gd name="T8" fmla="*/ 16 w 440"/>
                <a:gd name="T9" fmla="*/ 388 h 501"/>
                <a:gd name="T10" fmla="*/ 0 w 440"/>
                <a:gd name="T11" fmla="*/ 359 h 501"/>
                <a:gd name="T12" fmla="*/ 0 w 440"/>
                <a:gd name="T13" fmla="*/ 142 h 501"/>
                <a:gd name="T14" fmla="*/ 16 w 440"/>
                <a:gd name="T15" fmla="*/ 114 h 501"/>
                <a:gd name="T16" fmla="*/ 203 w 440"/>
                <a:gd name="T17" fmla="*/ 5 h 501"/>
                <a:gd name="T18" fmla="*/ 236 w 440"/>
                <a:gd name="T19" fmla="*/ 5 h 501"/>
                <a:gd name="T20" fmla="*/ 424 w 440"/>
                <a:gd name="T21" fmla="*/ 114 h 501"/>
                <a:gd name="T22" fmla="*/ 440 w 440"/>
                <a:gd name="T23" fmla="*/ 142 h 501"/>
                <a:gd name="T24" fmla="*/ 440 w 440"/>
                <a:gd name="T25" fmla="*/ 359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0" h="501">
                  <a:moveTo>
                    <a:pt x="440" y="359"/>
                  </a:moveTo>
                  <a:cubicBezTo>
                    <a:pt x="440" y="369"/>
                    <a:pt x="433" y="382"/>
                    <a:pt x="424" y="388"/>
                  </a:cubicBezTo>
                  <a:cubicBezTo>
                    <a:pt x="236" y="496"/>
                    <a:pt x="236" y="496"/>
                    <a:pt x="236" y="496"/>
                  </a:cubicBezTo>
                  <a:cubicBezTo>
                    <a:pt x="227" y="501"/>
                    <a:pt x="212" y="501"/>
                    <a:pt x="203" y="496"/>
                  </a:cubicBezTo>
                  <a:cubicBezTo>
                    <a:pt x="16" y="388"/>
                    <a:pt x="16" y="388"/>
                    <a:pt x="16" y="388"/>
                  </a:cubicBezTo>
                  <a:cubicBezTo>
                    <a:pt x="7" y="382"/>
                    <a:pt x="0" y="369"/>
                    <a:pt x="0" y="359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132"/>
                    <a:pt x="7" y="119"/>
                    <a:pt x="16" y="114"/>
                  </a:cubicBezTo>
                  <a:cubicBezTo>
                    <a:pt x="203" y="5"/>
                    <a:pt x="203" y="5"/>
                    <a:pt x="203" y="5"/>
                  </a:cubicBezTo>
                  <a:cubicBezTo>
                    <a:pt x="212" y="0"/>
                    <a:pt x="227" y="0"/>
                    <a:pt x="236" y="5"/>
                  </a:cubicBezTo>
                  <a:cubicBezTo>
                    <a:pt x="424" y="114"/>
                    <a:pt x="424" y="114"/>
                    <a:pt x="424" y="114"/>
                  </a:cubicBezTo>
                  <a:cubicBezTo>
                    <a:pt x="433" y="119"/>
                    <a:pt x="440" y="132"/>
                    <a:pt x="440" y="142"/>
                  </a:cubicBezTo>
                  <a:cubicBezTo>
                    <a:pt x="440" y="359"/>
                    <a:pt x="440" y="359"/>
                    <a:pt x="440" y="35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Freeform: Shape 43"/>
            <p:cNvSpPr/>
            <p:nvPr/>
          </p:nvSpPr>
          <p:spPr bwMode="auto">
            <a:xfrm>
              <a:off x="6904317" y="1305931"/>
              <a:ext cx="907163" cy="518651"/>
            </a:xfrm>
            <a:custGeom>
              <a:avLst/>
              <a:gdLst>
                <a:gd name="T0" fmla="*/ 203 w 404"/>
                <a:gd name="T1" fmla="*/ 0 h 231"/>
                <a:gd name="T2" fmla="*/ 187 w 404"/>
                <a:gd name="T3" fmla="*/ 4 h 231"/>
                <a:gd name="T4" fmla="*/ 17 w 404"/>
                <a:gd name="T5" fmla="*/ 102 h 231"/>
                <a:gd name="T6" fmla="*/ 5 w 404"/>
                <a:gd name="T7" fmla="*/ 114 h 231"/>
                <a:gd name="T8" fmla="*/ 0 w 404"/>
                <a:gd name="T9" fmla="*/ 130 h 231"/>
                <a:gd name="T10" fmla="*/ 0 w 404"/>
                <a:gd name="T11" fmla="*/ 231 h 231"/>
                <a:gd name="T12" fmla="*/ 4 w 404"/>
                <a:gd name="T13" fmla="*/ 231 h 231"/>
                <a:gd name="T14" fmla="*/ 4 w 404"/>
                <a:gd name="T15" fmla="*/ 130 h 231"/>
                <a:gd name="T16" fmla="*/ 4 w 404"/>
                <a:gd name="T17" fmla="*/ 130 h 231"/>
                <a:gd name="T18" fmla="*/ 9 w 404"/>
                <a:gd name="T19" fmla="*/ 116 h 231"/>
                <a:gd name="T20" fmla="*/ 19 w 404"/>
                <a:gd name="T21" fmla="*/ 106 h 231"/>
                <a:gd name="T22" fmla="*/ 189 w 404"/>
                <a:gd name="T23" fmla="*/ 7 h 231"/>
                <a:gd name="T24" fmla="*/ 203 w 404"/>
                <a:gd name="T25" fmla="*/ 4 h 231"/>
                <a:gd name="T26" fmla="*/ 203 w 404"/>
                <a:gd name="T27" fmla="*/ 4 h 231"/>
                <a:gd name="T28" fmla="*/ 203 w 404"/>
                <a:gd name="T29" fmla="*/ 4 h 231"/>
                <a:gd name="T30" fmla="*/ 217 w 404"/>
                <a:gd name="T31" fmla="*/ 7 h 231"/>
                <a:gd name="T32" fmla="*/ 217 w 404"/>
                <a:gd name="T33" fmla="*/ 7 h 231"/>
                <a:gd name="T34" fmla="*/ 387 w 404"/>
                <a:gd name="T35" fmla="*/ 106 h 231"/>
                <a:gd name="T36" fmla="*/ 387 w 404"/>
                <a:gd name="T37" fmla="*/ 106 h 231"/>
                <a:gd name="T38" fmla="*/ 397 w 404"/>
                <a:gd name="T39" fmla="*/ 116 h 231"/>
                <a:gd name="T40" fmla="*/ 400 w 404"/>
                <a:gd name="T41" fmla="*/ 130 h 231"/>
                <a:gd name="T42" fmla="*/ 400 w 404"/>
                <a:gd name="T43" fmla="*/ 231 h 231"/>
                <a:gd name="T44" fmla="*/ 400 w 404"/>
                <a:gd name="T45" fmla="*/ 231 h 231"/>
                <a:gd name="T46" fmla="*/ 404 w 404"/>
                <a:gd name="T47" fmla="*/ 231 h 231"/>
                <a:gd name="T48" fmla="*/ 404 w 404"/>
                <a:gd name="T49" fmla="*/ 130 h 231"/>
                <a:gd name="T50" fmla="*/ 404 w 404"/>
                <a:gd name="T51" fmla="*/ 130 h 231"/>
                <a:gd name="T52" fmla="*/ 404 w 404"/>
                <a:gd name="T53" fmla="*/ 130 h 231"/>
                <a:gd name="T54" fmla="*/ 400 w 404"/>
                <a:gd name="T55" fmla="*/ 114 h 231"/>
                <a:gd name="T56" fmla="*/ 389 w 404"/>
                <a:gd name="T57" fmla="*/ 102 h 231"/>
                <a:gd name="T58" fmla="*/ 219 w 404"/>
                <a:gd name="T59" fmla="*/ 4 h 231"/>
                <a:gd name="T60" fmla="*/ 219 w 404"/>
                <a:gd name="T61" fmla="*/ 4 h 231"/>
                <a:gd name="T62" fmla="*/ 203 w 404"/>
                <a:gd name="T63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4" h="231">
                  <a:moveTo>
                    <a:pt x="203" y="0"/>
                  </a:moveTo>
                  <a:cubicBezTo>
                    <a:pt x="198" y="0"/>
                    <a:pt x="192" y="1"/>
                    <a:pt x="187" y="4"/>
                  </a:cubicBezTo>
                  <a:cubicBezTo>
                    <a:pt x="17" y="102"/>
                    <a:pt x="17" y="102"/>
                    <a:pt x="17" y="102"/>
                  </a:cubicBezTo>
                  <a:cubicBezTo>
                    <a:pt x="12" y="105"/>
                    <a:pt x="8" y="109"/>
                    <a:pt x="5" y="114"/>
                  </a:cubicBezTo>
                  <a:cubicBezTo>
                    <a:pt x="2" y="119"/>
                    <a:pt x="0" y="125"/>
                    <a:pt x="0" y="130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4" y="231"/>
                    <a:pt x="4" y="231"/>
                    <a:pt x="4" y="231"/>
                  </a:cubicBezTo>
                  <a:cubicBezTo>
                    <a:pt x="4" y="130"/>
                    <a:pt x="4" y="130"/>
                    <a:pt x="4" y="130"/>
                  </a:cubicBezTo>
                  <a:cubicBezTo>
                    <a:pt x="4" y="130"/>
                    <a:pt x="4" y="130"/>
                    <a:pt x="4" y="130"/>
                  </a:cubicBezTo>
                  <a:cubicBezTo>
                    <a:pt x="5" y="126"/>
                    <a:pt x="6" y="121"/>
                    <a:pt x="9" y="116"/>
                  </a:cubicBezTo>
                  <a:cubicBezTo>
                    <a:pt x="11" y="112"/>
                    <a:pt x="15" y="108"/>
                    <a:pt x="19" y="106"/>
                  </a:cubicBezTo>
                  <a:cubicBezTo>
                    <a:pt x="189" y="7"/>
                    <a:pt x="189" y="7"/>
                    <a:pt x="189" y="7"/>
                  </a:cubicBezTo>
                  <a:cubicBezTo>
                    <a:pt x="193" y="5"/>
                    <a:pt x="198" y="4"/>
                    <a:pt x="203" y="4"/>
                  </a:cubicBezTo>
                  <a:cubicBezTo>
                    <a:pt x="203" y="4"/>
                    <a:pt x="203" y="4"/>
                    <a:pt x="203" y="4"/>
                  </a:cubicBezTo>
                  <a:cubicBezTo>
                    <a:pt x="203" y="4"/>
                    <a:pt x="203" y="4"/>
                    <a:pt x="203" y="4"/>
                  </a:cubicBezTo>
                  <a:cubicBezTo>
                    <a:pt x="209" y="4"/>
                    <a:pt x="214" y="5"/>
                    <a:pt x="217" y="7"/>
                  </a:cubicBezTo>
                  <a:cubicBezTo>
                    <a:pt x="217" y="7"/>
                    <a:pt x="217" y="7"/>
                    <a:pt x="217" y="7"/>
                  </a:cubicBezTo>
                  <a:cubicBezTo>
                    <a:pt x="387" y="106"/>
                    <a:pt x="387" y="106"/>
                    <a:pt x="387" y="106"/>
                  </a:cubicBezTo>
                  <a:cubicBezTo>
                    <a:pt x="387" y="106"/>
                    <a:pt x="387" y="106"/>
                    <a:pt x="387" y="106"/>
                  </a:cubicBezTo>
                  <a:cubicBezTo>
                    <a:pt x="391" y="108"/>
                    <a:pt x="394" y="112"/>
                    <a:pt x="397" y="116"/>
                  </a:cubicBezTo>
                  <a:cubicBezTo>
                    <a:pt x="399" y="121"/>
                    <a:pt x="400" y="126"/>
                    <a:pt x="400" y="130"/>
                  </a:cubicBezTo>
                  <a:cubicBezTo>
                    <a:pt x="400" y="231"/>
                    <a:pt x="400" y="231"/>
                    <a:pt x="400" y="231"/>
                  </a:cubicBezTo>
                  <a:cubicBezTo>
                    <a:pt x="400" y="231"/>
                    <a:pt x="400" y="231"/>
                    <a:pt x="400" y="231"/>
                  </a:cubicBezTo>
                  <a:cubicBezTo>
                    <a:pt x="404" y="231"/>
                    <a:pt x="404" y="231"/>
                    <a:pt x="404" y="231"/>
                  </a:cubicBezTo>
                  <a:cubicBezTo>
                    <a:pt x="404" y="130"/>
                    <a:pt x="404" y="130"/>
                    <a:pt x="404" y="130"/>
                  </a:cubicBezTo>
                  <a:cubicBezTo>
                    <a:pt x="404" y="130"/>
                    <a:pt x="404" y="130"/>
                    <a:pt x="404" y="130"/>
                  </a:cubicBezTo>
                  <a:cubicBezTo>
                    <a:pt x="404" y="130"/>
                    <a:pt x="404" y="130"/>
                    <a:pt x="404" y="130"/>
                  </a:cubicBezTo>
                  <a:cubicBezTo>
                    <a:pt x="404" y="125"/>
                    <a:pt x="403" y="119"/>
                    <a:pt x="400" y="114"/>
                  </a:cubicBezTo>
                  <a:cubicBezTo>
                    <a:pt x="397" y="109"/>
                    <a:pt x="394" y="105"/>
                    <a:pt x="389" y="102"/>
                  </a:cubicBezTo>
                  <a:cubicBezTo>
                    <a:pt x="219" y="4"/>
                    <a:pt x="219" y="4"/>
                    <a:pt x="219" y="4"/>
                  </a:cubicBezTo>
                  <a:cubicBezTo>
                    <a:pt x="219" y="4"/>
                    <a:pt x="219" y="4"/>
                    <a:pt x="219" y="4"/>
                  </a:cubicBezTo>
                  <a:cubicBezTo>
                    <a:pt x="215" y="1"/>
                    <a:pt x="209" y="0"/>
                    <a:pt x="203" y="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Freeform: Shape 44"/>
            <p:cNvSpPr/>
            <p:nvPr/>
          </p:nvSpPr>
          <p:spPr bwMode="auto">
            <a:xfrm>
              <a:off x="6913816" y="1824581"/>
              <a:ext cx="897664" cy="523400"/>
            </a:xfrm>
            <a:custGeom>
              <a:avLst/>
              <a:gdLst>
                <a:gd name="T0" fmla="*/ 0 w 400"/>
                <a:gd name="T1" fmla="*/ 0 h 233"/>
                <a:gd name="T2" fmla="*/ 0 w 400"/>
                <a:gd name="T3" fmla="*/ 104 h 233"/>
                <a:gd name="T4" fmla="*/ 15 w 400"/>
                <a:gd name="T5" fmla="*/ 130 h 233"/>
                <a:gd name="T6" fmla="*/ 185 w 400"/>
                <a:gd name="T7" fmla="*/ 228 h 233"/>
                <a:gd name="T8" fmla="*/ 215 w 400"/>
                <a:gd name="T9" fmla="*/ 228 h 233"/>
                <a:gd name="T10" fmla="*/ 385 w 400"/>
                <a:gd name="T11" fmla="*/ 130 h 233"/>
                <a:gd name="T12" fmla="*/ 400 w 400"/>
                <a:gd name="T13" fmla="*/ 104 h 233"/>
                <a:gd name="T14" fmla="*/ 400 w 400"/>
                <a:gd name="T15" fmla="*/ 0 h 233"/>
                <a:gd name="T16" fmla="*/ 0 w 400"/>
                <a:gd name="T17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0" h="233">
                  <a:moveTo>
                    <a:pt x="0" y="0"/>
                  </a:moveTo>
                  <a:cubicBezTo>
                    <a:pt x="0" y="104"/>
                    <a:pt x="0" y="104"/>
                    <a:pt x="0" y="104"/>
                  </a:cubicBezTo>
                  <a:cubicBezTo>
                    <a:pt x="0" y="113"/>
                    <a:pt x="6" y="125"/>
                    <a:pt x="15" y="130"/>
                  </a:cubicBezTo>
                  <a:cubicBezTo>
                    <a:pt x="185" y="228"/>
                    <a:pt x="185" y="228"/>
                    <a:pt x="185" y="228"/>
                  </a:cubicBezTo>
                  <a:cubicBezTo>
                    <a:pt x="193" y="233"/>
                    <a:pt x="206" y="233"/>
                    <a:pt x="215" y="228"/>
                  </a:cubicBezTo>
                  <a:cubicBezTo>
                    <a:pt x="385" y="130"/>
                    <a:pt x="385" y="130"/>
                    <a:pt x="385" y="130"/>
                  </a:cubicBezTo>
                  <a:cubicBezTo>
                    <a:pt x="393" y="125"/>
                    <a:pt x="400" y="113"/>
                    <a:pt x="400" y="104"/>
                  </a:cubicBezTo>
                  <a:cubicBezTo>
                    <a:pt x="400" y="0"/>
                    <a:pt x="400" y="0"/>
                    <a:pt x="40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Freeform: Shape 45"/>
            <p:cNvSpPr/>
            <p:nvPr/>
          </p:nvSpPr>
          <p:spPr bwMode="auto">
            <a:xfrm>
              <a:off x="6904317" y="1824581"/>
              <a:ext cx="907163" cy="525300"/>
            </a:xfrm>
            <a:custGeom>
              <a:avLst/>
              <a:gdLst>
                <a:gd name="T0" fmla="*/ 0 w 404"/>
                <a:gd name="T1" fmla="*/ 0 h 234"/>
                <a:gd name="T2" fmla="*/ 0 w 404"/>
                <a:gd name="T3" fmla="*/ 104 h 234"/>
                <a:gd name="T4" fmla="*/ 5 w 404"/>
                <a:gd name="T5" fmla="*/ 120 h 234"/>
                <a:gd name="T6" fmla="*/ 17 w 404"/>
                <a:gd name="T7" fmla="*/ 132 h 234"/>
                <a:gd name="T8" fmla="*/ 187 w 404"/>
                <a:gd name="T9" fmla="*/ 230 h 234"/>
                <a:gd name="T10" fmla="*/ 203 w 404"/>
                <a:gd name="T11" fmla="*/ 234 h 234"/>
                <a:gd name="T12" fmla="*/ 219 w 404"/>
                <a:gd name="T13" fmla="*/ 230 h 234"/>
                <a:gd name="T14" fmla="*/ 219 w 404"/>
                <a:gd name="T15" fmla="*/ 230 h 234"/>
                <a:gd name="T16" fmla="*/ 389 w 404"/>
                <a:gd name="T17" fmla="*/ 132 h 234"/>
                <a:gd name="T18" fmla="*/ 389 w 404"/>
                <a:gd name="T19" fmla="*/ 132 h 234"/>
                <a:gd name="T20" fmla="*/ 400 w 404"/>
                <a:gd name="T21" fmla="*/ 119 h 234"/>
                <a:gd name="T22" fmla="*/ 404 w 404"/>
                <a:gd name="T23" fmla="*/ 104 h 234"/>
                <a:gd name="T24" fmla="*/ 404 w 404"/>
                <a:gd name="T25" fmla="*/ 0 h 234"/>
                <a:gd name="T26" fmla="*/ 400 w 404"/>
                <a:gd name="T27" fmla="*/ 0 h 234"/>
                <a:gd name="T28" fmla="*/ 400 w 404"/>
                <a:gd name="T29" fmla="*/ 104 h 234"/>
                <a:gd name="T30" fmla="*/ 397 w 404"/>
                <a:gd name="T31" fmla="*/ 118 h 234"/>
                <a:gd name="T32" fmla="*/ 387 w 404"/>
                <a:gd name="T33" fmla="*/ 128 h 234"/>
                <a:gd name="T34" fmla="*/ 217 w 404"/>
                <a:gd name="T35" fmla="*/ 226 h 234"/>
                <a:gd name="T36" fmla="*/ 217 w 404"/>
                <a:gd name="T37" fmla="*/ 226 h 234"/>
                <a:gd name="T38" fmla="*/ 203 w 404"/>
                <a:gd name="T39" fmla="*/ 230 h 234"/>
                <a:gd name="T40" fmla="*/ 189 w 404"/>
                <a:gd name="T41" fmla="*/ 226 h 234"/>
                <a:gd name="T42" fmla="*/ 19 w 404"/>
                <a:gd name="T43" fmla="*/ 128 h 234"/>
                <a:gd name="T44" fmla="*/ 9 w 404"/>
                <a:gd name="T45" fmla="*/ 117 h 234"/>
                <a:gd name="T46" fmla="*/ 4 w 404"/>
                <a:gd name="T47" fmla="*/ 104 h 234"/>
                <a:gd name="T48" fmla="*/ 4 w 404"/>
                <a:gd name="T49" fmla="*/ 0 h 234"/>
                <a:gd name="T50" fmla="*/ 0 w 404"/>
                <a:gd name="T51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04" h="234">
                  <a:moveTo>
                    <a:pt x="0" y="0"/>
                  </a:moveTo>
                  <a:cubicBezTo>
                    <a:pt x="0" y="104"/>
                    <a:pt x="0" y="104"/>
                    <a:pt x="0" y="104"/>
                  </a:cubicBezTo>
                  <a:cubicBezTo>
                    <a:pt x="0" y="109"/>
                    <a:pt x="2" y="115"/>
                    <a:pt x="5" y="120"/>
                  </a:cubicBezTo>
                  <a:cubicBezTo>
                    <a:pt x="8" y="125"/>
                    <a:pt x="12" y="129"/>
                    <a:pt x="17" y="132"/>
                  </a:cubicBezTo>
                  <a:cubicBezTo>
                    <a:pt x="187" y="230"/>
                    <a:pt x="187" y="230"/>
                    <a:pt x="187" y="230"/>
                  </a:cubicBezTo>
                  <a:cubicBezTo>
                    <a:pt x="192" y="233"/>
                    <a:pt x="198" y="234"/>
                    <a:pt x="203" y="234"/>
                  </a:cubicBezTo>
                  <a:cubicBezTo>
                    <a:pt x="209" y="234"/>
                    <a:pt x="215" y="233"/>
                    <a:pt x="219" y="230"/>
                  </a:cubicBezTo>
                  <a:cubicBezTo>
                    <a:pt x="219" y="230"/>
                    <a:pt x="219" y="230"/>
                    <a:pt x="219" y="230"/>
                  </a:cubicBezTo>
                  <a:cubicBezTo>
                    <a:pt x="389" y="132"/>
                    <a:pt x="389" y="132"/>
                    <a:pt x="389" y="132"/>
                  </a:cubicBezTo>
                  <a:cubicBezTo>
                    <a:pt x="389" y="132"/>
                    <a:pt x="389" y="132"/>
                    <a:pt x="389" y="132"/>
                  </a:cubicBezTo>
                  <a:cubicBezTo>
                    <a:pt x="394" y="129"/>
                    <a:pt x="397" y="124"/>
                    <a:pt x="400" y="119"/>
                  </a:cubicBezTo>
                  <a:cubicBezTo>
                    <a:pt x="403" y="114"/>
                    <a:pt x="404" y="109"/>
                    <a:pt x="404" y="104"/>
                  </a:cubicBezTo>
                  <a:cubicBezTo>
                    <a:pt x="404" y="0"/>
                    <a:pt x="404" y="0"/>
                    <a:pt x="404" y="0"/>
                  </a:cubicBezTo>
                  <a:cubicBezTo>
                    <a:pt x="400" y="0"/>
                    <a:pt x="400" y="0"/>
                    <a:pt x="400" y="0"/>
                  </a:cubicBezTo>
                  <a:cubicBezTo>
                    <a:pt x="400" y="104"/>
                    <a:pt x="400" y="104"/>
                    <a:pt x="400" y="104"/>
                  </a:cubicBezTo>
                  <a:cubicBezTo>
                    <a:pt x="400" y="108"/>
                    <a:pt x="399" y="113"/>
                    <a:pt x="397" y="118"/>
                  </a:cubicBezTo>
                  <a:cubicBezTo>
                    <a:pt x="394" y="122"/>
                    <a:pt x="391" y="126"/>
                    <a:pt x="387" y="128"/>
                  </a:cubicBezTo>
                  <a:cubicBezTo>
                    <a:pt x="217" y="226"/>
                    <a:pt x="217" y="226"/>
                    <a:pt x="217" y="226"/>
                  </a:cubicBezTo>
                  <a:cubicBezTo>
                    <a:pt x="217" y="226"/>
                    <a:pt x="217" y="226"/>
                    <a:pt x="217" y="226"/>
                  </a:cubicBezTo>
                  <a:cubicBezTo>
                    <a:pt x="214" y="229"/>
                    <a:pt x="208" y="230"/>
                    <a:pt x="203" y="230"/>
                  </a:cubicBezTo>
                  <a:cubicBezTo>
                    <a:pt x="198" y="230"/>
                    <a:pt x="193" y="229"/>
                    <a:pt x="189" y="226"/>
                  </a:cubicBezTo>
                  <a:cubicBezTo>
                    <a:pt x="19" y="128"/>
                    <a:pt x="19" y="128"/>
                    <a:pt x="19" y="128"/>
                  </a:cubicBezTo>
                  <a:cubicBezTo>
                    <a:pt x="15" y="126"/>
                    <a:pt x="11" y="122"/>
                    <a:pt x="9" y="117"/>
                  </a:cubicBezTo>
                  <a:cubicBezTo>
                    <a:pt x="6" y="113"/>
                    <a:pt x="4" y="108"/>
                    <a:pt x="4" y="104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24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Freeform: Shape 46"/>
            <p:cNvSpPr/>
            <p:nvPr/>
          </p:nvSpPr>
          <p:spPr bwMode="auto">
            <a:xfrm>
              <a:off x="6967011" y="1375275"/>
              <a:ext cx="790324" cy="449307"/>
            </a:xfrm>
            <a:custGeom>
              <a:avLst/>
              <a:gdLst>
                <a:gd name="T0" fmla="*/ 175 w 352"/>
                <a:gd name="T1" fmla="*/ 0 h 200"/>
                <a:gd name="T2" fmla="*/ 162 w 352"/>
                <a:gd name="T3" fmla="*/ 4 h 200"/>
                <a:gd name="T4" fmla="*/ 14 w 352"/>
                <a:gd name="T5" fmla="*/ 89 h 200"/>
                <a:gd name="T6" fmla="*/ 0 w 352"/>
                <a:gd name="T7" fmla="*/ 112 h 200"/>
                <a:gd name="T8" fmla="*/ 0 w 352"/>
                <a:gd name="T9" fmla="*/ 200 h 200"/>
                <a:gd name="T10" fmla="*/ 352 w 352"/>
                <a:gd name="T11" fmla="*/ 200 h 200"/>
                <a:gd name="T12" fmla="*/ 352 w 352"/>
                <a:gd name="T13" fmla="*/ 112 h 200"/>
                <a:gd name="T14" fmla="*/ 338 w 352"/>
                <a:gd name="T15" fmla="*/ 89 h 200"/>
                <a:gd name="T16" fmla="*/ 189 w 352"/>
                <a:gd name="T17" fmla="*/ 4 h 200"/>
                <a:gd name="T18" fmla="*/ 175 w 352"/>
                <a:gd name="T19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2" h="200">
                  <a:moveTo>
                    <a:pt x="175" y="0"/>
                  </a:moveTo>
                  <a:cubicBezTo>
                    <a:pt x="171" y="0"/>
                    <a:pt x="166" y="1"/>
                    <a:pt x="162" y="4"/>
                  </a:cubicBezTo>
                  <a:cubicBezTo>
                    <a:pt x="14" y="89"/>
                    <a:pt x="14" y="89"/>
                    <a:pt x="14" y="89"/>
                  </a:cubicBezTo>
                  <a:cubicBezTo>
                    <a:pt x="6" y="94"/>
                    <a:pt x="0" y="104"/>
                    <a:pt x="0" y="112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352" y="200"/>
                    <a:pt x="352" y="200"/>
                    <a:pt x="352" y="200"/>
                  </a:cubicBezTo>
                  <a:cubicBezTo>
                    <a:pt x="352" y="112"/>
                    <a:pt x="352" y="112"/>
                    <a:pt x="352" y="112"/>
                  </a:cubicBezTo>
                  <a:cubicBezTo>
                    <a:pt x="352" y="104"/>
                    <a:pt x="346" y="94"/>
                    <a:pt x="338" y="89"/>
                  </a:cubicBezTo>
                  <a:cubicBezTo>
                    <a:pt x="189" y="4"/>
                    <a:pt x="189" y="4"/>
                    <a:pt x="189" y="4"/>
                  </a:cubicBezTo>
                  <a:cubicBezTo>
                    <a:pt x="185" y="1"/>
                    <a:pt x="180" y="0"/>
                    <a:pt x="175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Freeform: Shape 47"/>
            <p:cNvSpPr/>
            <p:nvPr/>
          </p:nvSpPr>
          <p:spPr bwMode="auto">
            <a:xfrm>
              <a:off x="7065801" y="1483565"/>
              <a:ext cx="592743" cy="673486"/>
            </a:xfrm>
            <a:custGeom>
              <a:avLst/>
              <a:gdLst>
                <a:gd name="T0" fmla="*/ 264 w 264"/>
                <a:gd name="T1" fmla="*/ 214 h 300"/>
                <a:gd name="T2" fmla="*/ 254 w 264"/>
                <a:gd name="T3" fmla="*/ 232 h 300"/>
                <a:gd name="T4" fmla="*/ 142 w 264"/>
                <a:gd name="T5" fmla="*/ 296 h 300"/>
                <a:gd name="T6" fmla="*/ 122 w 264"/>
                <a:gd name="T7" fmla="*/ 296 h 300"/>
                <a:gd name="T8" fmla="*/ 10 w 264"/>
                <a:gd name="T9" fmla="*/ 232 h 300"/>
                <a:gd name="T10" fmla="*/ 0 w 264"/>
                <a:gd name="T11" fmla="*/ 214 h 300"/>
                <a:gd name="T12" fmla="*/ 0 w 264"/>
                <a:gd name="T13" fmla="*/ 85 h 300"/>
                <a:gd name="T14" fmla="*/ 10 w 264"/>
                <a:gd name="T15" fmla="*/ 68 h 300"/>
                <a:gd name="T16" fmla="*/ 122 w 264"/>
                <a:gd name="T17" fmla="*/ 3 h 300"/>
                <a:gd name="T18" fmla="*/ 142 w 264"/>
                <a:gd name="T19" fmla="*/ 3 h 300"/>
                <a:gd name="T20" fmla="*/ 254 w 264"/>
                <a:gd name="T21" fmla="*/ 68 h 300"/>
                <a:gd name="T22" fmla="*/ 264 w 264"/>
                <a:gd name="T23" fmla="*/ 85 h 300"/>
                <a:gd name="T24" fmla="*/ 264 w 264"/>
                <a:gd name="T25" fmla="*/ 214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4" h="300">
                  <a:moveTo>
                    <a:pt x="264" y="214"/>
                  </a:moveTo>
                  <a:cubicBezTo>
                    <a:pt x="264" y="221"/>
                    <a:pt x="259" y="228"/>
                    <a:pt x="254" y="232"/>
                  </a:cubicBezTo>
                  <a:cubicBezTo>
                    <a:pt x="142" y="296"/>
                    <a:pt x="142" y="296"/>
                    <a:pt x="142" y="296"/>
                  </a:cubicBezTo>
                  <a:cubicBezTo>
                    <a:pt x="136" y="300"/>
                    <a:pt x="127" y="300"/>
                    <a:pt x="122" y="296"/>
                  </a:cubicBezTo>
                  <a:cubicBezTo>
                    <a:pt x="10" y="232"/>
                    <a:pt x="10" y="232"/>
                    <a:pt x="10" y="232"/>
                  </a:cubicBezTo>
                  <a:cubicBezTo>
                    <a:pt x="4" y="228"/>
                    <a:pt x="0" y="221"/>
                    <a:pt x="0" y="214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8"/>
                    <a:pt x="4" y="71"/>
                    <a:pt x="10" y="68"/>
                  </a:cubicBezTo>
                  <a:cubicBezTo>
                    <a:pt x="122" y="3"/>
                    <a:pt x="122" y="3"/>
                    <a:pt x="122" y="3"/>
                  </a:cubicBezTo>
                  <a:cubicBezTo>
                    <a:pt x="127" y="0"/>
                    <a:pt x="136" y="0"/>
                    <a:pt x="142" y="3"/>
                  </a:cubicBezTo>
                  <a:cubicBezTo>
                    <a:pt x="254" y="68"/>
                    <a:pt x="254" y="68"/>
                    <a:pt x="254" y="68"/>
                  </a:cubicBezTo>
                  <a:cubicBezTo>
                    <a:pt x="259" y="71"/>
                    <a:pt x="264" y="78"/>
                    <a:pt x="264" y="85"/>
                  </a:cubicBezTo>
                  <a:lnTo>
                    <a:pt x="264" y="214"/>
                  </a:lnTo>
                  <a:close/>
                </a:path>
              </a:pathLst>
            </a:custGeom>
            <a:solidFill>
              <a:srgbClr val="F0EB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30" name="Group 49"/>
            <p:cNvGrpSpPr/>
            <p:nvPr/>
          </p:nvGrpSpPr>
          <p:grpSpPr>
            <a:xfrm>
              <a:off x="6347586" y="1605733"/>
              <a:ext cx="2030942" cy="214306"/>
              <a:chOff x="6487839" y="1655777"/>
              <a:chExt cx="2188923" cy="230976"/>
            </a:xfrm>
          </p:grpSpPr>
          <p:sp>
            <p:nvSpPr>
              <p:cNvPr id="100" name="Freeform: Shape 50"/>
              <p:cNvSpPr/>
              <p:nvPr/>
            </p:nvSpPr>
            <p:spPr bwMode="auto">
              <a:xfrm>
                <a:off x="8491024" y="1688315"/>
                <a:ext cx="185738" cy="198438"/>
              </a:xfrm>
              <a:custGeom>
                <a:avLst/>
                <a:gdLst>
                  <a:gd name="T0" fmla="*/ 32 w 32"/>
                  <a:gd name="T1" fmla="*/ 31 h 34"/>
                  <a:gd name="T2" fmla="*/ 24 w 32"/>
                  <a:gd name="T3" fmla="*/ 22 h 34"/>
                  <a:gd name="T4" fmla="*/ 27 w 32"/>
                  <a:gd name="T5" fmla="*/ 13 h 34"/>
                  <a:gd name="T6" fmla="*/ 13 w 32"/>
                  <a:gd name="T7" fmla="*/ 0 h 34"/>
                  <a:gd name="T8" fmla="*/ 0 w 32"/>
                  <a:gd name="T9" fmla="*/ 13 h 34"/>
                  <a:gd name="T10" fmla="*/ 13 w 32"/>
                  <a:gd name="T11" fmla="*/ 27 h 34"/>
                  <a:gd name="T12" fmla="*/ 20 w 32"/>
                  <a:gd name="T13" fmla="*/ 25 h 34"/>
                  <a:gd name="T14" fmla="*/ 28 w 32"/>
                  <a:gd name="T15" fmla="*/ 34 h 34"/>
                  <a:gd name="T16" fmla="*/ 32 w 32"/>
                  <a:gd name="T17" fmla="*/ 31 h 34"/>
                  <a:gd name="T18" fmla="*/ 5 w 32"/>
                  <a:gd name="T19" fmla="*/ 13 h 34"/>
                  <a:gd name="T20" fmla="*/ 13 w 32"/>
                  <a:gd name="T21" fmla="*/ 5 h 34"/>
                  <a:gd name="T22" fmla="*/ 22 w 32"/>
                  <a:gd name="T23" fmla="*/ 13 h 34"/>
                  <a:gd name="T24" fmla="*/ 13 w 32"/>
                  <a:gd name="T25" fmla="*/ 22 h 34"/>
                  <a:gd name="T26" fmla="*/ 5 w 32"/>
                  <a:gd name="T27" fmla="*/ 1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2" h="34">
                    <a:moveTo>
                      <a:pt x="32" y="31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6" y="20"/>
                      <a:pt x="27" y="17"/>
                      <a:pt x="27" y="13"/>
                    </a:cubicBezTo>
                    <a:cubicBezTo>
                      <a:pt x="27" y="6"/>
                      <a:pt x="21" y="0"/>
                      <a:pt x="13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21"/>
                      <a:pt x="6" y="27"/>
                      <a:pt x="13" y="27"/>
                    </a:cubicBezTo>
                    <a:cubicBezTo>
                      <a:pt x="16" y="27"/>
                      <a:pt x="18" y="26"/>
                      <a:pt x="20" y="25"/>
                    </a:cubicBezTo>
                    <a:cubicBezTo>
                      <a:pt x="28" y="34"/>
                      <a:pt x="28" y="34"/>
                      <a:pt x="28" y="34"/>
                    </a:cubicBezTo>
                    <a:lnTo>
                      <a:pt x="32" y="31"/>
                    </a:lnTo>
                    <a:close/>
                    <a:moveTo>
                      <a:pt x="5" y="13"/>
                    </a:moveTo>
                    <a:cubicBezTo>
                      <a:pt x="5" y="8"/>
                      <a:pt x="8" y="5"/>
                      <a:pt x="13" y="5"/>
                    </a:cubicBezTo>
                    <a:cubicBezTo>
                      <a:pt x="18" y="5"/>
                      <a:pt x="22" y="8"/>
                      <a:pt x="22" y="13"/>
                    </a:cubicBezTo>
                    <a:cubicBezTo>
                      <a:pt x="22" y="18"/>
                      <a:pt x="18" y="22"/>
                      <a:pt x="13" y="22"/>
                    </a:cubicBezTo>
                    <a:cubicBezTo>
                      <a:pt x="8" y="22"/>
                      <a:pt x="5" y="18"/>
                      <a:pt x="5" y="1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01" name="Freeform: Shape 51"/>
              <p:cNvSpPr/>
              <p:nvPr/>
            </p:nvSpPr>
            <p:spPr bwMode="auto">
              <a:xfrm>
                <a:off x="6487839" y="1655777"/>
                <a:ext cx="257175" cy="229730"/>
              </a:xfrm>
              <a:custGeom>
                <a:avLst/>
                <a:gdLst>
                  <a:gd name="T0" fmla="*/ 32 w 44"/>
                  <a:gd name="T1" fmla="*/ 10 h 45"/>
                  <a:gd name="T2" fmla="*/ 12 w 44"/>
                  <a:gd name="T3" fmla="*/ 10 h 45"/>
                  <a:gd name="T4" fmla="*/ 10 w 44"/>
                  <a:gd name="T5" fmla="*/ 12 h 45"/>
                  <a:gd name="T6" fmla="*/ 12 w 44"/>
                  <a:gd name="T7" fmla="*/ 14 h 45"/>
                  <a:gd name="T8" fmla="*/ 32 w 44"/>
                  <a:gd name="T9" fmla="*/ 14 h 45"/>
                  <a:gd name="T10" fmla="*/ 34 w 44"/>
                  <a:gd name="T11" fmla="*/ 12 h 45"/>
                  <a:gd name="T12" fmla="*/ 32 w 44"/>
                  <a:gd name="T13" fmla="*/ 10 h 45"/>
                  <a:gd name="T14" fmla="*/ 39 w 44"/>
                  <a:gd name="T15" fmla="*/ 0 h 45"/>
                  <a:gd name="T16" fmla="*/ 5 w 44"/>
                  <a:gd name="T17" fmla="*/ 0 h 45"/>
                  <a:gd name="T18" fmla="*/ 0 w 44"/>
                  <a:gd name="T19" fmla="*/ 5 h 45"/>
                  <a:gd name="T20" fmla="*/ 0 w 44"/>
                  <a:gd name="T21" fmla="*/ 33 h 45"/>
                  <a:gd name="T22" fmla="*/ 5 w 44"/>
                  <a:gd name="T23" fmla="*/ 38 h 45"/>
                  <a:gd name="T24" fmla="*/ 20 w 44"/>
                  <a:gd name="T25" fmla="*/ 38 h 45"/>
                  <a:gd name="T26" fmla="*/ 27 w 44"/>
                  <a:gd name="T27" fmla="*/ 45 h 45"/>
                  <a:gd name="T28" fmla="*/ 34 w 44"/>
                  <a:gd name="T29" fmla="*/ 38 h 45"/>
                  <a:gd name="T30" fmla="*/ 39 w 44"/>
                  <a:gd name="T31" fmla="*/ 38 h 45"/>
                  <a:gd name="T32" fmla="*/ 44 w 44"/>
                  <a:gd name="T33" fmla="*/ 33 h 45"/>
                  <a:gd name="T34" fmla="*/ 44 w 44"/>
                  <a:gd name="T35" fmla="*/ 5 h 45"/>
                  <a:gd name="T36" fmla="*/ 39 w 44"/>
                  <a:gd name="T37" fmla="*/ 0 h 45"/>
                  <a:gd name="T38" fmla="*/ 41 w 44"/>
                  <a:gd name="T39" fmla="*/ 31 h 45"/>
                  <a:gd name="T40" fmla="*/ 37 w 44"/>
                  <a:gd name="T41" fmla="*/ 34 h 45"/>
                  <a:gd name="T42" fmla="*/ 32 w 44"/>
                  <a:gd name="T43" fmla="*/ 34 h 45"/>
                  <a:gd name="T44" fmla="*/ 27 w 44"/>
                  <a:gd name="T45" fmla="*/ 39 h 45"/>
                  <a:gd name="T46" fmla="*/ 22 w 44"/>
                  <a:gd name="T47" fmla="*/ 34 h 45"/>
                  <a:gd name="T48" fmla="*/ 7 w 44"/>
                  <a:gd name="T49" fmla="*/ 34 h 45"/>
                  <a:gd name="T50" fmla="*/ 3 w 44"/>
                  <a:gd name="T51" fmla="*/ 31 h 45"/>
                  <a:gd name="T52" fmla="*/ 3 w 44"/>
                  <a:gd name="T53" fmla="*/ 7 h 45"/>
                  <a:gd name="T54" fmla="*/ 7 w 44"/>
                  <a:gd name="T55" fmla="*/ 4 h 45"/>
                  <a:gd name="T56" fmla="*/ 37 w 44"/>
                  <a:gd name="T57" fmla="*/ 4 h 45"/>
                  <a:gd name="T58" fmla="*/ 41 w 44"/>
                  <a:gd name="T59" fmla="*/ 7 h 45"/>
                  <a:gd name="T60" fmla="*/ 41 w 44"/>
                  <a:gd name="T61" fmla="*/ 31 h 45"/>
                  <a:gd name="T62" fmla="*/ 32 w 44"/>
                  <a:gd name="T63" fmla="*/ 19 h 45"/>
                  <a:gd name="T64" fmla="*/ 19 w 44"/>
                  <a:gd name="T65" fmla="*/ 19 h 45"/>
                  <a:gd name="T66" fmla="*/ 17 w 44"/>
                  <a:gd name="T67" fmla="*/ 21 h 45"/>
                  <a:gd name="T68" fmla="*/ 19 w 44"/>
                  <a:gd name="T69" fmla="*/ 22 h 45"/>
                  <a:gd name="T70" fmla="*/ 32 w 44"/>
                  <a:gd name="T71" fmla="*/ 22 h 45"/>
                  <a:gd name="T72" fmla="*/ 34 w 44"/>
                  <a:gd name="T73" fmla="*/ 21 h 45"/>
                  <a:gd name="T74" fmla="*/ 32 w 44"/>
                  <a:gd name="T75" fmla="*/ 1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4" h="45">
                    <a:moveTo>
                      <a:pt x="32" y="10"/>
                    </a:moveTo>
                    <a:cubicBezTo>
                      <a:pt x="12" y="10"/>
                      <a:pt x="12" y="10"/>
                      <a:pt x="12" y="10"/>
                    </a:cubicBezTo>
                    <a:cubicBezTo>
                      <a:pt x="11" y="10"/>
                      <a:pt x="10" y="11"/>
                      <a:pt x="10" y="12"/>
                    </a:cubicBezTo>
                    <a:cubicBezTo>
                      <a:pt x="10" y="13"/>
                      <a:pt x="11" y="14"/>
                      <a:pt x="12" y="14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3" y="14"/>
                      <a:pt x="34" y="13"/>
                      <a:pt x="34" y="12"/>
                    </a:cubicBezTo>
                    <a:cubicBezTo>
                      <a:pt x="34" y="11"/>
                      <a:pt x="33" y="10"/>
                      <a:pt x="32" y="10"/>
                    </a:cubicBezTo>
                    <a:close/>
                    <a:moveTo>
                      <a:pt x="39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5"/>
                      <a:pt x="2" y="38"/>
                      <a:pt x="5" y="38"/>
                    </a:cubicBezTo>
                    <a:cubicBezTo>
                      <a:pt x="20" y="38"/>
                      <a:pt x="20" y="38"/>
                      <a:pt x="20" y="38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34" y="38"/>
                      <a:pt x="34" y="38"/>
                      <a:pt x="34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2" y="38"/>
                      <a:pt x="44" y="35"/>
                      <a:pt x="44" y="33"/>
                    </a:cubicBezTo>
                    <a:cubicBezTo>
                      <a:pt x="44" y="5"/>
                      <a:pt x="44" y="5"/>
                      <a:pt x="44" y="5"/>
                    </a:cubicBezTo>
                    <a:cubicBezTo>
                      <a:pt x="44" y="2"/>
                      <a:pt x="42" y="0"/>
                      <a:pt x="39" y="0"/>
                    </a:cubicBezTo>
                    <a:close/>
                    <a:moveTo>
                      <a:pt x="41" y="31"/>
                    </a:moveTo>
                    <a:cubicBezTo>
                      <a:pt x="41" y="33"/>
                      <a:pt x="39" y="34"/>
                      <a:pt x="37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5" y="34"/>
                      <a:pt x="3" y="33"/>
                      <a:pt x="3" y="31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5"/>
                      <a:pt x="5" y="4"/>
                      <a:pt x="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9" y="4"/>
                      <a:pt x="41" y="5"/>
                      <a:pt x="41" y="7"/>
                    </a:cubicBezTo>
                    <a:lnTo>
                      <a:pt x="41" y="31"/>
                    </a:lnTo>
                    <a:close/>
                    <a:moveTo>
                      <a:pt x="32" y="19"/>
                    </a:moveTo>
                    <a:cubicBezTo>
                      <a:pt x="19" y="19"/>
                      <a:pt x="19" y="19"/>
                      <a:pt x="19" y="19"/>
                    </a:cubicBezTo>
                    <a:cubicBezTo>
                      <a:pt x="18" y="19"/>
                      <a:pt x="17" y="20"/>
                      <a:pt x="17" y="21"/>
                    </a:cubicBezTo>
                    <a:cubicBezTo>
                      <a:pt x="17" y="22"/>
                      <a:pt x="18" y="22"/>
                      <a:pt x="19" y="22"/>
                    </a:cubicBezTo>
                    <a:cubicBezTo>
                      <a:pt x="32" y="22"/>
                      <a:pt x="32" y="22"/>
                      <a:pt x="32" y="22"/>
                    </a:cubicBezTo>
                    <a:cubicBezTo>
                      <a:pt x="33" y="22"/>
                      <a:pt x="34" y="22"/>
                      <a:pt x="34" y="21"/>
                    </a:cubicBezTo>
                    <a:cubicBezTo>
                      <a:pt x="34" y="20"/>
                      <a:pt x="33" y="19"/>
                      <a:pt x="32" y="1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33" name="Hexagon 14"/>
            <p:cNvSpPr/>
            <p:nvPr/>
          </p:nvSpPr>
          <p:spPr>
            <a:xfrm>
              <a:off x="6673392" y="3208993"/>
              <a:ext cx="1251939" cy="1224218"/>
            </a:xfrm>
            <a:prstGeom prst="ellipse">
              <a:avLst/>
            </a:prstGeom>
            <a:blipFill dpi="0" rotWithShape="1">
              <a:blip r:embed="rId6" cstate="email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36" name="Group 62"/>
            <p:cNvGrpSpPr/>
            <p:nvPr/>
          </p:nvGrpSpPr>
          <p:grpSpPr>
            <a:xfrm>
              <a:off x="6624218" y="2509940"/>
              <a:ext cx="1467361" cy="593336"/>
              <a:chOff x="6596686" y="6836636"/>
              <a:chExt cx="1956482" cy="791115"/>
            </a:xfrm>
          </p:grpSpPr>
          <p:sp>
            <p:nvSpPr>
              <p:cNvPr id="94" name="Rectangle 63"/>
              <p:cNvSpPr/>
              <p:nvPr/>
            </p:nvSpPr>
            <p:spPr bwMode="auto">
              <a:xfrm>
                <a:off x="6596686" y="6836636"/>
                <a:ext cx="195648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normAutofit fontScale="77500" lnSpcReduction="20000"/>
              </a:bodyPr>
              <a:lstStyle/>
              <a:p>
                <a:pPr algn="ctr" eaLnBrk="1" hangingPunct="1"/>
                <a:r>
                  <a:rPr lang="zh-CN" altLang="en-US" sz="1400" b="1" dirty="0">
                    <a:solidFill>
                      <a:schemeClr val="accent3"/>
                    </a:solidFill>
                    <a:latin typeface="+mn-lt"/>
                    <a:ea typeface="+mn-ea"/>
                    <a:cs typeface="+mn-ea"/>
                    <a:sym typeface="+mn-lt"/>
                  </a:rPr>
                  <a:t>点击输入标题</a:t>
                </a:r>
              </a:p>
            </p:txBody>
          </p:sp>
          <p:sp>
            <p:nvSpPr>
              <p:cNvPr id="95" name="Rectangle 64"/>
              <p:cNvSpPr/>
              <p:nvPr/>
            </p:nvSpPr>
            <p:spPr bwMode="auto">
              <a:xfrm>
                <a:off x="6596686" y="7144414"/>
                <a:ext cx="1956482" cy="483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normAutofit fontScale="70000" lnSpcReduction="20000"/>
              </a:bodyPr>
              <a:lstStyle/>
              <a:p>
                <a:pPr algn="ctr" eaLnBrk="1" hangingPunct="1">
                  <a:lnSpc>
                    <a:spcPct val="120000"/>
                  </a:lnSpc>
                </a:pPr>
                <a:r>
                  <a:rPr lang="zh-CN" altLang="en-US" sz="900" dirty="0"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</a:p>
            </p:txBody>
          </p:sp>
        </p:grpSp>
        <p:grpSp>
          <p:nvGrpSpPr>
            <p:cNvPr id="39" name="Group 96"/>
            <p:cNvGrpSpPr>
              <a:grpSpLocks noChangeAspect="1"/>
            </p:cNvGrpSpPr>
            <p:nvPr/>
          </p:nvGrpSpPr>
          <p:grpSpPr bwMode="auto">
            <a:xfrm>
              <a:off x="7154472" y="1567188"/>
              <a:ext cx="415528" cy="489348"/>
              <a:chOff x="6009" y="1447"/>
              <a:chExt cx="349" cy="411"/>
            </a:xfrm>
          </p:grpSpPr>
          <p:sp>
            <p:nvSpPr>
              <p:cNvPr id="40" name="Freeform: Shape 98"/>
              <p:cNvSpPr/>
              <p:nvPr/>
            </p:nvSpPr>
            <p:spPr bwMode="auto">
              <a:xfrm>
                <a:off x="6010" y="1612"/>
                <a:ext cx="346" cy="244"/>
              </a:xfrm>
              <a:custGeom>
                <a:avLst/>
                <a:gdLst>
                  <a:gd name="T0" fmla="*/ 134 w 236"/>
                  <a:gd name="T1" fmla="*/ 167 h 167"/>
                  <a:gd name="T2" fmla="*/ 118 w 236"/>
                  <a:gd name="T3" fmla="*/ 165 h 167"/>
                  <a:gd name="T4" fmla="*/ 102 w 236"/>
                  <a:gd name="T5" fmla="*/ 167 h 167"/>
                  <a:gd name="T6" fmla="*/ 1 w 236"/>
                  <a:gd name="T7" fmla="*/ 142 h 167"/>
                  <a:gd name="T8" fmla="*/ 0 w 236"/>
                  <a:gd name="T9" fmla="*/ 142 h 167"/>
                  <a:gd name="T10" fmla="*/ 0 w 236"/>
                  <a:gd name="T11" fmla="*/ 141 h 167"/>
                  <a:gd name="T12" fmla="*/ 16 w 236"/>
                  <a:gd name="T13" fmla="*/ 93 h 167"/>
                  <a:gd name="T14" fmla="*/ 82 w 236"/>
                  <a:gd name="T15" fmla="*/ 54 h 167"/>
                  <a:gd name="T16" fmla="*/ 79 w 236"/>
                  <a:gd name="T17" fmla="*/ 4 h 167"/>
                  <a:gd name="T18" fmla="*/ 78 w 236"/>
                  <a:gd name="T19" fmla="*/ 0 h 167"/>
                  <a:gd name="T20" fmla="*/ 118 w 236"/>
                  <a:gd name="T21" fmla="*/ 20 h 167"/>
                  <a:gd name="T22" fmla="*/ 158 w 236"/>
                  <a:gd name="T23" fmla="*/ 0 h 167"/>
                  <a:gd name="T24" fmla="*/ 158 w 236"/>
                  <a:gd name="T25" fmla="*/ 4 h 167"/>
                  <a:gd name="T26" fmla="*/ 154 w 236"/>
                  <a:gd name="T27" fmla="*/ 54 h 167"/>
                  <a:gd name="T28" fmla="*/ 221 w 236"/>
                  <a:gd name="T29" fmla="*/ 93 h 167"/>
                  <a:gd name="T30" fmla="*/ 236 w 236"/>
                  <a:gd name="T31" fmla="*/ 141 h 167"/>
                  <a:gd name="T32" fmla="*/ 236 w 236"/>
                  <a:gd name="T33" fmla="*/ 142 h 167"/>
                  <a:gd name="T34" fmla="*/ 235 w 236"/>
                  <a:gd name="T35" fmla="*/ 142 h 167"/>
                  <a:gd name="T36" fmla="*/ 134 w 236"/>
                  <a:gd name="T37" fmla="*/ 167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6" h="167">
                    <a:moveTo>
                      <a:pt x="134" y="167"/>
                    </a:moveTo>
                    <a:cubicBezTo>
                      <a:pt x="128" y="167"/>
                      <a:pt x="123" y="166"/>
                      <a:pt x="118" y="165"/>
                    </a:cubicBezTo>
                    <a:cubicBezTo>
                      <a:pt x="114" y="166"/>
                      <a:pt x="109" y="167"/>
                      <a:pt x="102" y="167"/>
                    </a:cubicBezTo>
                    <a:cubicBezTo>
                      <a:pt x="64" y="167"/>
                      <a:pt x="2" y="143"/>
                      <a:pt x="1" y="142"/>
                    </a:cubicBezTo>
                    <a:cubicBezTo>
                      <a:pt x="0" y="142"/>
                      <a:pt x="0" y="142"/>
                      <a:pt x="0" y="142"/>
                    </a:cubicBezTo>
                    <a:cubicBezTo>
                      <a:pt x="0" y="141"/>
                      <a:pt x="0" y="141"/>
                      <a:pt x="0" y="141"/>
                    </a:cubicBezTo>
                    <a:cubicBezTo>
                      <a:pt x="0" y="140"/>
                      <a:pt x="1" y="113"/>
                      <a:pt x="16" y="93"/>
                    </a:cubicBezTo>
                    <a:cubicBezTo>
                      <a:pt x="27" y="78"/>
                      <a:pt x="77" y="56"/>
                      <a:pt x="82" y="54"/>
                    </a:cubicBezTo>
                    <a:cubicBezTo>
                      <a:pt x="88" y="46"/>
                      <a:pt x="82" y="15"/>
                      <a:pt x="79" y="4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118" y="20"/>
                      <a:pt x="118" y="20"/>
                      <a:pt x="118" y="2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58" y="4"/>
                      <a:pt x="158" y="4"/>
                      <a:pt x="158" y="4"/>
                    </a:cubicBezTo>
                    <a:cubicBezTo>
                      <a:pt x="155" y="15"/>
                      <a:pt x="148" y="46"/>
                      <a:pt x="154" y="54"/>
                    </a:cubicBezTo>
                    <a:cubicBezTo>
                      <a:pt x="159" y="56"/>
                      <a:pt x="209" y="78"/>
                      <a:pt x="221" y="93"/>
                    </a:cubicBezTo>
                    <a:cubicBezTo>
                      <a:pt x="236" y="113"/>
                      <a:pt x="236" y="140"/>
                      <a:pt x="236" y="141"/>
                    </a:cubicBezTo>
                    <a:cubicBezTo>
                      <a:pt x="236" y="142"/>
                      <a:pt x="236" y="142"/>
                      <a:pt x="236" y="142"/>
                    </a:cubicBezTo>
                    <a:cubicBezTo>
                      <a:pt x="235" y="142"/>
                      <a:pt x="235" y="142"/>
                      <a:pt x="235" y="142"/>
                    </a:cubicBezTo>
                    <a:cubicBezTo>
                      <a:pt x="235" y="143"/>
                      <a:pt x="172" y="167"/>
                      <a:pt x="134" y="16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1" name="Freeform: Shape 99"/>
              <p:cNvSpPr/>
              <p:nvPr/>
            </p:nvSpPr>
            <p:spPr bwMode="auto">
              <a:xfrm>
                <a:off x="6009" y="1607"/>
                <a:ext cx="349" cy="251"/>
              </a:xfrm>
              <a:custGeom>
                <a:avLst/>
                <a:gdLst>
                  <a:gd name="T0" fmla="*/ 157 w 239"/>
                  <a:gd name="T1" fmla="*/ 6 h 172"/>
                  <a:gd name="T2" fmla="*/ 154 w 239"/>
                  <a:gd name="T3" fmla="*/ 58 h 172"/>
                  <a:gd name="T4" fmla="*/ 220 w 239"/>
                  <a:gd name="T5" fmla="*/ 97 h 172"/>
                  <a:gd name="T6" fmla="*/ 236 w 239"/>
                  <a:gd name="T7" fmla="*/ 144 h 172"/>
                  <a:gd name="T8" fmla="*/ 135 w 239"/>
                  <a:gd name="T9" fmla="*/ 169 h 172"/>
                  <a:gd name="T10" fmla="*/ 119 w 239"/>
                  <a:gd name="T11" fmla="*/ 166 h 172"/>
                  <a:gd name="T12" fmla="*/ 103 w 239"/>
                  <a:gd name="T13" fmla="*/ 169 h 172"/>
                  <a:gd name="T14" fmla="*/ 3 w 239"/>
                  <a:gd name="T15" fmla="*/ 144 h 172"/>
                  <a:gd name="T16" fmla="*/ 18 w 239"/>
                  <a:gd name="T17" fmla="*/ 97 h 172"/>
                  <a:gd name="T18" fmla="*/ 84 w 239"/>
                  <a:gd name="T19" fmla="*/ 58 h 172"/>
                  <a:gd name="T20" fmla="*/ 82 w 239"/>
                  <a:gd name="T21" fmla="*/ 6 h 172"/>
                  <a:gd name="T22" fmla="*/ 119 w 239"/>
                  <a:gd name="T23" fmla="*/ 25 h 172"/>
                  <a:gd name="T24" fmla="*/ 157 w 239"/>
                  <a:gd name="T25" fmla="*/ 6 h 172"/>
                  <a:gd name="T26" fmla="*/ 77 w 239"/>
                  <a:gd name="T27" fmla="*/ 0 h 172"/>
                  <a:gd name="T28" fmla="*/ 78 w 239"/>
                  <a:gd name="T29" fmla="*/ 7 h 172"/>
                  <a:gd name="T30" fmla="*/ 82 w 239"/>
                  <a:gd name="T31" fmla="*/ 56 h 172"/>
                  <a:gd name="T32" fmla="*/ 16 w 239"/>
                  <a:gd name="T33" fmla="*/ 95 h 172"/>
                  <a:gd name="T34" fmla="*/ 0 w 239"/>
                  <a:gd name="T35" fmla="*/ 144 h 172"/>
                  <a:gd name="T36" fmla="*/ 0 w 239"/>
                  <a:gd name="T37" fmla="*/ 146 h 172"/>
                  <a:gd name="T38" fmla="*/ 2 w 239"/>
                  <a:gd name="T39" fmla="*/ 147 h 172"/>
                  <a:gd name="T40" fmla="*/ 103 w 239"/>
                  <a:gd name="T41" fmla="*/ 172 h 172"/>
                  <a:gd name="T42" fmla="*/ 119 w 239"/>
                  <a:gd name="T43" fmla="*/ 170 h 172"/>
                  <a:gd name="T44" fmla="*/ 135 w 239"/>
                  <a:gd name="T45" fmla="*/ 172 h 172"/>
                  <a:gd name="T46" fmla="*/ 237 w 239"/>
                  <a:gd name="T47" fmla="*/ 147 h 172"/>
                  <a:gd name="T48" fmla="*/ 239 w 239"/>
                  <a:gd name="T49" fmla="*/ 146 h 172"/>
                  <a:gd name="T50" fmla="*/ 239 w 239"/>
                  <a:gd name="T51" fmla="*/ 144 h 172"/>
                  <a:gd name="T52" fmla="*/ 223 w 239"/>
                  <a:gd name="T53" fmla="*/ 95 h 172"/>
                  <a:gd name="T54" fmla="*/ 156 w 239"/>
                  <a:gd name="T55" fmla="*/ 56 h 172"/>
                  <a:gd name="T56" fmla="*/ 160 w 239"/>
                  <a:gd name="T57" fmla="*/ 7 h 172"/>
                  <a:gd name="T58" fmla="*/ 162 w 239"/>
                  <a:gd name="T59" fmla="*/ 0 h 172"/>
                  <a:gd name="T60" fmla="*/ 156 w 239"/>
                  <a:gd name="T61" fmla="*/ 3 h 172"/>
                  <a:gd name="T62" fmla="*/ 119 w 239"/>
                  <a:gd name="T63" fmla="*/ 21 h 172"/>
                  <a:gd name="T64" fmla="*/ 83 w 239"/>
                  <a:gd name="T65" fmla="*/ 3 h 172"/>
                  <a:gd name="T66" fmla="*/ 77 w 239"/>
                  <a:gd name="T67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9" h="172">
                    <a:moveTo>
                      <a:pt x="157" y="6"/>
                    </a:moveTo>
                    <a:cubicBezTo>
                      <a:pt x="157" y="6"/>
                      <a:pt x="146" y="49"/>
                      <a:pt x="154" y="58"/>
                    </a:cubicBezTo>
                    <a:cubicBezTo>
                      <a:pt x="154" y="58"/>
                      <a:pt x="209" y="82"/>
                      <a:pt x="220" y="97"/>
                    </a:cubicBezTo>
                    <a:cubicBezTo>
                      <a:pt x="236" y="117"/>
                      <a:pt x="236" y="144"/>
                      <a:pt x="236" y="144"/>
                    </a:cubicBezTo>
                    <a:cubicBezTo>
                      <a:pt x="236" y="144"/>
                      <a:pt x="174" y="169"/>
                      <a:pt x="135" y="169"/>
                    </a:cubicBezTo>
                    <a:cubicBezTo>
                      <a:pt x="129" y="169"/>
                      <a:pt x="124" y="168"/>
                      <a:pt x="119" y="166"/>
                    </a:cubicBezTo>
                    <a:cubicBezTo>
                      <a:pt x="115" y="168"/>
                      <a:pt x="109" y="169"/>
                      <a:pt x="103" y="169"/>
                    </a:cubicBezTo>
                    <a:cubicBezTo>
                      <a:pt x="65" y="169"/>
                      <a:pt x="3" y="144"/>
                      <a:pt x="3" y="144"/>
                    </a:cubicBezTo>
                    <a:cubicBezTo>
                      <a:pt x="3" y="144"/>
                      <a:pt x="3" y="117"/>
                      <a:pt x="18" y="97"/>
                    </a:cubicBezTo>
                    <a:cubicBezTo>
                      <a:pt x="30" y="82"/>
                      <a:pt x="84" y="58"/>
                      <a:pt x="84" y="58"/>
                    </a:cubicBezTo>
                    <a:cubicBezTo>
                      <a:pt x="93" y="49"/>
                      <a:pt x="82" y="6"/>
                      <a:pt x="82" y="6"/>
                    </a:cubicBezTo>
                    <a:cubicBezTo>
                      <a:pt x="119" y="25"/>
                      <a:pt x="119" y="25"/>
                      <a:pt x="119" y="25"/>
                    </a:cubicBezTo>
                    <a:cubicBezTo>
                      <a:pt x="157" y="6"/>
                      <a:pt x="157" y="6"/>
                      <a:pt x="157" y="6"/>
                    </a:cubicBezTo>
                    <a:moveTo>
                      <a:pt x="77" y="0"/>
                    </a:moveTo>
                    <a:cubicBezTo>
                      <a:pt x="78" y="7"/>
                      <a:pt x="78" y="7"/>
                      <a:pt x="78" y="7"/>
                    </a:cubicBezTo>
                    <a:cubicBezTo>
                      <a:pt x="86" y="35"/>
                      <a:pt x="85" y="51"/>
                      <a:pt x="82" y="56"/>
                    </a:cubicBezTo>
                    <a:cubicBezTo>
                      <a:pt x="75" y="59"/>
                      <a:pt x="27" y="80"/>
                      <a:pt x="16" y="95"/>
                    </a:cubicBezTo>
                    <a:cubicBezTo>
                      <a:pt x="0" y="115"/>
                      <a:pt x="0" y="143"/>
                      <a:pt x="0" y="144"/>
                    </a:cubicBezTo>
                    <a:cubicBezTo>
                      <a:pt x="0" y="146"/>
                      <a:pt x="0" y="146"/>
                      <a:pt x="0" y="146"/>
                    </a:cubicBezTo>
                    <a:cubicBezTo>
                      <a:pt x="2" y="147"/>
                      <a:pt x="2" y="147"/>
                      <a:pt x="2" y="147"/>
                    </a:cubicBezTo>
                    <a:cubicBezTo>
                      <a:pt x="4" y="148"/>
                      <a:pt x="65" y="172"/>
                      <a:pt x="103" y="172"/>
                    </a:cubicBezTo>
                    <a:cubicBezTo>
                      <a:pt x="109" y="172"/>
                      <a:pt x="115" y="171"/>
                      <a:pt x="119" y="170"/>
                    </a:cubicBezTo>
                    <a:cubicBezTo>
                      <a:pt x="124" y="171"/>
                      <a:pt x="129" y="172"/>
                      <a:pt x="135" y="172"/>
                    </a:cubicBezTo>
                    <a:cubicBezTo>
                      <a:pt x="174" y="172"/>
                      <a:pt x="234" y="148"/>
                      <a:pt x="237" y="147"/>
                    </a:cubicBezTo>
                    <a:cubicBezTo>
                      <a:pt x="239" y="146"/>
                      <a:pt x="239" y="146"/>
                      <a:pt x="239" y="146"/>
                    </a:cubicBezTo>
                    <a:cubicBezTo>
                      <a:pt x="239" y="144"/>
                      <a:pt x="239" y="144"/>
                      <a:pt x="239" y="144"/>
                    </a:cubicBezTo>
                    <a:cubicBezTo>
                      <a:pt x="239" y="143"/>
                      <a:pt x="239" y="115"/>
                      <a:pt x="223" y="95"/>
                    </a:cubicBezTo>
                    <a:cubicBezTo>
                      <a:pt x="212" y="80"/>
                      <a:pt x="163" y="59"/>
                      <a:pt x="156" y="56"/>
                    </a:cubicBezTo>
                    <a:cubicBezTo>
                      <a:pt x="154" y="51"/>
                      <a:pt x="153" y="35"/>
                      <a:pt x="160" y="7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156" y="3"/>
                      <a:pt x="156" y="3"/>
                      <a:pt x="156" y="3"/>
                    </a:cubicBezTo>
                    <a:cubicBezTo>
                      <a:pt x="119" y="21"/>
                      <a:pt x="119" y="21"/>
                      <a:pt x="119" y="21"/>
                    </a:cubicBezTo>
                    <a:cubicBezTo>
                      <a:pt x="83" y="3"/>
                      <a:pt x="83" y="3"/>
                      <a:pt x="83" y="3"/>
                    </a:cubicBezTo>
                    <a:cubicBezTo>
                      <a:pt x="77" y="0"/>
                      <a:pt x="77" y="0"/>
                      <a:pt x="77" y="0"/>
                    </a:cubicBez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2" name="Freeform: Shape 100"/>
              <p:cNvSpPr/>
              <p:nvPr/>
            </p:nvSpPr>
            <p:spPr bwMode="auto">
              <a:xfrm>
                <a:off x="6129" y="1612"/>
                <a:ext cx="110" cy="70"/>
              </a:xfrm>
              <a:custGeom>
                <a:avLst/>
                <a:gdLst>
                  <a:gd name="T0" fmla="*/ 75 w 75"/>
                  <a:gd name="T1" fmla="*/ 0 h 48"/>
                  <a:gd name="T2" fmla="*/ 38 w 75"/>
                  <a:gd name="T3" fmla="*/ 6 h 48"/>
                  <a:gd name="T4" fmla="*/ 0 w 75"/>
                  <a:gd name="T5" fmla="*/ 0 h 48"/>
                  <a:gd name="T6" fmla="*/ 37 w 75"/>
                  <a:gd name="T7" fmla="*/ 48 h 48"/>
                  <a:gd name="T8" fmla="*/ 75 w 75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48">
                    <a:moveTo>
                      <a:pt x="75" y="0"/>
                    </a:moveTo>
                    <a:cubicBezTo>
                      <a:pt x="38" y="6"/>
                      <a:pt x="38" y="6"/>
                      <a:pt x="38" y="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19"/>
                      <a:pt x="21" y="48"/>
                      <a:pt x="37" y="48"/>
                    </a:cubicBezTo>
                    <a:cubicBezTo>
                      <a:pt x="54" y="48"/>
                      <a:pt x="66" y="19"/>
                      <a:pt x="75" y="0"/>
                    </a:cubicBezTo>
                  </a:path>
                </a:pathLst>
              </a:custGeom>
              <a:solidFill>
                <a:srgbClr val="F0EB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3" name="Freeform: Shape 101"/>
              <p:cNvSpPr/>
              <p:nvPr/>
            </p:nvSpPr>
            <p:spPr bwMode="auto">
              <a:xfrm>
                <a:off x="6098" y="1448"/>
                <a:ext cx="171" cy="218"/>
              </a:xfrm>
              <a:custGeom>
                <a:avLst/>
                <a:gdLst>
                  <a:gd name="T0" fmla="*/ 58 w 117"/>
                  <a:gd name="T1" fmla="*/ 149 h 149"/>
                  <a:gd name="T2" fmla="*/ 14 w 117"/>
                  <a:gd name="T3" fmla="*/ 104 h 149"/>
                  <a:gd name="T4" fmla="*/ 14 w 117"/>
                  <a:gd name="T5" fmla="*/ 104 h 149"/>
                  <a:gd name="T6" fmla="*/ 3 w 117"/>
                  <a:gd name="T7" fmla="*/ 89 h 149"/>
                  <a:gd name="T8" fmla="*/ 3 w 117"/>
                  <a:gd name="T9" fmla="*/ 71 h 149"/>
                  <a:gd name="T10" fmla="*/ 5 w 117"/>
                  <a:gd name="T11" fmla="*/ 69 h 149"/>
                  <a:gd name="T12" fmla="*/ 5 w 117"/>
                  <a:gd name="T13" fmla="*/ 67 h 149"/>
                  <a:gd name="T14" fmla="*/ 10 w 117"/>
                  <a:gd name="T15" fmla="*/ 32 h 149"/>
                  <a:gd name="T16" fmla="*/ 58 w 117"/>
                  <a:gd name="T17" fmla="*/ 0 h 149"/>
                  <a:gd name="T18" fmla="*/ 106 w 117"/>
                  <a:gd name="T19" fmla="*/ 32 h 149"/>
                  <a:gd name="T20" fmla="*/ 111 w 117"/>
                  <a:gd name="T21" fmla="*/ 67 h 149"/>
                  <a:gd name="T22" fmla="*/ 111 w 117"/>
                  <a:gd name="T23" fmla="*/ 69 h 149"/>
                  <a:gd name="T24" fmla="*/ 113 w 117"/>
                  <a:gd name="T25" fmla="*/ 70 h 149"/>
                  <a:gd name="T26" fmla="*/ 113 w 117"/>
                  <a:gd name="T27" fmla="*/ 89 h 149"/>
                  <a:gd name="T28" fmla="*/ 103 w 117"/>
                  <a:gd name="T29" fmla="*/ 104 h 149"/>
                  <a:gd name="T30" fmla="*/ 102 w 117"/>
                  <a:gd name="T31" fmla="*/ 104 h 149"/>
                  <a:gd name="T32" fmla="*/ 58 w 117"/>
                  <a:gd name="T33" fmla="*/ 149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7" h="149">
                    <a:moveTo>
                      <a:pt x="58" y="149"/>
                    </a:moveTo>
                    <a:cubicBezTo>
                      <a:pt x="40" y="149"/>
                      <a:pt x="25" y="133"/>
                      <a:pt x="14" y="104"/>
                    </a:cubicBezTo>
                    <a:cubicBezTo>
                      <a:pt x="14" y="104"/>
                      <a:pt x="14" y="104"/>
                      <a:pt x="14" y="104"/>
                    </a:cubicBezTo>
                    <a:cubicBezTo>
                      <a:pt x="8" y="104"/>
                      <a:pt x="5" y="97"/>
                      <a:pt x="3" y="89"/>
                    </a:cubicBezTo>
                    <a:cubicBezTo>
                      <a:pt x="1" y="82"/>
                      <a:pt x="0" y="74"/>
                      <a:pt x="3" y="71"/>
                    </a:cubicBezTo>
                    <a:cubicBezTo>
                      <a:pt x="4" y="70"/>
                      <a:pt x="4" y="69"/>
                      <a:pt x="5" y="69"/>
                    </a:cubicBezTo>
                    <a:cubicBezTo>
                      <a:pt x="5" y="69"/>
                      <a:pt x="5" y="68"/>
                      <a:pt x="5" y="67"/>
                    </a:cubicBezTo>
                    <a:cubicBezTo>
                      <a:pt x="5" y="54"/>
                      <a:pt x="6" y="41"/>
                      <a:pt x="10" y="32"/>
                    </a:cubicBezTo>
                    <a:cubicBezTo>
                      <a:pt x="19" y="12"/>
                      <a:pt x="37" y="0"/>
                      <a:pt x="58" y="0"/>
                    </a:cubicBezTo>
                    <a:cubicBezTo>
                      <a:pt x="79" y="0"/>
                      <a:pt x="97" y="12"/>
                      <a:pt x="106" y="32"/>
                    </a:cubicBezTo>
                    <a:cubicBezTo>
                      <a:pt x="111" y="41"/>
                      <a:pt x="111" y="55"/>
                      <a:pt x="111" y="67"/>
                    </a:cubicBezTo>
                    <a:cubicBezTo>
                      <a:pt x="111" y="68"/>
                      <a:pt x="111" y="68"/>
                      <a:pt x="111" y="69"/>
                    </a:cubicBezTo>
                    <a:cubicBezTo>
                      <a:pt x="112" y="69"/>
                      <a:pt x="113" y="70"/>
                      <a:pt x="113" y="70"/>
                    </a:cubicBezTo>
                    <a:cubicBezTo>
                      <a:pt x="117" y="75"/>
                      <a:pt x="113" y="89"/>
                      <a:pt x="113" y="89"/>
                    </a:cubicBezTo>
                    <a:cubicBezTo>
                      <a:pt x="111" y="97"/>
                      <a:pt x="109" y="104"/>
                      <a:pt x="103" y="104"/>
                    </a:cubicBezTo>
                    <a:cubicBezTo>
                      <a:pt x="102" y="104"/>
                      <a:pt x="102" y="104"/>
                      <a:pt x="102" y="104"/>
                    </a:cubicBezTo>
                    <a:cubicBezTo>
                      <a:pt x="92" y="133"/>
                      <a:pt x="76" y="149"/>
                      <a:pt x="58" y="14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4" name="Freeform: Shape 102"/>
              <p:cNvSpPr/>
              <p:nvPr/>
            </p:nvSpPr>
            <p:spPr bwMode="auto">
              <a:xfrm>
                <a:off x="6097" y="1447"/>
                <a:ext cx="174" cy="222"/>
              </a:xfrm>
              <a:custGeom>
                <a:avLst/>
                <a:gdLst>
                  <a:gd name="T0" fmla="*/ 59 w 119"/>
                  <a:gd name="T1" fmla="*/ 3 h 152"/>
                  <a:gd name="T2" fmla="*/ 106 w 119"/>
                  <a:gd name="T3" fmla="*/ 34 h 152"/>
                  <a:gd name="T4" fmla="*/ 111 w 119"/>
                  <a:gd name="T5" fmla="*/ 68 h 152"/>
                  <a:gd name="T6" fmla="*/ 111 w 119"/>
                  <a:gd name="T7" fmla="*/ 72 h 152"/>
                  <a:gd name="T8" fmla="*/ 111 w 119"/>
                  <a:gd name="T9" fmla="*/ 71 h 152"/>
                  <a:gd name="T10" fmla="*/ 113 w 119"/>
                  <a:gd name="T11" fmla="*/ 90 h 152"/>
                  <a:gd name="T12" fmla="*/ 104 w 119"/>
                  <a:gd name="T13" fmla="*/ 103 h 152"/>
                  <a:gd name="T14" fmla="*/ 102 w 119"/>
                  <a:gd name="T15" fmla="*/ 103 h 152"/>
                  <a:gd name="T16" fmla="*/ 102 w 119"/>
                  <a:gd name="T17" fmla="*/ 103 h 152"/>
                  <a:gd name="T18" fmla="*/ 102 w 119"/>
                  <a:gd name="T19" fmla="*/ 104 h 152"/>
                  <a:gd name="T20" fmla="*/ 59 w 119"/>
                  <a:gd name="T21" fmla="*/ 149 h 152"/>
                  <a:gd name="T22" fmla="*/ 17 w 119"/>
                  <a:gd name="T23" fmla="*/ 104 h 152"/>
                  <a:gd name="T24" fmla="*/ 16 w 119"/>
                  <a:gd name="T25" fmla="*/ 103 h 152"/>
                  <a:gd name="T26" fmla="*/ 16 w 119"/>
                  <a:gd name="T27" fmla="*/ 103 h 152"/>
                  <a:gd name="T28" fmla="*/ 15 w 119"/>
                  <a:gd name="T29" fmla="*/ 103 h 152"/>
                  <a:gd name="T30" fmla="*/ 6 w 119"/>
                  <a:gd name="T31" fmla="*/ 90 h 152"/>
                  <a:gd name="T32" fmla="*/ 8 w 119"/>
                  <a:gd name="T33" fmla="*/ 72 h 152"/>
                  <a:gd name="T34" fmla="*/ 8 w 119"/>
                  <a:gd name="T35" fmla="*/ 72 h 152"/>
                  <a:gd name="T36" fmla="*/ 8 w 119"/>
                  <a:gd name="T37" fmla="*/ 68 h 152"/>
                  <a:gd name="T38" fmla="*/ 13 w 119"/>
                  <a:gd name="T39" fmla="*/ 34 h 152"/>
                  <a:gd name="T40" fmla="*/ 59 w 119"/>
                  <a:gd name="T41" fmla="*/ 3 h 152"/>
                  <a:gd name="T42" fmla="*/ 59 w 119"/>
                  <a:gd name="T43" fmla="*/ 0 h 152"/>
                  <a:gd name="T44" fmla="*/ 10 w 119"/>
                  <a:gd name="T45" fmla="*/ 32 h 152"/>
                  <a:gd name="T46" fmla="*/ 5 w 119"/>
                  <a:gd name="T47" fmla="*/ 68 h 152"/>
                  <a:gd name="T48" fmla="*/ 5 w 119"/>
                  <a:gd name="T49" fmla="*/ 69 h 152"/>
                  <a:gd name="T50" fmla="*/ 3 w 119"/>
                  <a:gd name="T51" fmla="*/ 71 h 152"/>
                  <a:gd name="T52" fmla="*/ 3 w 119"/>
                  <a:gd name="T53" fmla="*/ 91 h 152"/>
                  <a:gd name="T54" fmla="*/ 14 w 119"/>
                  <a:gd name="T55" fmla="*/ 106 h 152"/>
                  <a:gd name="T56" fmla="*/ 59 w 119"/>
                  <a:gd name="T57" fmla="*/ 152 h 152"/>
                  <a:gd name="T58" fmla="*/ 105 w 119"/>
                  <a:gd name="T59" fmla="*/ 106 h 152"/>
                  <a:gd name="T60" fmla="*/ 116 w 119"/>
                  <a:gd name="T61" fmla="*/ 91 h 152"/>
                  <a:gd name="T62" fmla="*/ 116 w 119"/>
                  <a:gd name="T63" fmla="*/ 70 h 152"/>
                  <a:gd name="T64" fmla="*/ 114 w 119"/>
                  <a:gd name="T65" fmla="*/ 69 h 152"/>
                  <a:gd name="T66" fmla="*/ 114 w 119"/>
                  <a:gd name="T67" fmla="*/ 68 h 152"/>
                  <a:gd name="T68" fmla="*/ 109 w 119"/>
                  <a:gd name="T69" fmla="*/ 32 h 152"/>
                  <a:gd name="T70" fmla="*/ 59 w 119"/>
                  <a:gd name="T71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19" h="152">
                    <a:moveTo>
                      <a:pt x="59" y="3"/>
                    </a:moveTo>
                    <a:cubicBezTo>
                      <a:pt x="79" y="3"/>
                      <a:pt x="97" y="14"/>
                      <a:pt x="106" y="34"/>
                    </a:cubicBezTo>
                    <a:cubicBezTo>
                      <a:pt x="110" y="43"/>
                      <a:pt x="111" y="56"/>
                      <a:pt x="111" y="68"/>
                    </a:cubicBezTo>
                    <a:cubicBezTo>
                      <a:pt x="111" y="69"/>
                      <a:pt x="111" y="70"/>
                      <a:pt x="111" y="72"/>
                    </a:cubicBezTo>
                    <a:cubicBezTo>
                      <a:pt x="111" y="71"/>
                      <a:pt x="111" y="71"/>
                      <a:pt x="111" y="71"/>
                    </a:cubicBezTo>
                    <a:cubicBezTo>
                      <a:pt x="115" y="71"/>
                      <a:pt x="114" y="83"/>
                      <a:pt x="113" y="90"/>
                    </a:cubicBezTo>
                    <a:cubicBezTo>
                      <a:pt x="111" y="98"/>
                      <a:pt x="108" y="103"/>
                      <a:pt x="104" y="103"/>
                    </a:cubicBezTo>
                    <a:cubicBezTo>
                      <a:pt x="103" y="103"/>
                      <a:pt x="103" y="103"/>
                      <a:pt x="102" y="103"/>
                    </a:cubicBezTo>
                    <a:cubicBezTo>
                      <a:pt x="102" y="103"/>
                      <a:pt x="102" y="103"/>
                      <a:pt x="102" y="103"/>
                    </a:cubicBezTo>
                    <a:cubicBezTo>
                      <a:pt x="102" y="104"/>
                      <a:pt x="102" y="104"/>
                      <a:pt x="102" y="104"/>
                    </a:cubicBezTo>
                    <a:cubicBezTo>
                      <a:pt x="94" y="128"/>
                      <a:pt x="79" y="149"/>
                      <a:pt x="59" y="149"/>
                    </a:cubicBezTo>
                    <a:cubicBezTo>
                      <a:pt x="39" y="149"/>
                      <a:pt x="25" y="128"/>
                      <a:pt x="17" y="104"/>
                    </a:cubicBezTo>
                    <a:cubicBezTo>
                      <a:pt x="16" y="103"/>
                      <a:pt x="16" y="103"/>
                      <a:pt x="16" y="103"/>
                    </a:cubicBezTo>
                    <a:cubicBezTo>
                      <a:pt x="16" y="103"/>
                      <a:pt x="16" y="103"/>
                      <a:pt x="16" y="103"/>
                    </a:cubicBezTo>
                    <a:cubicBezTo>
                      <a:pt x="16" y="103"/>
                      <a:pt x="15" y="103"/>
                      <a:pt x="15" y="103"/>
                    </a:cubicBezTo>
                    <a:cubicBezTo>
                      <a:pt x="10" y="103"/>
                      <a:pt x="8" y="98"/>
                      <a:pt x="6" y="90"/>
                    </a:cubicBezTo>
                    <a:cubicBezTo>
                      <a:pt x="4" y="82"/>
                      <a:pt x="2" y="72"/>
                      <a:pt x="8" y="72"/>
                    </a:cubicBezTo>
                    <a:cubicBezTo>
                      <a:pt x="8" y="72"/>
                      <a:pt x="8" y="72"/>
                      <a:pt x="8" y="72"/>
                    </a:cubicBezTo>
                    <a:cubicBezTo>
                      <a:pt x="8" y="70"/>
                      <a:pt x="8" y="69"/>
                      <a:pt x="8" y="68"/>
                    </a:cubicBezTo>
                    <a:cubicBezTo>
                      <a:pt x="8" y="56"/>
                      <a:pt x="8" y="43"/>
                      <a:pt x="13" y="34"/>
                    </a:cubicBezTo>
                    <a:cubicBezTo>
                      <a:pt x="22" y="14"/>
                      <a:pt x="39" y="3"/>
                      <a:pt x="59" y="3"/>
                    </a:cubicBezTo>
                    <a:moveTo>
                      <a:pt x="59" y="0"/>
                    </a:moveTo>
                    <a:cubicBezTo>
                      <a:pt x="38" y="0"/>
                      <a:pt x="19" y="12"/>
                      <a:pt x="10" y="32"/>
                    </a:cubicBezTo>
                    <a:cubicBezTo>
                      <a:pt x="5" y="42"/>
                      <a:pt x="5" y="55"/>
                      <a:pt x="5" y="68"/>
                    </a:cubicBezTo>
                    <a:cubicBezTo>
                      <a:pt x="5" y="69"/>
                      <a:pt x="5" y="69"/>
                      <a:pt x="5" y="69"/>
                    </a:cubicBezTo>
                    <a:cubicBezTo>
                      <a:pt x="4" y="70"/>
                      <a:pt x="3" y="70"/>
                      <a:pt x="3" y="71"/>
                    </a:cubicBezTo>
                    <a:cubicBezTo>
                      <a:pt x="0" y="75"/>
                      <a:pt x="1" y="82"/>
                      <a:pt x="3" y="91"/>
                    </a:cubicBezTo>
                    <a:cubicBezTo>
                      <a:pt x="4" y="96"/>
                      <a:pt x="7" y="106"/>
                      <a:pt x="14" y="106"/>
                    </a:cubicBezTo>
                    <a:cubicBezTo>
                      <a:pt x="25" y="136"/>
                      <a:pt x="41" y="152"/>
                      <a:pt x="59" y="152"/>
                    </a:cubicBezTo>
                    <a:cubicBezTo>
                      <a:pt x="78" y="152"/>
                      <a:pt x="94" y="136"/>
                      <a:pt x="105" y="106"/>
                    </a:cubicBezTo>
                    <a:cubicBezTo>
                      <a:pt x="112" y="106"/>
                      <a:pt x="115" y="96"/>
                      <a:pt x="116" y="91"/>
                    </a:cubicBezTo>
                    <a:cubicBezTo>
                      <a:pt x="116" y="89"/>
                      <a:pt x="119" y="75"/>
                      <a:pt x="116" y="70"/>
                    </a:cubicBezTo>
                    <a:cubicBezTo>
                      <a:pt x="115" y="70"/>
                      <a:pt x="114" y="69"/>
                      <a:pt x="114" y="69"/>
                    </a:cubicBezTo>
                    <a:cubicBezTo>
                      <a:pt x="114" y="68"/>
                      <a:pt x="114" y="68"/>
                      <a:pt x="114" y="68"/>
                    </a:cubicBezTo>
                    <a:cubicBezTo>
                      <a:pt x="114" y="55"/>
                      <a:pt x="113" y="42"/>
                      <a:pt x="109" y="32"/>
                    </a:cubicBezTo>
                    <a:cubicBezTo>
                      <a:pt x="99" y="12"/>
                      <a:pt x="81" y="0"/>
                      <a:pt x="59" y="0"/>
                    </a:cubicBez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5" name="Freeform: Shape 103"/>
              <p:cNvSpPr/>
              <p:nvPr/>
            </p:nvSpPr>
            <p:spPr bwMode="auto">
              <a:xfrm>
                <a:off x="6243" y="1602"/>
                <a:ext cx="10" cy="16"/>
              </a:xfrm>
              <a:custGeom>
                <a:avLst/>
                <a:gdLst>
                  <a:gd name="T0" fmla="*/ 7 w 7"/>
                  <a:gd name="T1" fmla="*/ 0 h 11"/>
                  <a:gd name="T2" fmla="*/ 5 w 7"/>
                  <a:gd name="T3" fmla="*/ 0 h 11"/>
                  <a:gd name="T4" fmla="*/ 0 w 7"/>
                  <a:gd name="T5" fmla="*/ 11 h 11"/>
                  <a:gd name="T6" fmla="*/ 0 w 7"/>
                  <a:gd name="T7" fmla="*/ 11 h 11"/>
                  <a:gd name="T8" fmla="*/ 7 w 7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1">
                    <a:moveTo>
                      <a:pt x="7" y="0"/>
                    </a:moveTo>
                    <a:cubicBezTo>
                      <a:pt x="6" y="0"/>
                      <a:pt x="5" y="0"/>
                      <a:pt x="5" y="0"/>
                    </a:cubicBezTo>
                    <a:cubicBezTo>
                      <a:pt x="3" y="4"/>
                      <a:pt x="2" y="8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2" y="7"/>
                      <a:pt x="4" y="3"/>
                      <a:pt x="7" y="0"/>
                    </a:cubicBezTo>
                  </a:path>
                </a:pathLst>
              </a:custGeom>
              <a:solidFill>
                <a:srgbClr val="F5F1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6" name="Freeform: Shape 104"/>
              <p:cNvSpPr/>
              <p:nvPr/>
            </p:nvSpPr>
            <p:spPr bwMode="auto">
              <a:xfrm>
                <a:off x="6206" y="1634"/>
                <a:ext cx="97" cy="100"/>
              </a:xfrm>
              <a:custGeom>
                <a:avLst/>
                <a:gdLst>
                  <a:gd name="T0" fmla="*/ 19 w 66"/>
                  <a:gd name="T1" fmla="*/ 0 h 69"/>
                  <a:gd name="T2" fmla="*/ 7 w 66"/>
                  <a:gd name="T3" fmla="*/ 15 h 69"/>
                  <a:gd name="T4" fmla="*/ 0 w 66"/>
                  <a:gd name="T5" fmla="*/ 24 h 69"/>
                  <a:gd name="T6" fmla="*/ 38 w 66"/>
                  <a:gd name="T7" fmla="*/ 57 h 69"/>
                  <a:gd name="T8" fmla="*/ 56 w 66"/>
                  <a:gd name="T9" fmla="*/ 69 h 69"/>
                  <a:gd name="T10" fmla="*/ 66 w 66"/>
                  <a:gd name="T11" fmla="*/ 64 h 69"/>
                  <a:gd name="T12" fmla="*/ 20 w 66"/>
                  <a:gd name="T13" fmla="*/ 41 h 69"/>
                  <a:gd name="T14" fmla="*/ 19 w 66"/>
                  <a:gd name="T15" fmla="*/ 40 h 69"/>
                  <a:gd name="T16" fmla="*/ 19 w 66"/>
                  <a:gd name="T17" fmla="*/ 40 h 69"/>
                  <a:gd name="T18" fmla="*/ 16 w 66"/>
                  <a:gd name="T19" fmla="*/ 27 h 69"/>
                  <a:gd name="T20" fmla="*/ 18 w 66"/>
                  <a:gd name="T21" fmla="*/ 8 h 69"/>
                  <a:gd name="T22" fmla="*/ 19 w 66"/>
                  <a:gd name="T2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6" h="69">
                    <a:moveTo>
                      <a:pt x="19" y="0"/>
                    </a:moveTo>
                    <a:cubicBezTo>
                      <a:pt x="16" y="6"/>
                      <a:pt x="11" y="11"/>
                      <a:pt x="7" y="15"/>
                    </a:cubicBezTo>
                    <a:cubicBezTo>
                      <a:pt x="5" y="18"/>
                      <a:pt x="3" y="21"/>
                      <a:pt x="0" y="24"/>
                    </a:cubicBezTo>
                    <a:cubicBezTo>
                      <a:pt x="1" y="43"/>
                      <a:pt x="14" y="45"/>
                      <a:pt x="38" y="57"/>
                    </a:cubicBezTo>
                    <a:cubicBezTo>
                      <a:pt x="43" y="60"/>
                      <a:pt x="49" y="64"/>
                      <a:pt x="56" y="69"/>
                    </a:cubicBezTo>
                    <a:cubicBezTo>
                      <a:pt x="66" y="64"/>
                      <a:pt x="66" y="64"/>
                      <a:pt x="66" y="64"/>
                    </a:cubicBezTo>
                    <a:cubicBezTo>
                      <a:pt x="48" y="53"/>
                      <a:pt x="25" y="43"/>
                      <a:pt x="20" y="41"/>
                    </a:cubicBezTo>
                    <a:cubicBezTo>
                      <a:pt x="20" y="41"/>
                      <a:pt x="19" y="41"/>
                      <a:pt x="19" y="40"/>
                    </a:cubicBezTo>
                    <a:cubicBezTo>
                      <a:pt x="19" y="40"/>
                      <a:pt x="19" y="40"/>
                      <a:pt x="19" y="40"/>
                    </a:cubicBezTo>
                    <a:cubicBezTo>
                      <a:pt x="17" y="38"/>
                      <a:pt x="16" y="33"/>
                      <a:pt x="16" y="27"/>
                    </a:cubicBezTo>
                    <a:cubicBezTo>
                      <a:pt x="16" y="21"/>
                      <a:pt x="16" y="14"/>
                      <a:pt x="18" y="8"/>
                    </a:cubicBezTo>
                    <a:cubicBezTo>
                      <a:pt x="18" y="5"/>
                      <a:pt x="19" y="2"/>
                      <a:pt x="19" y="0"/>
                    </a:cubicBezTo>
                  </a:path>
                </a:pathLst>
              </a:custGeom>
              <a:solidFill>
                <a:srgbClr val="F5F1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7" name="Freeform: Shape 105"/>
              <p:cNvSpPr/>
              <p:nvPr/>
            </p:nvSpPr>
            <p:spPr bwMode="auto">
              <a:xfrm>
                <a:off x="6230" y="1618"/>
                <a:ext cx="74" cy="109"/>
              </a:xfrm>
              <a:custGeom>
                <a:avLst/>
                <a:gdLst>
                  <a:gd name="T0" fmla="*/ 4 w 51"/>
                  <a:gd name="T1" fmla="*/ 52 h 75"/>
                  <a:gd name="T2" fmla="*/ 50 w 51"/>
                  <a:gd name="T3" fmla="*/ 75 h 75"/>
                  <a:gd name="T4" fmla="*/ 51 w 51"/>
                  <a:gd name="T5" fmla="*/ 74 h 75"/>
                  <a:gd name="T6" fmla="*/ 4 w 51"/>
                  <a:gd name="T7" fmla="*/ 52 h 75"/>
                  <a:gd name="T8" fmla="*/ 0 w 51"/>
                  <a:gd name="T9" fmla="*/ 38 h 75"/>
                  <a:gd name="T10" fmla="*/ 3 w 51"/>
                  <a:gd name="T11" fmla="*/ 51 h 75"/>
                  <a:gd name="T12" fmla="*/ 3 w 51"/>
                  <a:gd name="T13" fmla="*/ 51 h 75"/>
                  <a:gd name="T14" fmla="*/ 3 w 51"/>
                  <a:gd name="T15" fmla="*/ 51 h 75"/>
                  <a:gd name="T16" fmla="*/ 0 w 51"/>
                  <a:gd name="T17" fmla="*/ 38 h 75"/>
                  <a:gd name="T18" fmla="*/ 8 w 51"/>
                  <a:gd name="T19" fmla="*/ 3 h 75"/>
                  <a:gd name="T20" fmla="*/ 3 w 51"/>
                  <a:gd name="T21" fmla="*/ 11 h 75"/>
                  <a:gd name="T22" fmla="*/ 2 w 51"/>
                  <a:gd name="T23" fmla="*/ 19 h 75"/>
                  <a:gd name="T24" fmla="*/ 8 w 51"/>
                  <a:gd name="T25" fmla="*/ 3 h 75"/>
                  <a:gd name="T26" fmla="*/ 9 w 51"/>
                  <a:gd name="T27" fmla="*/ 0 h 75"/>
                  <a:gd name="T28" fmla="*/ 9 w 51"/>
                  <a:gd name="T29" fmla="*/ 1 h 75"/>
                  <a:gd name="T30" fmla="*/ 9 w 51"/>
                  <a:gd name="T31" fmla="*/ 0 h 75"/>
                  <a:gd name="T32" fmla="*/ 9 w 51"/>
                  <a:gd name="T3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1" h="75">
                    <a:moveTo>
                      <a:pt x="4" y="52"/>
                    </a:moveTo>
                    <a:cubicBezTo>
                      <a:pt x="9" y="54"/>
                      <a:pt x="32" y="64"/>
                      <a:pt x="50" y="75"/>
                    </a:cubicBezTo>
                    <a:cubicBezTo>
                      <a:pt x="51" y="74"/>
                      <a:pt x="51" y="74"/>
                      <a:pt x="51" y="74"/>
                    </a:cubicBezTo>
                    <a:cubicBezTo>
                      <a:pt x="21" y="57"/>
                      <a:pt x="11" y="55"/>
                      <a:pt x="4" y="52"/>
                    </a:cubicBezTo>
                    <a:moveTo>
                      <a:pt x="0" y="38"/>
                    </a:moveTo>
                    <a:cubicBezTo>
                      <a:pt x="0" y="44"/>
                      <a:pt x="1" y="49"/>
                      <a:pt x="3" y="51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1" y="47"/>
                      <a:pt x="0" y="43"/>
                      <a:pt x="0" y="38"/>
                    </a:cubicBezTo>
                    <a:moveTo>
                      <a:pt x="8" y="3"/>
                    </a:moveTo>
                    <a:cubicBezTo>
                      <a:pt x="6" y="6"/>
                      <a:pt x="5" y="8"/>
                      <a:pt x="3" y="11"/>
                    </a:cubicBezTo>
                    <a:cubicBezTo>
                      <a:pt x="3" y="13"/>
                      <a:pt x="2" y="16"/>
                      <a:pt x="2" y="19"/>
                    </a:cubicBezTo>
                    <a:cubicBezTo>
                      <a:pt x="3" y="13"/>
                      <a:pt x="6" y="8"/>
                      <a:pt x="8" y="3"/>
                    </a:cubicBezTo>
                    <a:moveTo>
                      <a:pt x="9" y="0"/>
                    </a:move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</a:path>
                </a:pathLst>
              </a:custGeom>
              <a:solidFill>
                <a:srgbClr val="939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8" name="Freeform: Shape 106"/>
              <p:cNvSpPr/>
              <p:nvPr/>
            </p:nvSpPr>
            <p:spPr bwMode="auto">
              <a:xfrm>
                <a:off x="6206" y="1656"/>
                <a:ext cx="11" cy="13"/>
              </a:xfrm>
              <a:custGeom>
                <a:avLst/>
                <a:gdLst>
                  <a:gd name="T0" fmla="*/ 7 w 7"/>
                  <a:gd name="T1" fmla="*/ 0 h 9"/>
                  <a:gd name="T2" fmla="*/ 0 w 7"/>
                  <a:gd name="T3" fmla="*/ 5 h 9"/>
                  <a:gd name="T4" fmla="*/ 0 w 7"/>
                  <a:gd name="T5" fmla="*/ 9 h 9"/>
                  <a:gd name="T6" fmla="*/ 7 w 7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9">
                    <a:moveTo>
                      <a:pt x="7" y="0"/>
                    </a:moveTo>
                    <a:cubicBezTo>
                      <a:pt x="5" y="2"/>
                      <a:pt x="3" y="3"/>
                      <a:pt x="0" y="5"/>
                    </a:cubicBezTo>
                    <a:cubicBezTo>
                      <a:pt x="0" y="6"/>
                      <a:pt x="0" y="8"/>
                      <a:pt x="0" y="9"/>
                    </a:cubicBezTo>
                    <a:cubicBezTo>
                      <a:pt x="3" y="6"/>
                      <a:pt x="5" y="3"/>
                      <a:pt x="7" y="0"/>
                    </a:cubicBezTo>
                  </a:path>
                </a:pathLst>
              </a:custGeom>
              <a:solidFill>
                <a:srgbClr val="F0EB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9" name="Freeform: Shape 107"/>
              <p:cNvSpPr/>
              <p:nvPr/>
            </p:nvSpPr>
            <p:spPr bwMode="auto">
              <a:xfrm>
                <a:off x="6171" y="1451"/>
                <a:ext cx="94" cy="206"/>
              </a:xfrm>
              <a:custGeom>
                <a:avLst/>
                <a:gdLst>
                  <a:gd name="T0" fmla="*/ 51 w 64"/>
                  <a:gd name="T1" fmla="*/ 100 h 141"/>
                  <a:gd name="T2" fmla="*/ 51 w 64"/>
                  <a:gd name="T3" fmla="*/ 101 h 141"/>
                  <a:gd name="T4" fmla="*/ 24 w 64"/>
                  <a:gd name="T5" fmla="*/ 141 h 141"/>
                  <a:gd name="T6" fmla="*/ 24 w 64"/>
                  <a:gd name="T7" fmla="*/ 141 h 141"/>
                  <a:gd name="T8" fmla="*/ 51 w 64"/>
                  <a:gd name="T9" fmla="*/ 101 h 141"/>
                  <a:gd name="T10" fmla="*/ 51 w 64"/>
                  <a:gd name="T11" fmla="*/ 100 h 141"/>
                  <a:gd name="T12" fmla="*/ 51 w 64"/>
                  <a:gd name="T13" fmla="*/ 100 h 141"/>
                  <a:gd name="T14" fmla="*/ 60 w 64"/>
                  <a:gd name="T15" fmla="*/ 65 h 141"/>
                  <a:gd name="T16" fmla="*/ 60 w 64"/>
                  <a:gd name="T17" fmla="*/ 65 h 141"/>
                  <a:gd name="T18" fmla="*/ 60 w 64"/>
                  <a:gd name="T19" fmla="*/ 62 h 141"/>
                  <a:gd name="T20" fmla="*/ 60 w 64"/>
                  <a:gd name="T21" fmla="*/ 65 h 141"/>
                  <a:gd name="T22" fmla="*/ 8 w 64"/>
                  <a:gd name="T23" fmla="*/ 0 h 141"/>
                  <a:gd name="T24" fmla="*/ 2 w 64"/>
                  <a:gd name="T25" fmla="*/ 0 h 141"/>
                  <a:gd name="T26" fmla="*/ 0 w 64"/>
                  <a:gd name="T27" fmla="*/ 1 h 141"/>
                  <a:gd name="T28" fmla="*/ 36 w 64"/>
                  <a:gd name="T29" fmla="*/ 100 h 141"/>
                  <a:gd name="T30" fmla="*/ 35 w 64"/>
                  <a:gd name="T31" fmla="*/ 100 h 141"/>
                  <a:gd name="T32" fmla="*/ 26 w 64"/>
                  <a:gd name="T33" fmla="*/ 129 h 141"/>
                  <a:gd name="T34" fmla="*/ 25 w 64"/>
                  <a:gd name="T35" fmla="*/ 136 h 141"/>
                  <a:gd name="T36" fmla="*/ 51 w 64"/>
                  <a:gd name="T37" fmla="*/ 97 h 141"/>
                  <a:gd name="T38" fmla="*/ 51 w 64"/>
                  <a:gd name="T39" fmla="*/ 96 h 141"/>
                  <a:gd name="T40" fmla="*/ 51 w 64"/>
                  <a:gd name="T41" fmla="*/ 96 h 141"/>
                  <a:gd name="T42" fmla="*/ 53 w 64"/>
                  <a:gd name="T43" fmla="*/ 96 h 141"/>
                  <a:gd name="T44" fmla="*/ 62 w 64"/>
                  <a:gd name="T45" fmla="*/ 83 h 141"/>
                  <a:gd name="T46" fmla="*/ 63 w 64"/>
                  <a:gd name="T47" fmla="*/ 76 h 141"/>
                  <a:gd name="T48" fmla="*/ 62 w 64"/>
                  <a:gd name="T49" fmla="*/ 87 h 141"/>
                  <a:gd name="T50" fmla="*/ 53 w 64"/>
                  <a:gd name="T51" fmla="*/ 100 h 141"/>
                  <a:gd name="T52" fmla="*/ 52 w 64"/>
                  <a:gd name="T53" fmla="*/ 100 h 141"/>
                  <a:gd name="T54" fmla="*/ 53 w 64"/>
                  <a:gd name="T55" fmla="*/ 100 h 141"/>
                  <a:gd name="T56" fmla="*/ 62 w 64"/>
                  <a:gd name="T57" fmla="*/ 87 h 141"/>
                  <a:gd name="T58" fmla="*/ 60 w 64"/>
                  <a:gd name="T59" fmla="*/ 68 h 141"/>
                  <a:gd name="T60" fmla="*/ 60 w 64"/>
                  <a:gd name="T61" fmla="*/ 69 h 141"/>
                  <a:gd name="T62" fmla="*/ 60 w 64"/>
                  <a:gd name="T63" fmla="*/ 68 h 141"/>
                  <a:gd name="T64" fmla="*/ 59 w 64"/>
                  <a:gd name="T65" fmla="*/ 68 h 141"/>
                  <a:gd name="T66" fmla="*/ 60 w 64"/>
                  <a:gd name="T67" fmla="*/ 66 h 141"/>
                  <a:gd name="T68" fmla="*/ 60 w 64"/>
                  <a:gd name="T69" fmla="*/ 65 h 141"/>
                  <a:gd name="T70" fmla="*/ 58 w 64"/>
                  <a:gd name="T71" fmla="*/ 38 h 141"/>
                  <a:gd name="T72" fmla="*/ 53 w 64"/>
                  <a:gd name="T73" fmla="*/ 27 h 141"/>
                  <a:gd name="T74" fmla="*/ 16 w 64"/>
                  <a:gd name="T75" fmla="*/ 0 h 141"/>
                  <a:gd name="T76" fmla="*/ 8 w 64"/>
                  <a:gd name="T77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4" h="141">
                    <a:moveTo>
                      <a:pt x="51" y="100"/>
                    </a:moveTo>
                    <a:cubicBezTo>
                      <a:pt x="51" y="101"/>
                      <a:pt x="51" y="101"/>
                      <a:pt x="51" y="101"/>
                    </a:cubicBezTo>
                    <a:cubicBezTo>
                      <a:pt x="45" y="118"/>
                      <a:pt x="36" y="133"/>
                      <a:pt x="24" y="141"/>
                    </a:cubicBezTo>
                    <a:cubicBezTo>
                      <a:pt x="24" y="141"/>
                      <a:pt x="24" y="141"/>
                      <a:pt x="24" y="141"/>
                    </a:cubicBezTo>
                    <a:cubicBezTo>
                      <a:pt x="36" y="133"/>
                      <a:pt x="45" y="118"/>
                      <a:pt x="51" y="101"/>
                    </a:cubicBezTo>
                    <a:cubicBezTo>
                      <a:pt x="51" y="100"/>
                      <a:pt x="51" y="100"/>
                      <a:pt x="51" y="100"/>
                    </a:cubicBezTo>
                    <a:cubicBezTo>
                      <a:pt x="51" y="100"/>
                      <a:pt x="51" y="100"/>
                      <a:pt x="51" y="100"/>
                    </a:cubicBezTo>
                    <a:moveTo>
                      <a:pt x="60" y="65"/>
                    </a:moveTo>
                    <a:cubicBezTo>
                      <a:pt x="60" y="65"/>
                      <a:pt x="60" y="65"/>
                      <a:pt x="60" y="65"/>
                    </a:cubicBezTo>
                    <a:cubicBezTo>
                      <a:pt x="60" y="64"/>
                      <a:pt x="60" y="63"/>
                      <a:pt x="60" y="62"/>
                    </a:cubicBezTo>
                    <a:cubicBezTo>
                      <a:pt x="60" y="63"/>
                      <a:pt x="60" y="64"/>
                      <a:pt x="60" y="65"/>
                    </a:cubicBezTo>
                    <a:moveTo>
                      <a:pt x="8" y="0"/>
                    </a:moveTo>
                    <a:cubicBezTo>
                      <a:pt x="6" y="0"/>
                      <a:pt x="4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30" y="5"/>
                      <a:pt x="41" y="67"/>
                      <a:pt x="36" y="100"/>
                    </a:cubicBezTo>
                    <a:cubicBezTo>
                      <a:pt x="36" y="100"/>
                      <a:pt x="35" y="100"/>
                      <a:pt x="35" y="100"/>
                    </a:cubicBezTo>
                    <a:cubicBezTo>
                      <a:pt x="31" y="100"/>
                      <a:pt x="27" y="127"/>
                      <a:pt x="26" y="129"/>
                    </a:cubicBezTo>
                    <a:cubicBezTo>
                      <a:pt x="26" y="132"/>
                      <a:pt x="25" y="134"/>
                      <a:pt x="25" y="136"/>
                    </a:cubicBezTo>
                    <a:cubicBezTo>
                      <a:pt x="36" y="129"/>
                      <a:pt x="45" y="114"/>
                      <a:pt x="51" y="97"/>
                    </a:cubicBezTo>
                    <a:cubicBezTo>
                      <a:pt x="51" y="96"/>
                      <a:pt x="51" y="96"/>
                      <a:pt x="51" y="96"/>
                    </a:cubicBezTo>
                    <a:cubicBezTo>
                      <a:pt x="51" y="96"/>
                      <a:pt x="51" y="96"/>
                      <a:pt x="51" y="96"/>
                    </a:cubicBezTo>
                    <a:cubicBezTo>
                      <a:pt x="52" y="96"/>
                      <a:pt x="52" y="96"/>
                      <a:pt x="53" y="96"/>
                    </a:cubicBezTo>
                    <a:cubicBezTo>
                      <a:pt x="57" y="96"/>
                      <a:pt x="60" y="91"/>
                      <a:pt x="62" y="83"/>
                    </a:cubicBezTo>
                    <a:cubicBezTo>
                      <a:pt x="62" y="81"/>
                      <a:pt x="63" y="78"/>
                      <a:pt x="63" y="76"/>
                    </a:cubicBezTo>
                    <a:cubicBezTo>
                      <a:pt x="63" y="79"/>
                      <a:pt x="63" y="83"/>
                      <a:pt x="62" y="87"/>
                    </a:cubicBezTo>
                    <a:cubicBezTo>
                      <a:pt x="60" y="95"/>
                      <a:pt x="57" y="100"/>
                      <a:pt x="53" y="100"/>
                    </a:cubicBezTo>
                    <a:cubicBezTo>
                      <a:pt x="52" y="100"/>
                      <a:pt x="52" y="100"/>
                      <a:pt x="52" y="100"/>
                    </a:cubicBezTo>
                    <a:cubicBezTo>
                      <a:pt x="52" y="100"/>
                      <a:pt x="52" y="100"/>
                      <a:pt x="53" y="100"/>
                    </a:cubicBezTo>
                    <a:cubicBezTo>
                      <a:pt x="57" y="100"/>
                      <a:pt x="60" y="95"/>
                      <a:pt x="62" y="87"/>
                    </a:cubicBezTo>
                    <a:cubicBezTo>
                      <a:pt x="63" y="80"/>
                      <a:pt x="64" y="68"/>
                      <a:pt x="60" y="68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68"/>
                      <a:pt x="60" y="68"/>
                      <a:pt x="60" y="68"/>
                    </a:cubicBezTo>
                    <a:cubicBezTo>
                      <a:pt x="59" y="68"/>
                      <a:pt x="59" y="68"/>
                      <a:pt x="59" y="68"/>
                    </a:cubicBezTo>
                    <a:cubicBezTo>
                      <a:pt x="59" y="67"/>
                      <a:pt x="60" y="66"/>
                      <a:pt x="60" y="66"/>
                    </a:cubicBezTo>
                    <a:cubicBezTo>
                      <a:pt x="60" y="66"/>
                      <a:pt x="60" y="65"/>
                      <a:pt x="60" y="65"/>
                    </a:cubicBezTo>
                    <a:cubicBezTo>
                      <a:pt x="60" y="56"/>
                      <a:pt x="60" y="46"/>
                      <a:pt x="58" y="38"/>
                    </a:cubicBezTo>
                    <a:cubicBezTo>
                      <a:pt x="56" y="34"/>
                      <a:pt x="55" y="31"/>
                      <a:pt x="53" y="27"/>
                    </a:cubicBezTo>
                    <a:cubicBezTo>
                      <a:pt x="45" y="12"/>
                      <a:pt x="32" y="3"/>
                      <a:pt x="16" y="0"/>
                    </a:cubicBezTo>
                    <a:cubicBezTo>
                      <a:pt x="14" y="0"/>
                      <a:pt x="11" y="0"/>
                      <a:pt x="8" y="0"/>
                    </a:cubicBezTo>
                  </a:path>
                </a:pathLst>
              </a:custGeom>
              <a:solidFill>
                <a:srgbClr val="F5F1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0" name="Freeform: Shape 108"/>
              <p:cNvSpPr/>
              <p:nvPr/>
            </p:nvSpPr>
            <p:spPr bwMode="auto">
              <a:xfrm>
                <a:off x="6171" y="1451"/>
                <a:ext cx="95" cy="212"/>
              </a:xfrm>
              <a:custGeom>
                <a:avLst/>
                <a:gdLst>
                  <a:gd name="T0" fmla="*/ 60 w 65"/>
                  <a:gd name="T1" fmla="*/ 68 h 145"/>
                  <a:gd name="T2" fmla="*/ 60 w 65"/>
                  <a:gd name="T3" fmla="*/ 69 h 145"/>
                  <a:gd name="T4" fmla="*/ 60 w 65"/>
                  <a:gd name="T5" fmla="*/ 68 h 145"/>
                  <a:gd name="T6" fmla="*/ 62 w 65"/>
                  <a:gd name="T7" fmla="*/ 87 h 145"/>
                  <a:gd name="T8" fmla="*/ 53 w 65"/>
                  <a:gd name="T9" fmla="*/ 100 h 145"/>
                  <a:gd name="T10" fmla="*/ 52 w 65"/>
                  <a:gd name="T11" fmla="*/ 100 h 145"/>
                  <a:gd name="T12" fmla="*/ 51 w 65"/>
                  <a:gd name="T13" fmla="*/ 100 h 145"/>
                  <a:gd name="T14" fmla="*/ 51 w 65"/>
                  <a:gd name="T15" fmla="*/ 100 h 145"/>
                  <a:gd name="T16" fmla="*/ 51 w 65"/>
                  <a:gd name="T17" fmla="*/ 101 h 145"/>
                  <a:gd name="T18" fmla="*/ 24 w 65"/>
                  <a:gd name="T19" fmla="*/ 141 h 145"/>
                  <a:gd name="T20" fmla="*/ 24 w 65"/>
                  <a:gd name="T21" fmla="*/ 145 h 145"/>
                  <a:gd name="T22" fmla="*/ 31 w 65"/>
                  <a:gd name="T23" fmla="*/ 140 h 145"/>
                  <a:gd name="T24" fmla="*/ 43 w 65"/>
                  <a:gd name="T25" fmla="*/ 125 h 145"/>
                  <a:gd name="T26" fmla="*/ 48 w 65"/>
                  <a:gd name="T27" fmla="*/ 117 h 145"/>
                  <a:gd name="T28" fmla="*/ 49 w 65"/>
                  <a:gd name="T29" fmla="*/ 115 h 145"/>
                  <a:gd name="T30" fmla="*/ 49 w 65"/>
                  <a:gd name="T31" fmla="*/ 114 h 145"/>
                  <a:gd name="T32" fmla="*/ 54 w 65"/>
                  <a:gd name="T33" fmla="*/ 103 h 145"/>
                  <a:gd name="T34" fmla="*/ 56 w 65"/>
                  <a:gd name="T35" fmla="*/ 103 h 145"/>
                  <a:gd name="T36" fmla="*/ 57 w 65"/>
                  <a:gd name="T37" fmla="*/ 101 h 145"/>
                  <a:gd name="T38" fmla="*/ 65 w 65"/>
                  <a:gd name="T39" fmla="*/ 70 h 145"/>
                  <a:gd name="T40" fmla="*/ 60 w 65"/>
                  <a:gd name="T41" fmla="*/ 68 h 145"/>
                  <a:gd name="T42" fmla="*/ 58 w 65"/>
                  <a:gd name="T43" fmla="*/ 38 h 145"/>
                  <a:gd name="T44" fmla="*/ 60 w 65"/>
                  <a:gd name="T45" fmla="*/ 65 h 145"/>
                  <a:gd name="T46" fmla="*/ 60 w 65"/>
                  <a:gd name="T47" fmla="*/ 66 h 145"/>
                  <a:gd name="T48" fmla="*/ 58 w 65"/>
                  <a:gd name="T49" fmla="*/ 38 h 145"/>
                  <a:gd name="T50" fmla="*/ 16 w 65"/>
                  <a:gd name="T51" fmla="*/ 0 h 145"/>
                  <a:gd name="T52" fmla="*/ 53 w 65"/>
                  <a:gd name="T53" fmla="*/ 27 h 145"/>
                  <a:gd name="T54" fmla="*/ 16 w 65"/>
                  <a:gd name="T55" fmla="*/ 0 h 145"/>
                  <a:gd name="T56" fmla="*/ 2 w 65"/>
                  <a:gd name="T57" fmla="*/ 0 h 145"/>
                  <a:gd name="T58" fmla="*/ 0 w 65"/>
                  <a:gd name="T59" fmla="*/ 1 h 145"/>
                  <a:gd name="T60" fmla="*/ 0 w 65"/>
                  <a:gd name="T61" fmla="*/ 1 h 145"/>
                  <a:gd name="T62" fmla="*/ 2 w 65"/>
                  <a:gd name="T63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5" h="145">
                    <a:moveTo>
                      <a:pt x="60" y="68"/>
                    </a:moveTo>
                    <a:cubicBezTo>
                      <a:pt x="60" y="68"/>
                      <a:pt x="60" y="68"/>
                      <a:pt x="60" y="69"/>
                    </a:cubicBezTo>
                    <a:cubicBezTo>
                      <a:pt x="60" y="68"/>
                      <a:pt x="60" y="68"/>
                      <a:pt x="60" y="68"/>
                    </a:cubicBezTo>
                    <a:cubicBezTo>
                      <a:pt x="64" y="68"/>
                      <a:pt x="63" y="80"/>
                      <a:pt x="62" y="87"/>
                    </a:cubicBezTo>
                    <a:cubicBezTo>
                      <a:pt x="60" y="95"/>
                      <a:pt x="57" y="100"/>
                      <a:pt x="53" y="100"/>
                    </a:cubicBezTo>
                    <a:cubicBezTo>
                      <a:pt x="52" y="100"/>
                      <a:pt x="52" y="100"/>
                      <a:pt x="52" y="100"/>
                    </a:cubicBezTo>
                    <a:cubicBezTo>
                      <a:pt x="52" y="100"/>
                      <a:pt x="51" y="100"/>
                      <a:pt x="51" y="100"/>
                    </a:cubicBezTo>
                    <a:cubicBezTo>
                      <a:pt x="51" y="100"/>
                      <a:pt x="51" y="100"/>
                      <a:pt x="51" y="100"/>
                    </a:cubicBezTo>
                    <a:cubicBezTo>
                      <a:pt x="51" y="101"/>
                      <a:pt x="51" y="101"/>
                      <a:pt x="51" y="101"/>
                    </a:cubicBezTo>
                    <a:cubicBezTo>
                      <a:pt x="45" y="118"/>
                      <a:pt x="36" y="133"/>
                      <a:pt x="24" y="141"/>
                    </a:cubicBezTo>
                    <a:cubicBezTo>
                      <a:pt x="24" y="142"/>
                      <a:pt x="24" y="143"/>
                      <a:pt x="24" y="145"/>
                    </a:cubicBezTo>
                    <a:cubicBezTo>
                      <a:pt x="27" y="143"/>
                      <a:pt x="29" y="142"/>
                      <a:pt x="31" y="140"/>
                    </a:cubicBezTo>
                    <a:cubicBezTo>
                      <a:pt x="35" y="136"/>
                      <a:pt x="40" y="131"/>
                      <a:pt x="43" y="125"/>
                    </a:cubicBezTo>
                    <a:cubicBezTo>
                      <a:pt x="45" y="122"/>
                      <a:pt x="46" y="120"/>
                      <a:pt x="48" y="117"/>
                    </a:cubicBezTo>
                    <a:cubicBezTo>
                      <a:pt x="48" y="116"/>
                      <a:pt x="48" y="116"/>
                      <a:pt x="49" y="115"/>
                    </a:cubicBezTo>
                    <a:cubicBezTo>
                      <a:pt x="49" y="115"/>
                      <a:pt x="49" y="115"/>
                      <a:pt x="49" y="114"/>
                    </a:cubicBezTo>
                    <a:cubicBezTo>
                      <a:pt x="51" y="111"/>
                      <a:pt x="52" y="107"/>
                      <a:pt x="54" y="103"/>
                    </a:cubicBezTo>
                    <a:cubicBezTo>
                      <a:pt x="54" y="103"/>
                      <a:pt x="55" y="103"/>
                      <a:pt x="56" y="103"/>
                    </a:cubicBezTo>
                    <a:cubicBezTo>
                      <a:pt x="56" y="102"/>
                      <a:pt x="56" y="102"/>
                      <a:pt x="57" y="101"/>
                    </a:cubicBezTo>
                    <a:cubicBezTo>
                      <a:pt x="63" y="93"/>
                      <a:pt x="65" y="81"/>
                      <a:pt x="65" y="70"/>
                    </a:cubicBezTo>
                    <a:cubicBezTo>
                      <a:pt x="65" y="68"/>
                      <a:pt x="60" y="69"/>
                      <a:pt x="60" y="68"/>
                    </a:cubicBezTo>
                    <a:moveTo>
                      <a:pt x="58" y="38"/>
                    </a:moveTo>
                    <a:cubicBezTo>
                      <a:pt x="60" y="46"/>
                      <a:pt x="60" y="56"/>
                      <a:pt x="60" y="65"/>
                    </a:cubicBezTo>
                    <a:cubicBezTo>
                      <a:pt x="60" y="65"/>
                      <a:pt x="60" y="66"/>
                      <a:pt x="60" y="66"/>
                    </a:cubicBezTo>
                    <a:cubicBezTo>
                      <a:pt x="61" y="56"/>
                      <a:pt x="60" y="47"/>
                      <a:pt x="58" y="38"/>
                    </a:cubicBezTo>
                    <a:moveTo>
                      <a:pt x="16" y="0"/>
                    </a:moveTo>
                    <a:cubicBezTo>
                      <a:pt x="32" y="3"/>
                      <a:pt x="45" y="12"/>
                      <a:pt x="53" y="27"/>
                    </a:cubicBezTo>
                    <a:cubicBezTo>
                      <a:pt x="46" y="13"/>
                      <a:pt x="34" y="3"/>
                      <a:pt x="16" y="0"/>
                    </a:cubicBezTo>
                    <a:moveTo>
                      <a:pt x="2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</a:path>
                </a:pathLst>
              </a:custGeom>
              <a:solidFill>
                <a:srgbClr val="939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1" name="Freeform: Shape 109"/>
              <p:cNvSpPr/>
              <p:nvPr/>
            </p:nvSpPr>
            <p:spPr bwMode="auto">
              <a:xfrm>
                <a:off x="6259" y="1542"/>
                <a:ext cx="0" cy="4"/>
              </a:xfrm>
              <a:custGeom>
                <a:avLst/>
                <a:gdLst>
                  <a:gd name="T0" fmla="*/ 0 h 3"/>
                  <a:gd name="T1" fmla="*/ 3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</a:path>
                </a:pathLst>
              </a:custGeom>
              <a:solidFill>
                <a:srgbClr val="F7F3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2" name="Freeform: Shape 110"/>
              <p:cNvSpPr/>
              <p:nvPr/>
            </p:nvSpPr>
            <p:spPr bwMode="auto">
              <a:xfrm>
                <a:off x="6108" y="1542"/>
                <a:ext cx="0" cy="4"/>
              </a:xfrm>
              <a:custGeom>
                <a:avLst/>
                <a:gdLst>
                  <a:gd name="T0" fmla="*/ 0 h 3"/>
                  <a:gd name="T1" fmla="*/ 3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3" name="Freeform: Shape 111"/>
              <p:cNvSpPr/>
              <p:nvPr/>
            </p:nvSpPr>
            <p:spPr bwMode="auto">
              <a:xfrm>
                <a:off x="6120" y="1597"/>
                <a:ext cx="88" cy="67"/>
              </a:xfrm>
              <a:custGeom>
                <a:avLst/>
                <a:gdLst>
                  <a:gd name="T0" fmla="*/ 1 w 60"/>
                  <a:gd name="T1" fmla="*/ 0 h 46"/>
                  <a:gd name="T2" fmla="*/ 0 w 60"/>
                  <a:gd name="T3" fmla="*/ 0 h 46"/>
                  <a:gd name="T4" fmla="*/ 0 w 60"/>
                  <a:gd name="T5" fmla="*/ 0 h 46"/>
                  <a:gd name="T6" fmla="*/ 0 w 60"/>
                  <a:gd name="T7" fmla="*/ 0 h 46"/>
                  <a:gd name="T8" fmla="*/ 1 w 60"/>
                  <a:gd name="T9" fmla="*/ 1 h 46"/>
                  <a:gd name="T10" fmla="*/ 43 w 60"/>
                  <a:gd name="T11" fmla="*/ 46 h 46"/>
                  <a:gd name="T12" fmla="*/ 59 w 60"/>
                  <a:gd name="T13" fmla="*/ 41 h 46"/>
                  <a:gd name="T14" fmla="*/ 60 w 60"/>
                  <a:gd name="T15" fmla="*/ 36 h 46"/>
                  <a:gd name="T16" fmla="*/ 43 w 60"/>
                  <a:gd name="T17" fmla="*/ 42 h 46"/>
                  <a:gd name="T18" fmla="*/ 1 w 60"/>
                  <a:gd name="T1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" h="46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9" y="25"/>
                      <a:pt x="23" y="46"/>
                      <a:pt x="43" y="46"/>
                    </a:cubicBezTo>
                    <a:cubicBezTo>
                      <a:pt x="49" y="46"/>
                      <a:pt x="55" y="44"/>
                      <a:pt x="59" y="41"/>
                    </a:cubicBezTo>
                    <a:cubicBezTo>
                      <a:pt x="60" y="39"/>
                      <a:pt x="60" y="38"/>
                      <a:pt x="60" y="36"/>
                    </a:cubicBezTo>
                    <a:cubicBezTo>
                      <a:pt x="55" y="40"/>
                      <a:pt x="49" y="42"/>
                      <a:pt x="43" y="42"/>
                    </a:cubicBezTo>
                    <a:cubicBezTo>
                      <a:pt x="23" y="42"/>
                      <a:pt x="9" y="24"/>
                      <a:pt x="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4" name="Freeform: Shape 112"/>
              <p:cNvSpPr/>
              <p:nvPr/>
            </p:nvSpPr>
            <p:spPr bwMode="auto">
              <a:xfrm>
                <a:off x="6120" y="1597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2 w 2"/>
                  <a:gd name="T7" fmla="*/ 2 h 2"/>
                  <a:gd name="T8" fmla="*/ 0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FA0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5" name="Freeform: Shape 113"/>
              <p:cNvSpPr/>
              <p:nvPr/>
            </p:nvSpPr>
            <p:spPr bwMode="auto">
              <a:xfrm>
                <a:off x="6120" y="1597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2 w 2"/>
                  <a:gd name="T7" fmla="*/ 2 h 2"/>
                  <a:gd name="T8" fmla="*/ 0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6" name="Freeform: Shape 114"/>
              <p:cNvSpPr/>
              <p:nvPr/>
            </p:nvSpPr>
            <p:spPr bwMode="auto">
              <a:xfrm>
                <a:off x="6206" y="1562"/>
                <a:ext cx="57" cy="95"/>
              </a:xfrm>
              <a:custGeom>
                <a:avLst/>
                <a:gdLst>
                  <a:gd name="T0" fmla="*/ 39 w 39"/>
                  <a:gd name="T1" fmla="*/ 0 h 65"/>
                  <a:gd name="T2" fmla="*/ 38 w 39"/>
                  <a:gd name="T3" fmla="*/ 7 h 65"/>
                  <a:gd name="T4" fmla="*/ 29 w 39"/>
                  <a:gd name="T5" fmla="*/ 20 h 65"/>
                  <a:gd name="T6" fmla="*/ 27 w 39"/>
                  <a:gd name="T7" fmla="*/ 20 h 65"/>
                  <a:gd name="T8" fmla="*/ 27 w 39"/>
                  <a:gd name="T9" fmla="*/ 20 h 65"/>
                  <a:gd name="T10" fmla="*/ 27 w 39"/>
                  <a:gd name="T11" fmla="*/ 21 h 65"/>
                  <a:gd name="T12" fmla="*/ 1 w 39"/>
                  <a:gd name="T13" fmla="*/ 60 h 65"/>
                  <a:gd name="T14" fmla="*/ 0 w 39"/>
                  <a:gd name="T15" fmla="*/ 65 h 65"/>
                  <a:gd name="T16" fmla="*/ 27 w 39"/>
                  <a:gd name="T17" fmla="*/ 25 h 65"/>
                  <a:gd name="T18" fmla="*/ 27 w 39"/>
                  <a:gd name="T19" fmla="*/ 24 h 65"/>
                  <a:gd name="T20" fmla="*/ 27 w 39"/>
                  <a:gd name="T21" fmla="*/ 24 h 65"/>
                  <a:gd name="T22" fmla="*/ 27 w 39"/>
                  <a:gd name="T23" fmla="*/ 24 h 65"/>
                  <a:gd name="T24" fmla="*/ 27 w 39"/>
                  <a:gd name="T25" fmla="*/ 24 h 65"/>
                  <a:gd name="T26" fmla="*/ 28 w 39"/>
                  <a:gd name="T27" fmla="*/ 24 h 65"/>
                  <a:gd name="T28" fmla="*/ 29 w 39"/>
                  <a:gd name="T29" fmla="*/ 24 h 65"/>
                  <a:gd name="T30" fmla="*/ 38 w 39"/>
                  <a:gd name="T31" fmla="*/ 11 h 65"/>
                  <a:gd name="T32" fmla="*/ 39 w 39"/>
                  <a:gd name="T33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" h="65">
                    <a:moveTo>
                      <a:pt x="39" y="0"/>
                    </a:moveTo>
                    <a:cubicBezTo>
                      <a:pt x="39" y="2"/>
                      <a:pt x="38" y="5"/>
                      <a:pt x="38" y="7"/>
                    </a:cubicBezTo>
                    <a:cubicBezTo>
                      <a:pt x="36" y="15"/>
                      <a:pt x="33" y="20"/>
                      <a:pt x="29" y="20"/>
                    </a:cubicBezTo>
                    <a:cubicBezTo>
                      <a:pt x="28" y="20"/>
                      <a:pt x="28" y="20"/>
                      <a:pt x="27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1" y="38"/>
                      <a:pt x="12" y="53"/>
                      <a:pt x="1" y="60"/>
                    </a:cubicBezTo>
                    <a:cubicBezTo>
                      <a:pt x="1" y="62"/>
                      <a:pt x="1" y="63"/>
                      <a:pt x="0" y="65"/>
                    </a:cubicBezTo>
                    <a:cubicBezTo>
                      <a:pt x="12" y="57"/>
                      <a:pt x="21" y="42"/>
                      <a:pt x="27" y="25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8" y="24"/>
                      <a:pt x="28" y="24"/>
                    </a:cubicBezTo>
                    <a:cubicBezTo>
                      <a:pt x="28" y="24"/>
                      <a:pt x="28" y="24"/>
                      <a:pt x="29" y="24"/>
                    </a:cubicBezTo>
                    <a:cubicBezTo>
                      <a:pt x="33" y="24"/>
                      <a:pt x="36" y="19"/>
                      <a:pt x="38" y="11"/>
                    </a:cubicBezTo>
                    <a:cubicBezTo>
                      <a:pt x="39" y="7"/>
                      <a:pt x="39" y="3"/>
                      <a:pt x="39" y="0"/>
                    </a:cubicBezTo>
                  </a:path>
                </a:pathLst>
              </a:custGeom>
              <a:solidFill>
                <a:srgbClr val="F7F3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7" name="Freeform: Shape 115"/>
              <p:cNvSpPr/>
              <p:nvPr/>
            </p:nvSpPr>
            <p:spPr bwMode="auto">
              <a:xfrm>
                <a:off x="6246" y="1597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1 w 1"/>
                  <a:gd name="T4" fmla="*/ 0 w 1"/>
                  <a:gd name="T5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9A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sp>
        <p:nvSpPr>
          <p:cNvPr id="115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成功项目展示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-157163" y="4103220"/>
            <a:ext cx="9458325" cy="2004369"/>
          </a:xfrm>
          <a:prstGeom prst="ellipse">
            <a:avLst/>
          </a:prstGeom>
          <a:blipFill dpi="0" rotWithShape="1">
            <a:blip r:embed="rId4" cstate="email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193006" y="1278731"/>
            <a:ext cx="1535906" cy="2143125"/>
            <a:chOff x="1193006" y="1278731"/>
            <a:chExt cx="1535906" cy="2143125"/>
          </a:xfrm>
        </p:grpSpPr>
        <p:sp>
          <p:nvSpPr>
            <p:cNvPr id="5" name="矩形: 圆角 4"/>
            <p:cNvSpPr/>
            <p:nvPr/>
          </p:nvSpPr>
          <p:spPr>
            <a:xfrm>
              <a:off x="1193006" y="1278731"/>
              <a:ext cx="1535906" cy="2143125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" name="任意多边形: 形状 7"/>
            <p:cNvSpPr>
              <a:spLocks noChangeAspect="1"/>
            </p:cNvSpPr>
            <p:nvPr/>
          </p:nvSpPr>
          <p:spPr bwMode="auto">
            <a:xfrm>
              <a:off x="1820604" y="1430036"/>
              <a:ext cx="280709" cy="355491"/>
            </a:xfrm>
            <a:custGeom>
              <a:avLst/>
              <a:gdLst>
                <a:gd name="T0" fmla="*/ 35 w 38"/>
                <a:gd name="T1" fmla="*/ 6 h 51"/>
                <a:gd name="T2" fmla="*/ 29 w 38"/>
                <a:gd name="T3" fmla="*/ 6 h 51"/>
                <a:gd name="T4" fmla="*/ 21 w 38"/>
                <a:gd name="T5" fmla="*/ 0 h 51"/>
                <a:gd name="T6" fmla="*/ 18 w 38"/>
                <a:gd name="T7" fmla="*/ 0 h 51"/>
                <a:gd name="T8" fmla="*/ 10 w 38"/>
                <a:gd name="T9" fmla="*/ 6 h 51"/>
                <a:gd name="T10" fmla="*/ 3 w 38"/>
                <a:gd name="T11" fmla="*/ 6 h 51"/>
                <a:gd name="T12" fmla="*/ 0 w 38"/>
                <a:gd name="T13" fmla="*/ 10 h 51"/>
                <a:gd name="T14" fmla="*/ 0 w 38"/>
                <a:gd name="T15" fmla="*/ 48 h 51"/>
                <a:gd name="T16" fmla="*/ 3 w 38"/>
                <a:gd name="T17" fmla="*/ 51 h 51"/>
                <a:gd name="T18" fmla="*/ 35 w 38"/>
                <a:gd name="T19" fmla="*/ 51 h 51"/>
                <a:gd name="T20" fmla="*/ 38 w 38"/>
                <a:gd name="T21" fmla="*/ 48 h 51"/>
                <a:gd name="T22" fmla="*/ 38 w 38"/>
                <a:gd name="T23" fmla="*/ 10 h 51"/>
                <a:gd name="T24" fmla="*/ 35 w 38"/>
                <a:gd name="T25" fmla="*/ 6 h 51"/>
                <a:gd name="T26" fmla="*/ 18 w 38"/>
                <a:gd name="T27" fmla="*/ 3 h 51"/>
                <a:gd name="T28" fmla="*/ 21 w 38"/>
                <a:gd name="T29" fmla="*/ 3 h 51"/>
                <a:gd name="T30" fmla="*/ 25 w 38"/>
                <a:gd name="T31" fmla="*/ 6 h 51"/>
                <a:gd name="T32" fmla="*/ 13 w 38"/>
                <a:gd name="T33" fmla="*/ 6 h 51"/>
                <a:gd name="T34" fmla="*/ 18 w 38"/>
                <a:gd name="T35" fmla="*/ 3 h 51"/>
                <a:gd name="T36" fmla="*/ 35 w 38"/>
                <a:gd name="T37" fmla="*/ 46 h 51"/>
                <a:gd name="T38" fmla="*/ 34 w 38"/>
                <a:gd name="T39" fmla="*/ 48 h 51"/>
                <a:gd name="T40" fmla="*/ 5 w 38"/>
                <a:gd name="T41" fmla="*/ 48 h 51"/>
                <a:gd name="T42" fmla="*/ 3 w 38"/>
                <a:gd name="T43" fmla="*/ 46 h 51"/>
                <a:gd name="T44" fmla="*/ 3 w 38"/>
                <a:gd name="T45" fmla="*/ 42 h 51"/>
                <a:gd name="T46" fmla="*/ 35 w 38"/>
                <a:gd name="T47" fmla="*/ 42 h 51"/>
                <a:gd name="T48" fmla="*/ 35 w 38"/>
                <a:gd name="T49" fmla="*/ 46 h 51"/>
                <a:gd name="T50" fmla="*/ 35 w 38"/>
                <a:gd name="T51" fmla="*/ 38 h 51"/>
                <a:gd name="T52" fmla="*/ 3 w 38"/>
                <a:gd name="T53" fmla="*/ 38 h 51"/>
                <a:gd name="T54" fmla="*/ 3 w 38"/>
                <a:gd name="T55" fmla="*/ 11 h 51"/>
                <a:gd name="T56" fmla="*/ 5 w 38"/>
                <a:gd name="T57" fmla="*/ 10 h 51"/>
                <a:gd name="T58" fmla="*/ 10 w 38"/>
                <a:gd name="T59" fmla="*/ 10 h 51"/>
                <a:gd name="T60" fmla="*/ 10 w 38"/>
                <a:gd name="T61" fmla="*/ 19 h 51"/>
                <a:gd name="T62" fmla="*/ 13 w 38"/>
                <a:gd name="T63" fmla="*/ 19 h 51"/>
                <a:gd name="T64" fmla="*/ 13 w 38"/>
                <a:gd name="T65" fmla="*/ 10 h 51"/>
                <a:gd name="T66" fmla="*/ 26 w 38"/>
                <a:gd name="T67" fmla="*/ 10 h 51"/>
                <a:gd name="T68" fmla="*/ 26 w 38"/>
                <a:gd name="T69" fmla="*/ 19 h 51"/>
                <a:gd name="T70" fmla="*/ 29 w 38"/>
                <a:gd name="T71" fmla="*/ 19 h 51"/>
                <a:gd name="T72" fmla="*/ 29 w 38"/>
                <a:gd name="T73" fmla="*/ 10 h 51"/>
                <a:gd name="T74" fmla="*/ 34 w 38"/>
                <a:gd name="T75" fmla="*/ 10 h 51"/>
                <a:gd name="T76" fmla="*/ 35 w 38"/>
                <a:gd name="T77" fmla="*/ 11 h 51"/>
                <a:gd name="T78" fmla="*/ 35 w 38"/>
                <a:gd name="T79" fmla="*/ 38 h 51"/>
                <a:gd name="T80" fmla="*/ 35 w 38"/>
                <a:gd name="T81" fmla="*/ 38 h 51"/>
                <a:gd name="T82" fmla="*/ 35 w 38"/>
                <a:gd name="T83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8" h="51">
                  <a:moveTo>
                    <a:pt x="35" y="6"/>
                  </a:moveTo>
                  <a:cubicBezTo>
                    <a:pt x="29" y="6"/>
                    <a:pt x="29" y="6"/>
                    <a:pt x="29" y="6"/>
                  </a:cubicBezTo>
                  <a:cubicBezTo>
                    <a:pt x="28" y="3"/>
                    <a:pt x="25" y="0"/>
                    <a:pt x="21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4" y="0"/>
                    <a:pt x="11" y="3"/>
                    <a:pt x="10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8"/>
                    <a:pt x="0" y="1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0"/>
                    <a:pt x="1" y="51"/>
                    <a:pt x="3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8" y="50"/>
                    <a:pt x="38" y="48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8" y="8"/>
                    <a:pt x="37" y="6"/>
                    <a:pt x="35" y="6"/>
                  </a:cubicBezTo>
                  <a:close/>
                  <a:moveTo>
                    <a:pt x="18" y="3"/>
                  </a:moveTo>
                  <a:cubicBezTo>
                    <a:pt x="21" y="3"/>
                    <a:pt x="21" y="3"/>
                    <a:pt x="21" y="3"/>
                  </a:cubicBezTo>
                  <a:cubicBezTo>
                    <a:pt x="23" y="3"/>
                    <a:pt x="25" y="5"/>
                    <a:pt x="25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5"/>
                    <a:pt x="16" y="3"/>
                    <a:pt x="18" y="3"/>
                  </a:cubicBezTo>
                  <a:close/>
                  <a:moveTo>
                    <a:pt x="35" y="46"/>
                  </a:moveTo>
                  <a:cubicBezTo>
                    <a:pt x="35" y="47"/>
                    <a:pt x="34" y="48"/>
                    <a:pt x="34" y="48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4" y="48"/>
                    <a:pt x="3" y="47"/>
                    <a:pt x="3" y="46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35" y="42"/>
                    <a:pt x="35" y="42"/>
                    <a:pt x="35" y="42"/>
                  </a:cubicBezTo>
                  <a:lnTo>
                    <a:pt x="35" y="46"/>
                  </a:lnTo>
                  <a:close/>
                  <a:moveTo>
                    <a:pt x="35" y="38"/>
                  </a:moveTo>
                  <a:cubicBezTo>
                    <a:pt x="3" y="38"/>
                    <a:pt x="3" y="38"/>
                    <a:pt x="3" y="38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0"/>
                    <a:pt x="4" y="10"/>
                    <a:pt x="5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10"/>
                    <a:pt x="35" y="10"/>
                    <a:pt x="35" y="11"/>
                  </a:cubicBezTo>
                  <a:lnTo>
                    <a:pt x="35" y="38"/>
                  </a:lnTo>
                  <a:close/>
                  <a:moveTo>
                    <a:pt x="35" y="38"/>
                  </a:moveTo>
                  <a:cubicBezTo>
                    <a:pt x="35" y="38"/>
                    <a:pt x="35" y="38"/>
                    <a:pt x="35" y="3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438150" y="2454012"/>
              <a:ext cx="1045618" cy="666809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rmAutofit/>
            </a:bodyPr>
            <a:lstStyle/>
            <a:p>
              <a:pPr algn="ctr" defTabSz="914400">
                <a:lnSpc>
                  <a:spcPct val="120000"/>
                </a:lnSpc>
                <a:defRPr/>
              </a:pPr>
              <a:r>
                <a:rPr lang="zh-CN" altLang="en-US" sz="8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1193006" y="2074713"/>
              <a:ext cx="1535906" cy="379299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lvl="0" algn="ctr" defTabSz="914400">
                <a:defRPr/>
              </a:pPr>
              <a:r>
                <a:rPr lang="zh-CN" altLang="en-US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804046" y="1278731"/>
            <a:ext cx="1535906" cy="2143125"/>
            <a:chOff x="3804046" y="1278731"/>
            <a:chExt cx="1535906" cy="2143125"/>
          </a:xfrm>
        </p:grpSpPr>
        <p:sp>
          <p:nvSpPr>
            <p:cNvPr id="6" name="矩形: 圆角 5"/>
            <p:cNvSpPr/>
            <p:nvPr/>
          </p:nvSpPr>
          <p:spPr>
            <a:xfrm>
              <a:off x="3804046" y="1278731"/>
              <a:ext cx="1535906" cy="214312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任意多边形: 形状 8"/>
            <p:cNvSpPr>
              <a:spLocks noChangeAspect="1"/>
            </p:cNvSpPr>
            <p:nvPr/>
          </p:nvSpPr>
          <p:spPr bwMode="auto">
            <a:xfrm>
              <a:off x="4431644" y="1430036"/>
              <a:ext cx="280709" cy="355491"/>
            </a:xfrm>
            <a:custGeom>
              <a:avLst/>
              <a:gdLst>
                <a:gd name="T0" fmla="*/ 35 w 38"/>
                <a:gd name="T1" fmla="*/ 6 h 51"/>
                <a:gd name="T2" fmla="*/ 29 w 38"/>
                <a:gd name="T3" fmla="*/ 6 h 51"/>
                <a:gd name="T4" fmla="*/ 21 w 38"/>
                <a:gd name="T5" fmla="*/ 0 h 51"/>
                <a:gd name="T6" fmla="*/ 18 w 38"/>
                <a:gd name="T7" fmla="*/ 0 h 51"/>
                <a:gd name="T8" fmla="*/ 10 w 38"/>
                <a:gd name="T9" fmla="*/ 6 h 51"/>
                <a:gd name="T10" fmla="*/ 3 w 38"/>
                <a:gd name="T11" fmla="*/ 6 h 51"/>
                <a:gd name="T12" fmla="*/ 0 w 38"/>
                <a:gd name="T13" fmla="*/ 10 h 51"/>
                <a:gd name="T14" fmla="*/ 0 w 38"/>
                <a:gd name="T15" fmla="*/ 48 h 51"/>
                <a:gd name="T16" fmla="*/ 3 w 38"/>
                <a:gd name="T17" fmla="*/ 51 h 51"/>
                <a:gd name="T18" fmla="*/ 35 w 38"/>
                <a:gd name="T19" fmla="*/ 51 h 51"/>
                <a:gd name="T20" fmla="*/ 38 w 38"/>
                <a:gd name="T21" fmla="*/ 48 h 51"/>
                <a:gd name="T22" fmla="*/ 38 w 38"/>
                <a:gd name="T23" fmla="*/ 10 h 51"/>
                <a:gd name="T24" fmla="*/ 35 w 38"/>
                <a:gd name="T25" fmla="*/ 6 h 51"/>
                <a:gd name="T26" fmla="*/ 18 w 38"/>
                <a:gd name="T27" fmla="*/ 3 h 51"/>
                <a:gd name="T28" fmla="*/ 21 w 38"/>
                <a:gd name="T29" fmla="*/ 3 h 51"/>
                <a:gd name="T30" fmla="*/ 25 w 38"/>
                <a:gd name="T31" fmla="*/ 6 h 51"/>
                <a:gd name="T32" fmla="*/ 13 w 38"/>
                <a:gd name="T33" fmla="*/ 6 h 51"/>
                <a:gd name="T34" fmla="*/ 18 w 38"/>
                <a:gd name="T35" fmla="*/ 3 h 51"/>
                <a:gd name="T36" fmla="*/ 35 w 38"/>
                <a:gd name="T37" fmla="*/ 46 h 51"/>
                <a:gd name="T38" fmla="*/ 34 w 38"/>
                <a:gd name="T39" fmla="*/ 48 h 51"/>
                <a:gd name="T40" fmla="*/ 5 w 38"/>
                <a:gd name="T41" fmla="*/ 48 h 51"/>
                <a:gd name="T42" fmla="*/ 3 w 38"/>
                <a:gd name="T43" fmla="*/ 46 h 51"/>
                <a:gd name="T44" fmla="*/ 3 w 38"/>
                <a:gd name="T45" fmla="*/ 42 h 51"/>
                <a:gd name="T46" fmla="*/ 35 w 38"/>
                <a:gd name="T47" fmla="*/ 42 h 51"/>
                <a:gd name="T48" fmla="*/ 35 w 38"/>
                <a:gd name="T49" fmla="*/ 46 h 51"/>
                <a:gd name="T50" fmla="*/ 35 w 38"/>
                <a:gd name="T51" fmla="*/ 38 h 51"/>
                <a:gd name="T52" fmla="*/ 3 w 38"/>
                <a:gd name="T53" fmla="*/ 38 h 51"/>
                <a:gd name="T54" fmla="*/ 3 w 38"/>
                <a:gd name="T55" fmla="*/ 11 h 51"/>
                <a:gd name="T56" fmla="*/ 5 w 38"/>
                <a:gd name="T57" fmla="*/ 10 h 51"/>
                <a:gd name="T58" fmla="*/ 10 w 38"/>
                <a:gd name="T59" fmla="*/ 10 h 51"/>
                <a:gd name="T60" fmla="*/ 10 w 38"/>
                <a:gd name="T61" fmla="*/ 19 h 51"/>
                <a:gd name="T62" fmla="*/ 13 w 38"/>
                <a:gd name="T63" fmla="*/ 19 h 51"/>
                <a:gd name="T64" fmla="*/ 13 w 38"/>
                <a:gd name="T65" fmla="*/ 10 h 51"/>
                <a:gd name="T66" fmla="*/ 26 w 38"/>
                <a:gd name="T67" fmla="*/ 10 h 51"/>
                <a:gd name="T68" fmla="*/ 26 w 38"/>
                <a:gd name="T69" fmla="*/ 19 h 51"/>
                <a:gd name="T70" fmla="*/ 29 w 38"/>
                <a:gd name="T71" fmla="*/ 19 h 51"/>
                <a:gd name="T72" fmla="*/ 29 w 38"/>
                <a:gd name="T73" fmla="*/ 10 h 51"/>
                <a:gd name="T74" fmla="*/ 34 w 38"/>
                <a:gd name="T75" fmla="*/ 10 h 51"/>
                <a:gd name="T76" fmla="*/ 35 w 38"/>
                <a:gd name="T77" fmla="*/ 11 h 51"/>
                <a:gd name="T78" fmla="*/ 35 w 38"/>
                <a:gd name="T79" fmla="*/ 38 h 51"/>
                <a:gd name="T80" fmla="*/ 35 w 38"/>
                <a:gd name="T81" fmla="*/ 38 h 51"/>
                <a:gd name="T82" fmla="*/ 35 w 38"/>
                <a:gd name="T83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8" h="51">
                  <a:moveTo>
                    <a:pt x="35" y="6"/>
                  </a:moveTo>
                  <a:cubicBezTo>
                    <a:pt x="29" y="6"/>
                    <a:pt x="29" y="6"/>
                    <a:pt x="29" y="6"/>
                  </a:cubicBezTo>
                  <a:cubicBezTo>
                    <a:pt x="28" y="3"/>
                    <a:pt x="25" y="0"/>
                    <a:pt x="21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4" y="0"/>
                    <a:pt x="11" y="3"/>
                    <a:pt x="10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8"/>
                    <a:pt x="0" y="1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0"/>
                    <a:pt x="1" y="51"/>
                    <a:pt x="3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8" y="50"/>
                    <a:pt x="38" y="48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8" y="8"/>
                    <a:pt x="37" y="6"/>
                    <a:pt x="35" y="6"/>
                  </a:cubicBezTo>
                  <a:close/>
                  <a:moveTo>
                    <a:pt x="18" y="3"/>
                  </a:moveTo>
                  <a:cubicBezTo>
                    <a:pt x="21" y="3"/>
                    <a:pt x="21" y="3"/>
                    <a:pt x="21" y="3"/>
                  </a:cubicBezTo>
                  <a:cubicBezTo>
                    <a:pt x="23" y="3"/>
                    <a:pt x="25" y="5"/>
                    <a:pt x="25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5"/>
                    <a:pt x="16" y="3"/>
                    <a:pt x="18" y="3"/>
                  </a:cubicBezTo>
                  <a:close/>
                  <a:moveTo>
                    <a:pt x="35" y="46"/>
                  </a:moveTo>
                  <a:cubicBezTo>
                    <a:pt x="35" y="47"/>
                    <a:pt x="34" y="48"/>
                    <a:pt x="34" y="48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4" y="48"/>
                    <a:pt x="3" y="47"/>
                    <a:pt x="3" y="46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35" y="42"/>
                    <a:pt x="35" y="42"/>
                    <a:pt x="35" y="42"/>
                  </a:cubicBezTo>
                  <a:lnTo>
                    <a:pt x="35" y="46"/>
                  </a:lnTo>
                  <a:close/>
                  <a:moveTo>
                    <a:pt x="35" y="38"/>
                  </a:moveTo>
                  <a:cubicBezTo>
                    <a:pt x="3" y="38"/>
                    <a:pt x="3" y="38"/>
                    <a:pt x="3" y="38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0"/>
                    <a:pt x="4" y="10"/>
                    <a:pt x="5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10"/>
                    <a:pt x="35" y="10"/>
                    <a:pt x="35" y="11"/>
                  </a:cubicBezTo>
                  <a:lnTo>
                    <a:pt x="35" y="38"/>
                  </a:lnTo>
                  <a:close/>
                  <a:moveTo>
                    <a:pt x="35" y="38"/>
                  </a:moveTo>
                  <a:cubicBezTo>
                    <a:pt x="35" y="38"/>
                    <a:pt x="35" y="38"/>
                    <a:pt x="35" y="3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3923926" y="2454012"/>
              <a:ext cx="1296146" cy="666809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rmAutofit/>
            </a:bodyPr>
            <a:lstStyle/>
            <a:p>
              <a:pPr algn="ctr" defTabSz="914400">
                <a:lnSpc>
                  <a:spcPct val="120000"/>
                </a:lnSpc>
                <a:defRPr/>
              </a:pPr>
              <a:r>
                <a:rPr lang="zh-CN" altLang="en-US" sz="8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3804046" y="2074713"/>
              <a:ext cx="1535906" cy="379299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lvl="0" algn="ctr" defTabSz="914400">
                <a:defRPr/>
              </a:pPr>
              <a:r>
                <a:rPr lang="zh-CN" altLang="en-US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415086" y="1278731"/>
            <a:ext cx="1535906" cy="2143125"/>
            <a:chOff x="6415086" y="1278731"/>
            <a:chExt cx="1535906" cy="2143125"/>
          </a:xfrm>
        </p:grpSpPr>
        <p:sp>
          <p:nvSpPr>
            <p:cNvPr id="7" name="矩形: 圆角 6"/>
            <p:cNvSpPr/>
            <p:nvPr/>
          </p:nvSpPr>
          <p:spPr>
            <a:xfrm>
              <a:off x="6415086" y="1278731"/>
              <a:ext cx="1535906" cy="2143125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" name="任意多边形: 形状 9"/>
            <p:cNvSpPr>
              <a:spLocks noChangeAspect="1"/>
            </p:cNvSpPr>
            <p:nvPr/>
          </p:nvSpPr>
          <p:spPr bwMode="auto">
            <a:xfrm>
              <a:off x="7042684" y="1430036"/>
              <a:ext cx="280709" cy="355491"/>
            </a:xfrm>
            <a:custGeom>
              <a:avLst/>
              <a:gdLst>
                <a:gd name="T0" fmla="*/ 35 w 38"/>
                <a:gd name="T1" fmla="*/ 6 h 51"/>
                <a:gd name="T2" fmla="*/ 29 w 38"/>
                <a:gd name="T3" fmla="*/ 6 h 51"/>
                <a:gd name="T4" fmla="*/ 21 w 38"/>
                <a:gd name="T5" fmla="*/ 0 h 51"/>
                <a:gd name="T6" fmla="*/ 18 w 38"/>
                <a:gd name="T7" fmla="*/ 0 h 51"/>
                <a:gd name="T8" fmla="*/ 10 w 38"/>
                <a:gd name="T9" fmla="*/ 6 h 51"/>
                <a:gd name="T10" fmla="*/ 3 w 38"/>
                <a:gd name="T11" fmla="*/ 6 h 51"/>
                <a:gd name="T12" fmla="*/ 0 w 38"/>
                <a:gd name="T13" fmla="*/ 10 h 51"/>
                <a:gd name="T14" fmla="*/ 0 w 38"/>
                <a:gd name="T15" fmla="*/ 48 h 51"/>
                <a:gd name="T16" fmla="*/ 3 w 38"/>
                <a:gd name="T17" fmla="*/ 51 h 51"/>
                <a:gd name="T18" fmla="*/ 35 w 38"/>
                <a:gd name="T19" fmla="*/ 51 h 51"/>
                <a:gd name="T20" fmla="*/ 38 w 38"/>
                <a:gd name="T21" fmla="*/ 48 h 51"/>
                <a:gd name="T22" fmla="*/ 38 w 38"/>
                <a:gd name="T23" fmla="*/ 10 h 51"/>
                <a:gd name="T24" fmla="*/ 35 w 38"/>
                <a:gd name="T25" fmla="*/ 6 h 51"/>
                <a:gd name="T26" fmla="*/ 18 w 38"/>
                <a:gd name="T27" fmla="*/ 3 h 51"/>
                <a:gd name="T28" fmla="*/ 21 w 38"/>
                <a:gd name="T29" fmla="*/ 3 h 51"/>
                <a:gd name="T30" fmla="*/ 25 w 38"/>
                <a:gd name="T31" fmla="*/ 6 h 51"/>
                <a:gd name="T32" fmla="*/ 13 w 38"/>
                <a:gd name="T33" fmla="*/ 6 h 51"/>
                <a:gd name="T34" fmla="*/ 18 w 38"/>
                <a:gd name="T35" fmla="*/ 3 h 51"/>
                <a:gd name="T36" fmla="*/ 35 w 38"/>
                <a:gd name="T37" fmla="*/ 46 h 51"/>
                <a:gd name="T38" fmla="*/ 34 w 38"/>
                <a:gd name="T39" fmla="*/ 48 h 51"/>
                <a:gd name="T40" fmla="*/ 5 w 38"/>
                <a:gd name="T41" fmla="*/ 48 h 51"/>
                <a:gd name="T42" fmla="*/ 3 w 38"/>
                <a:gd name="T43" fmla="*/ 46 h 51"/>
                <a:gd name="T44" fmla="*/ 3 w 38"/>
                <a:gd name="T45" fmla="*/ 42 h 51"/>
                <a:gd name="T46" fmla="*/ 35 w 38"/>
                <a:gd name="T47" fmla="*/ 42 h 51"/>
                <a:gd name="T48" fmla="*/ 35 w 38"/>
                <a:gd name="T49" fmla="*/ 46 h 51"/>
                <a:gd name="T50" fmla="*/ 35 w 38"/>
                <a:gd name="T51" fmla="*/ 38 h 51"/>
                <a:gd name="T52" fmla="*/ 3 w 38"/>
                <a:gd name="T53" fmla="*/ 38 h 51"/>
                <a:gd name="T54" fmla="*/ 3 w 38"/>
                <a:gd name="T55" fmla="*/ 11 h 51"/>
                <a:gd name="T56" fmla="*/ 5 w 38"/>
                <a:gd name="T57" fmla="*/ 10 h 51"/>
                <a:gd name="T58" fmla="*/ 10 w 38"/>
                <a:gd name="T59" fmla="*/ 10 h 51"/>
                <a:gd name="T60" fmla="*/ 10 w 38"/>
                <a:gd name="T61" fmla="*/ 19 h 51"/>
                <a:gd name="T62" fmla="*/ 13 w 38"/>
                <a:gd name="T63" fmla="*/ 19 h 51"/>
                <a:gd name="T64" fmla="*/ 13 w 38"/>
                <a:gd name="T65" fmla="*/ 10 h 51"/>
                <a:gd name="T66" fmla="*/ 26 w 38"/>
                <a:gd name="T67" fmla="*/ 10 h 51"/>
                <a:gd name="T68" fmla="*/ 26 w 38"/>
                <a:gd name="T69" fmla="*/ 19 h 51"/>
                <a:gd name="T70" fmla="*/ 29 w 38"/>
                <a:gd name="T71" fmla="*/ 19 h 51"/>
                <a:gd name="T72" fmla="*/ 29 w 38"/>
                <a:gd name="T73" fmla="*/ 10 h 51"/>
                <a:gd name="T74" fmla="*/ 34 w 38"/>
                <a:gd name="T75" fmla="*/ 10 h 51"/>
                <a:gd name="T76" fmla="*/ 35 w 38"/>
                <a:gd name="T77" fmla="*/ 11 h 51"/>
                <a:gd name="T78" fmla="*/ 35 w 38"/>
                <a:gd name="T79" fmla="*/ 38 h 51"/>
                <a:gd name="T80" fmla="*/ 35 w 38"/>
                <a:gd name="T81" fmla="*/ 38 h 51"/>
                <a:gd name="T82" fmla="*/ 35 w 38"/>
                <a:gd name="T83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8" h="51">
                  <a:moveTo>
                    <a:pt x="35" y="6"/>
                  </a:moveTo>
                  <a:cubicBezTo>
                    <a:pt x="29" y="6"/>
                    <a:pt x="29" y="6"/>
                    <a:pt x="29" y="6"/>
                  </a:cubicBezTo>
                  <a:cubicBezTo>
                    <a:pt x="28" y="3"/>
                    <a:pt x="25" y="0"/>
                    <a:pt x="21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4" y="0"/>
                    <a:pt x="11" y="3"/>
                    <a:pt x="10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8"/>
                    <a:pt x="0" y="1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0"/>
                    <a:pt x="1" y="51"/>
                    <a:pt x="3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8" y="50"/>
                    <a:pt x="38" y="48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8" y="8"/>
                    <a:pt x="37" y="6"/>
                    <a:pt x="35" y="6"/>
                  </a:cubicBezTo>
                  <a:close/>
                  <a:moveTo>
                    <a:pt x="18" y="3"/>
                  </a:moveTo>
                  <a:cubicBezTo>
                    <a:pt x="21" y="3"/>
                    <a:pt x="21" y="3"/>
                    <a:pt x="21" y="3"/>
                  </a:cubicBezTo>
                  <a:cubicBezTo>
                    <a:pt x="23" y="3"/>
                    <a:pt x="25" y="5"/>
                    <a:pt x="25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5"/>
                    <a:pt x="16" y="3"/>
                    <a:pt x="18" y="3"/>
                  </a:cubicBezTo>
                  <a:close/>
                  <a:moveTo>
                    <a:pt x="35" y="46"/>
                  </a:moveTo>
                  <a:cubicBezTo>
                    <a:pt x="35" y="47"/>
                    <a:pt x="34" y="48"/>
                    <a:pt x="34" y="48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4" y="48"/>
                    <a:pt x="3" y="47"/>
                    <a:pt x="3" y="46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35" y="42"/>
                    <a:pt x="35" y="42"/>
                    <a:pt x="35" y="42"/>
                  </a:cubicBezTo>
                  <a:lnTo>
                    <a:pt x="35" y="46"/>
                  </a:lnTo>
                  <a:close/>
                  <a:moveTo>
                    <a:pt x="35" y="38"/>
                  </a:moveTo>
                  <a:cubicBezTo>
                    <a:pt x="3" y="38"/>
                    <a:pt x="3" y="38"/>
                    <a:pt x="3" y="38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0"/>
                    <a:pt x="4" y="10"/>
                    <a:pt x="5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10"/>
                    <a:pt x="35" y="10"/>
                    <a:pt x="35" y="11"/>
                  </a:cubicBezTo>
                  <a:lnTo>
                    <a:pt x="35" y="38"/>
                  </a:lnTo>
                  <a:close/>
                  <a:moveTo>
                    <a:pt x="35" y="38"/>
                  </a:moveTo>
                  <a:cubicBezTo>
                    <a:pt x="35" y="38"/>
                    <a:pt x="35" y="38"/>
                    <a:pt x="35" y="3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6553718" y="2454012"/>
              <a:ext cx="1258642" cy="666809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rmAutofit/>
            </a:bodyPr>
            <a:lstStyle/>
            <a:p>
              <a:pPr algn="ctr" defTabSz="914400">
                <a:lnSpc>
                  <a:spcPct val="120000"/>
                </a:lnSpc>
                <a:defRPr/>
              </a:pPr>
              <a:r>
                <a:rPr lang="zh-CN" altLang="en-US" sz="8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6415086" y="2074713"/>
              <a:ext cx="1535906" cy="379299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lvl="0" algn="ctr" defTabSz="914400">
                <a:defRPr/>
              </a:pPr>
              <a:r>
                <a:rPr lang="zh-CN" altLang="en-US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</p:grpSp>
      <p:sp>
        <p:nvSpPr>
          <p:cNvPr id="20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成功项目展示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184054" y="3224800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成功项目展示</a:t>
            </a:r>
          </a:p>
        </p:txBody>
      </p:sp>
      <p:sp>
        <p:nvSpPr>
          <p:cNvPr id="7" name="Shape 285"/>
          <p:cNvSpPr txBox="1"/>
          <p:nvPr/>
        </p:nvSpPr>
        <p:spPr>
          <a:xfrm>
            <a:off x="3203104" y="3800864"/>
            <a:ext cx="2908489" cy="931126"/>
          </a:xfrm>
          <a:prstGeom prst="rect">
            <a:avLst/>
          </a:prstGeom>
          <a:noFill/>
          <a:ln>
            <a:noFill/>
          </a:ln>
        </p:spPr>
        <p:txBody>
          <a:bodyPr lIns="68560" tIns="34275" rIns="68560" bIns="34275" anchor="t" anchorCtr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本模版具备基本构架，合理美观的编排好了现成的图文位置，结合本企业的具体情况更换即可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923158" y="429601"/>
            <a:ext cx="4607296" cy="3192320"/>
            <a:chOff x="-828600" y="26988"/>
            <a:chExt cx="7086525" cy="4910138"/>
          </a:xfrm>
        </p:grpSpPr>
        <p:sp>
          <p:nvSpPr>
            <p:cNvPr id="9" name="Freeform 5"/>
            <p:cNvSpPr/>
            <p:nvPr/>
          </p:nvSpPr>
          <p:spPr bwMode="auto">
            <a:xfrm>
              <a:off x="-803200" y="2025650"/>
              <a:ext cx="2325688" cy="1335088"/>
            </a:xfrm>
            <a:custGeom>
              <a:avLst/>
              <a:gdLst>
                <a:gd name="T0" fmla="*/ 0 w 1465"/>
                <a:gd name="T1" fmla="*/ 841 h 841"/>
                <a:gd name="T2" fmla="*/ 0 w 1465"/>
                <a:gd name="T3" fmla="*/ 837 h 841"/>
                <a:gd name="T4" fmla="*/ 1070 w 1465"/>
                <a:gd name="T5" fmla="*/ 0 h 841"/>
                <a:gd name="T6" fmla="*/ 1070 w 1465"/>
                <a:gd name="T7" fmla="*/ 4 h 841"/>
                <a:gd name="T8" fmla="*/ 3 w 1465"/>
                <a:gd name="T9" fmla="*/ 837 h 841"/>
                <a:gd name="T10" fmla="*/ 1465 w 1465"/>
                <a:gd name="T11" fmla="*/ 407 h 841"/>
                <a:gd name="T12" fmla="*/ 1465 w 1465"/>
                <a:gd name="T13" fmla="*/ 407 h 841"/>
                <a:gd name="T14" fmla="*/ 0 w 1465"/>
                <a:gd name="T15" fmla="*/ 841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65" h="841">
                  <a:moveTo>
                    <a:pt x="0" y="841"/>
                  </a:moveTo>
                  <a:lnTo>
                    <a:pt x="0" y="837"/>
                  </a:lnTo>
                  <a:lnTo>
                    <a:pt x="1070" y="0"/>
                  </a:lnTo>
                  <a:lnTo>
                    <a:pt x="1070" y="4"/>
                  </a:lnTo>
                  <a:lnTo>
                    <a:pt x="3" y="837"/>
                  </a:lnTo>
                  <a:lnTo>
                    <a:pt x="1465" y="407"/>
                  </a:lnTo>
                  <a:lnTo>
                    <a:pt x="1465" y="407"/>
                  </a:lnTo>
                  <a:lnTo>
                    <a:pt x="0" y="841"/>
                  </a:lnTo>
                  <a:close/>
                </a:path>
              </a:pathLst>
            </a:custGeom>
            <a:solidFill>
              <a:srgbClr val="CE263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Freeform 6"/>
            <p:cNvSpPr>
              <a:spLocks noEditPoints="1"/>
            </p:cNvSpPr>
            <p:nvPr/>
          </p:nvSpPr>
          <p:spPr bwMode="auto">
            <a:xfrm>
              <a:off x="-473000" y="2484438"/>
              <a:ext cx="1995488" cy="1087438"/>
            </a:xfrm>
            <a:custGeom>
              <a:avLst/>
              <a:gdLst>
                <a:gd name="T0" fmla="*/ 0 w 1257"/>
                <a:gd name="T1" fmla="*/ 685 h 685"/>
                <a:gd name="T2" fmla="*/ 0 w 1257"/>
                <a:gd name="T3" fmla="*/ 685 h 685"/>
                <a:gd name="T4" fmla="*/ 1189 w 1257"/>
                <a:gd name="T5" fmla="*/ 0 h 685"/>
                <a:gd name="T6" fmla="*/ 1189 w 1257"/>
                <a:gd name="T7" fmla="*/ 0 h 685"/>
                <a:gd name="T8" fmla="*/ 1257 w 1257"/>
                <a:gd name="T9" fmla="*/ 221 h 685"/>
                <a:gd name="T10" fmla="*/ 1257 w 1257"/>
                <a:gd name="T11" fmla="*/ 221 h 685"/>
                <a:gd name="T12" fmla="*/ 0 w 1257"/>
                <a:gd name="T13" fmla="*/ 685 h 685"/>
                <a:gd name="T14" fmla="*/ 1185 w 1257"/>
                <a:gd name="T15" fmla="*/ 4 h 685"/>
                <a:gd name="T16" fmla="*/ 8 w 1257"/>
                <a:gd name="T17" fmla="*/ 681 h 685"/>
                <a:gd name="T18" fmla="*/ 1253 w 1257"/>
                <a:gd name="T19" fmla="*/ 221 h 685"/>
                <a:gd name="T20" fmla="*/ 1185 w 1257"/>
                <a:gd name="T21" fmla="*/ 4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7" h="685">
                  <a:moveTo>
                    <a:pt x="0" y="685"/>
                  </a:moveTo>
                  <a:lnTo>
                    <a:pt x="0" y="685"/>
                  </a:lnTo>
                  <a:lnTo>
                    <a:pt x="1189" y="0"/>
                  </a:lnTo>
                  <a:lnTo>
                    <a:pt x="1189" y="0"/>
                  </a:lnTo>
                  <a:lnTo>
                    <a:pt x="1257" y="221"/>
                  </a:lnTo>
                  <a:lnTo>
                    <a:pt x="1257" y="221"/>
                  </a:lnTo>
                  <a:lnTo>
                    <a:pt x="0" y="685"/>
                  </a:lnTo>
                  <a:close/>
                  <a:moveTo>
                    <a:pt x="1185" y="4"/>
                  </a:moveTo>
                  <a:lnTo>
                    <a:pt x="8" y="681"/>
                  </a:lnTo>
                  <a:lnTo>
                    <a:pt x="1253" y="221"/>
                  </a:lnTo>
                  <a:lnTo>
                    <a:pt x="1185" y="4"/>
                  </a:lnTo>
                  <a:close/>
                </a:path>
              </a:pathLst>
            </a:custGeom>
            <a:solidFill>
              <a:srgbClr val="36597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Freeform 7"/>
            <p:cNvSpPr/>
            <p:nvPr/>
          </p:nvSpPr>
          <p:spPr bwMode="auto">
            <a:xfrm>
              <a:off x="-828600" y="3330575"/>
              <a:ext cx="55563" cy="53975"/>
            </a:xfrm>
            <a:custGeom>
              <a:avLst/>
              <a:gdLst>
                <a:gd name="T0" fmla="*/ 1 w 9"/>
                <a:gd name="T1" fmla="*/ 6 h 9"/>
                <a:gd name="T2" fmla="*/ 6 w 9"/>
                <a:gd name="T3" fmla="*/ 8 h 9"/>
                <a:gd name="T4" fmla="*/ 8 w 9"/>
                <a:gd name="T5" fmla="*/ 3 h 9"/>
                <a:gd name="T6" fmla="*/ 3 w 9"/>
                <a:gd name="T7" fmla="*/ 1 h 9"/>
                <a:gd name="T8" fmla="*/ 1 w 9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1" y="6"/>
                  </a:moveTo>
                  <a:cubicBezTo>
                    <a:pt x="2" y="8"/>
                    <a:pt x="4" y="9"/>
                    <a:pt x="6" y="8"/>
                  </a:cubicBezTo>
                  <a:cubicBezTo>
                    <a:pt x="8" y="7"/>
                    <a:pt x="9" y="5"/>
                    <a:pt x="8" y="3"/>
                  </a:cubicBezTo>
                  <a:cubicBezTo>
                    <a:pt x="7" y="1"/>
                    <a:pt x="5" y="0"/>
                    <a:pt x="3" y="1"/>
                  </a:cubicBezTo>
                  <a:cubicBezTo>
                    <a:pt x="1" y="2"/>
                    <a:pt x="0" y="5"/>
                    <a:pt x="1" y="6"/>
                  </a:cubicBezTo>
                  <a:close/>
                </a:path>
              </a:pathLst>
            </a:custGeom>
            <a:solidFill>
              <a:srgbClr val="3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Freeform 8"/>
            <p:cNvSpPr/>
            <p:nvPr/>
          </p:nvSpPr>
          <p:spPr bwMode="auto">
            <a:xfrm>
              <a:off x="-484112" y="3535363"/>
              <a:ext cx="47625" cy="53975"/>
            </a:xfrm>
            <a:custGeom>
              <a:avLst/>
              <a:gdLst>
                <a:gd name="T0" fmla="*/ 1 w 8"/>
                <a:gd name="T1" fmla="*/ 6 h 9"/>
                <a:gd name="T2" fmla="*/ 6 w 8"/>
                <a:gd name="T3" fmla="*/ 8 h 9"/>
                <a:gd name="T4" fmla="*/ 7 w 8"/>
                <a:gd name="T5" fmla="*/ 3 h 9"/>
                <a:gd name="T6" fmla="*/ 2 w 8"/>
                <a:gd name="T7" fmla="*/ 1 h 9"/>
                <a:gd name="T8" fmla="*/ 1 w 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1" y="6"/>
                  </a:moveTo>
                  <a:cubicBezTo>
                    <a:pt x="2" y="8"/>
                    <a:pt x="4" y="9"/>
                    <a:pt x="6" y="8"/>
                  </a:cubicBezTo>
                  <a:cubicBezTo>
                    <a:pt x="8" y="7"/>
                    <a:pt x="8" y="5"/>
                    <a:pt x="7" y="3"/>
                  </a:cubicBezTo>
                  <a:cubicBezTo>
                    <a:pt x="6" y="1"/>
                    <a:pt x="4" y="0"/>
                    <a:pt x="2" y="1"/>
                  </a:cubicBezTo>
                  <a:cubicBezTo>
                    <a:pt x="1" y="2"/>
                    <a:pt x="0" y="5"/>
                    <a:pt x="1" y="6"/>
                  </a:cubicBezTo>
                  <a:close/>
                </a:path>
              </a:pathLst>
            </a:custGeom>
            <a:solidFill>
              <a:srgbClr val="36597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Freeform 9"/>
            <p:cNvSpPr/>
            <p:nvPr/>
          </p:nvSpPr>
          <p:spPr bwMode="auto">
            <a:xfrm>
              <a:off x="-473000" y="2962275"/>
              <a:ext cx="2568575" cy="609600"/>
            </a:xfrm>
            <a:custGeom>
              <a:avLst/>
              <a:gdLst>
                <a:gd name="T0" fmla="*/ 0 w 1618"/>
                <a:gd name="T1" fmla="*/ 384 h 384"/>
                <a:gd name="T2" fmla="*/ 0 w 1618"/>
                <a:gd name="T3" fmla="*/ 384 h 384"/>
                <a:gd name="T4" fmla="*/ 1618 w 1618"/>
                <a:gd name="T5" fmla="*/ 0 h 384"/>
                <a:gd name="T6" fmla="*/ 1618 w 1618"/>
                <a:gd name="T7" fmla="*/ 0 h 384"/>
                <a:gd name="T8" fmla="*/ 0 w 1618"/>
                <a:gd name="T9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8" h="384">
                  <a:moveTo>
                    <a:pt x="0" y="384"/>
                  </a:moveTo>
                  <a:lnTo>
                    <a:pt x="0" y="384"/>
                  </a:lnTo>
                  <a:lnTo>
                    <a:pt x="1618" y="0"/>
                  </a:lnTo>
                  <a:lnTo>
                    <a:pt x="1618" y="0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rgbClr val="CE263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Freeform 10"/>
            <p:cNvSpPr/>
            <p:nvPr/>
          </p:nvSpPr>
          <p:spPr bwMode="auto">
            <a:xfrm>
              <a:off x="-798437" y="3251200"/>
              <a:ext cx="2749550" cy="109538"/>
            </a:xfrm>
            <a:custGeom>
              <a:avLst/>
              <a:gdLst>
                <a:gd name="T0" fmla="*/ 0 w 1732"/>
                <a:gd name="T1" fmla="*/ 69 h 69"/>
                <a:gd name="T2" fmla="*/ 0 w 1732"/>
                <a:gd name="T3" fmla="*/ 65 h 69"/>
                <a:gd name="T4" fmla="*/ 1732 w 1732"/>
                <a:gd name="T5" fmla="*/ 0 h 69"/>
                <a:gd name="T6" fmla="*/ 1732 w 1732"/>
                <a:gd name="T7" fmla="*/ 4 h 69"/>
                <a:gd name="T8" fmla="*/ 0 w 1732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2" h="69">
                  <a:moveTo>
                    <a:pt x="0" y="69"/>
                  </a:moveTo>
                  <a:lnTo>
                    <a:pt x="0" y="65"/>
                  </a:lnTo>
                  <a:lnTo>
                    <a:pt x="1732" y="0"/>
                  </a:lnTo>
                  <a:lnTo>
                    <a:pt x="1732" y="4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CE263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Freeform 14"/>
            <p:cNvSpPr/>
            <p:nvPr/>
          </p:nvSpPr>
          <p:spPr bwMode="auto">
            <a:xfrm>
              <a:off x="4156150" y="26988"/>
              <a:ext cx="55563" cy="55563"/>
            </a:xfrm>
            <a:custGeom>
              <a:avLst/>
              <a:gdLst>
                <a:gd name="T0" fmla="*/ 7 w 9"/>
                <a:gd name="T1" fmla="*/ 2 h 9"/>
                <a:gd name="T2" fmla="*/ 8 w 9"/>
                <a:gd name="T3" fmla="*/ 7 h 9"/>
                <a:gd name="T4" fmla="*/ 2 w 9"/>
                <a:gd name="T5" fmla="*/ 8 h 9"/>
                <a:gd name="T6" fmla="*/ 1 w 9"/>
                <a:gd name="T7" fmla="*/ 2 h 9"/>
                <a:gd name="T8" fmla="*/ 7 w 9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7" y="2"/>
                  </a:moveTo>
                  <a:cubicBezTo>
                    <a:pt x="9" y="3"/>
                    <a:pt x="9" y="5"/>
                    <a:pt x="8" y="7"/>
                  </a:cubicBezTo>
                  <a:cubicBezTo>
                    <a:pt x="6" y="9"/>
                    <a:pt x="4" y="9"/>
                    <a:pt x="2" y="8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3" y="0"/>
                    <a:pt x="5" y="0"/>
                    <a:pt x="7" y="2"/>
                  </a:cubicBezTo>
                  <a:close/>
                </a:path>
              </a:pathLst>
            </a:custGeom>
            <a:solidFill>
              <a:srgbClr val="36597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Freeform 15"/>
            <p:cNvSpPr/>
            <p:nvPr/>
          </p:nvSpPr>
          <p:spPr bwMode="auto">
            <a:xfrm>
              <a:off x="1914600" y="52388"/>
              <a:ext cx="2271713" cy="2487613"/>
            </a:xfrm>
            <a:custGeom>
              <a:avLst/>
              <a:gdLst>
                <a:gd name="T0" fmla="*/ 1431 w 1431"/>
                <a:gd name="T1" fmla="*/ 0 h 1567"/>
                <a:gd name="T2" fmla="*/ 1431 w 1431"/>
                <a:gd name="T3" fmla="*/ 3 h 1567"/>
                <a:gd name="T4" fmla="*/ 535 w 1431"/>
                <a:gd name="T5" fmla="*/ 1567 h 1567"/>
                <a:gd name="T6" fmla="*/ 535 w 1431"/>
                <a:gd name="T7" fmla="*/ 1567 h 1567"/>
                <a:gd name="T8" fmla="*/ 1428 w 1431"/>
                <a:gd name="T9" fmla="*/ 3 h 1567"/>
                <a:gd name="T10" fmla="*/ 0 w 1431"/>
                <a:gd name="T11" fmla="*/ 1030 h 1567"/>
                <a:gd name="T12" fmla="*/ 0 w 1431"/>
                <a:gd name="T13" fmla="*/ 1027 h 1567"/>
                <a:gd name="T14" fmla="*/ 1431 w 1431"/>
                <a:gd name="T15" fmla="*/ 0 h 1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31" h="1567">
                  <a:moveTo>
                    <a:pt x="1431" y="0"/>
                  </a:moveTo>
                  <a:lnTo>
                    <a:pt x="1431" y="3"/>
                  </a:lnTo>
                  <a:lnTo>
                    <a:pt x="535" y="1567"/>
                  </a:lnTo>
                  <a:lnTo>
                    <a:pt x="535" y="1567"/>
                  </a:lnTo>
                  <a:lnTo>
                    <a:pt x="1428" y="3"/>
                  </a:lnTo>
                  <a:lnTo>
                    <a:pt x="0" y="1030"/>
                  </a:lnTo>
                  <a:lnTo>
                    <a:pt x="0" y="1027"/>
                  </a:lnTo>
                  <a:lnTo>
                    <a:pt x="1431" y="0"/>
                  </a:lnTo>
                  <a:close/>
                </a:path>
              </a:pathLst>
            </a:custGeom>
            <a:solidFill>
              <a:srgbClr val="36597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2860750" y="76200"/>
              <a:ext cx="1308100" cy="3079750"/>
            </a:xfrm>
            <a:custGeom>
              <a:avLst/>
              <a:gdLst>
                <a:gd name="T0" fmla="*/ 824 w 824"/>
                <a:gd name="T1" fmla="*/ 0 h 1940"/>
                <a:gd name="T2" fmla="*/ 110 w 824"/>
                <a:gd name="T3" fmla="*/ 1940 h 1940"/>
                <a:gd name="T4" fmla="*/ 110 w 824"/>
                <a:gd name="T5" fmla="*/ 1940 h 1940"/>
                <a:gd name="T6" fmla="*/ 0 w 824"/>
                <a:gd name="T7" fmla="*/ 1921 h 1940"/>
                <a:gd name="T8" fmla="*/ 4 w 824"/>
                <a:gd name="T9" fmla="*/ 1921 h 1940"/>
                <a:gd name="T10" fmla="*/ 824 w 824"/>
                <a:gd name="T11" fmla="*/ 0 h 1940"/>
                <a:gd name="T12" fmla="*/ 824 w 824"/>
                <a:gd name="T13" fmla="*/ 0 h 1940"/>
                <a:gd name="T14" fmla="*/ 110 w 824"/>
                <a:gd name="T15" fmla="*/ 1940 h 1940"/>
                <a:gd name="T16" fmla="*/ 813 w 824"/>
                <a:gd name="T17" fmla="*/ 23 h 1940"/>
                <a:gd name="T18" fmla="*/ 4 w 824"/>
                <a:gd name="T19" fmla="*/ 1917 h 1940"/>
                <a:gd name="T20" fmla="*/ 110 w 824"/>
                <a:gd name="T21" fmla="*/ 1940 h 1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4" h="1940">
                  <a:moveTo>
                    <a:pt x="824" y="0"/>
                  </a:moveTo>
                  <a:lnTo>
                    <a:pt x="110" y="1940"/>
                  </a:lnTo>
                  <a:lnTo>
                    <a:pt x="110" y="1940"/>
                  </a:lnTo>
                  <a:lnTo>
                    <a:pt x="0" y="1921"/>
                  </a:lnTo>
                  <a:lnTo>
                    <a:pt x="4" y="1921"/>
                  </a:lnTo>
                  <a:lnTo>
                    <a:pt x="824" y="0"/>
                  </a:lnTo>
                  <a:lnTo>
                    <a:pt x="824" y="0"/>
                  </a:lnTo>
                  <a:close/>
                  <a:moveTo>
                    <a:pt x="110" y="1940"/>
                  </a:moveTo>
                  <a:lnTo>
                    <a:pt x="813" y="23"/>
                  </a:lnTo>
                  <a:lnTo>
                    <a:pt x="4" y="1917"/>
                  </a:lnTo>
                  <a:lnTo>
                    <a:pt x="110" y="1940"/>
                  </a:lnTo>
                  <a:close/>
                </a:path>
              </a:pathLst>
            </a:custGeom>
            <a:solidFill>
              <a:srgbClr val="36597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Freeform 17"/>
            <p:cNvSpPr/>
            <p:nvPr/>
          </p:nvSpPr>
          <p:spPr bwMode="auto">
            <a:xfrm>
              <a:off x="3205238" y="57150"/>
              <a:ext cx="981075" cy="2941638"/>
            </a:xfrm>
            <a:custGeom>
              <a:avLst/>
              <a:gdLst>
                <a:gd name="T0" fmla="*/ 618 w 618"/>
                <a:gd name="T1" fmla="*/ 0 h 1853"/>
                <a:gd name="T2" fmla="*/ 0 w 618"/>
                <a:gd name="T3" fmla="*/ 1853 h 1853"/>
                <a:gd name="T4" fmla="*/ 0 w 618"/>
                <a:gd name="T5" fmla="*/ 1853 h 1853"/>
                <a:gd name="T6" fmla="*/ 615 w 618"/>
                <a:gd name="T7" fmla="*/ 0 h 1853"/>
                <a:gd name="T8" fmla="*/ 618 w 618"/>
                <a:gd name="T9" fmla="*/ 0 h 1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8" h="1853">
                  <a:moveTo>
                    <a:pt x="618" y="0"/>
                  </a:moveTo>
                  <a:lnTo>
                    <a:pt x="0" y="1853"/>
                  </a:lnTo>
                  <a:lnTo>
                    <a:pt x="0" y="1853"/>
                  </a:lnTo>
                  <a:lnTo>
                    <a:pt x="615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36597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Freeform 18"/>
            <p:cNvSpPr/>
            <p:nvPr/>
          </p:nvSpPr>
          <p:spPr bwMode="auto">
            <a:xfrm>
              <a:off x="1546300" y="3059113"/>
              <a:ext cx="1109663" cy="1858963"/>
            </a:xfrm>
            <a:custGeom>
              <a:avLst/>
              <a:gdLst>
                <a:gd name="T0" fmla="*/ 0 w 699"/>
                <a:gd name="T1" fmla="*/ 1171 h 1171"/>
                <a:gd name="T2" fmla="*/ 0 w 699"/>
                <a:gd name="T3" fmla="*/ 1167 h 1171"/>
                <a:gd name="T4" fmla="*/ 483 w 699"/>
                <a:gd name="T5" fmla="*/ 0 h 1171"/>
                <a:gd name="T6" fmla="*/ 483 w 699"/>
                <a:gd name="T7" fmla="*/ 0 h 1171"/>
                <a:gd name="T8" fmla="*/ 4 w 699"/>
                <a:gd name="T9" fmla="*/ 1160 h 1171"/>
                <a:gd name="T10" fmla="*/ 695 w 699"/>
                <a:gd name="T11" fmla="*/ 228 h 1171"/>
                <a:gd name="T12" fmla="*/ 699 w 699"/>
                <a:gd name="T13" fmla="*/ 232 h 1171"/>
                <a:gd name="T14" fmla="*/ 0 w 699"/>
                <a:gd name="T15" fmla="*/ 1171 h 1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9" h="1171">
                  <a:moveTo>
                    <a:pt x="0" y="1171"/>
                  </a:moveTo>
                  <a:lnTo>
                    <a:pt x="0" y="1167"/>
                  </a:lnTo>
                  <a:lnTo>
                    <a:pt x="483" y="0"/>
                  </a:lnTo>
                  <a:lnTo>
                    <a:pt x="483" y="0"/>
                  </a:lnTo>
                  <a:lnTo>
                    <a:pt x="4" y="1160"/>
                  </a:lnTo>
                  <a:lnTo>
                    <a:pt x="695" y="228"/>
                  </a:lnTo>
                  <a:lnTo>
                    <a:pt x="699" y="232"/>
                  </a:lnTo>
                  <a:lnTo>
                    <a:pt x="0" y="1171"/>
                  </a:lnTo>
                  <a:close/>
                </a:path>
              </a:pathLst>
            </a:custGeom>
            <a:solidFill>
              <a:srgbClr val="CE263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Freeform 19"/>
            <p:cNvSpPr/>
            <p:nvPr/>
          </p:nvSpPr>
          <p:spPr bwMode="auto">
            <a:xfrm>
              <a:off x="1276425" y="2732088"/>
              <a:ext cx="950913" cy="2179638"/>
            </a:xfrm>
            <a:custGeom>
              <a:avLst/>
              <a:gdLst>
                <a:gd name="T0" fmla="*/ 174 w 599"/>
                <a:gd name="T1" fmla="*/ 1373 h 1373"/>
                <a:gd name="T2" fmla="*/ 170 w 599"/>
                <a:gd name="T3" fmla="*/ 1373 h 1373"/>
                <a:gd name="T4" fmla="*/ 0 w 599"/>
                <a:gd name="T5" fmla="*/ 0 h 1373"/>
                <a:gd name="T6" fmla="*/ 3 w 599"/>
                <a:gd name="T7" fmla="*/ 0 h 1373"/>
                <a:gd name="T8" fmla="*/ 174 w 599"/>
                <a:gd name="T9" fmla="*/ 1370 h 1373"/>
                <a:gd name="T10" fmla="*/ 596 w 599"/>
                <a:gd name="T11" fmla="*/ 103 h 1373"/>
                <a:gd name="T12" fmla="*/ 599 w 599"/>
                <a:gd name="T13" fmla="*/ 103 h 1373"/>
                <a:gd name="T14" fmla="*/ 174 w 599"/>
                <a:gd name="T15" fmla="*/ 1373 h 1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9" h="1373">
                  <a:moveTo>
                    <a:pt x="174" y="1373"/>
                  </a:moveTo>
                  <a:lnTo>
                    <a:pt x="170" y="1373"/>
                  </a:lnTo>
                  <a:lnTo>
                    <a:pt x="0" y="0"/>
                  </a:lnTo>
                  <a:lnTo>
                    <a:pt x="3" y="0"/>
                  </a:lnTo>
                  <a:lnTo>
                    <a:pt x="174" y="1370"/>
                  </a:lnTo>
                  <a:lnTo>
                    <a:pt x="596" y="103"/>
                  </a:lnTo>
                  <a:lnTo>
                    <a:pt x="599" y="103"/>
                  </a:lnTo>
                  <a:lnTo>
                    <a:pt x="174" y="1373"/>
                  </a:lnTo>
                  <a:close/>
                </a:path>
              </a:pathLst>
            </a:custGeom>
            <a:solidFill>
              <a:srgbClr val="CE263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Freeform 20"/>
            <p:cNvSpPr/>
            <p:nvPr/>
          </p:nvSpPr>
          <p:spPr bwMode="auto">
            <a:xfrm>
              <a:off x="1522488" y="4881563"/>
              <a:ext cx="53975" cy="55563"/>
            </a:xfrm>
            <a:custGeom>
              <a:avLst/>
              <a:gdLst>
                <a:gd name="T0" fmla="*/ 8 w 9"/>
                <a:gd name="T1" fmla="*/ 2 h 9"/>
                <a:gd name="T2" fmla="*/ 2 w 9"/>
                <a:gd name="T3" fmla="*/ 1 h 9"/>
                <a:gd name="T4" fmla="*/ 1 w 9"/>
                <a:gd name="T5" fmla="*/ 6 h 9"/>
                <a:gd name="T6" fmla="*/ 6 w 9"/>
                <a:gd name="T7" fmla="*/ 8 h 9"/>
                <a:gd name="T8" fmla="*/ 8 w 9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8" y="2"/>
                  </a:moveTo>
                  <a:cubicBezTo>
                    <a:pt x="7" y="0"/>
                    <a:pt x="4" y="0"/>
                    <a:pt x="2" y="1"/>
                  </a:cubicBezTo>
                  <a:cubicBezTo>
                    <a:pt x="0" y="2"/>
                    <a:pt x="0" y="4"/>
                    <a:pt x="1" y="6"/>
                  </a:cubicBezTo>
                  <a:cubicBezTo>
                    <a:pt x="2" y="8"/>
                    <a:pt x="4" y="9"/>
                    <a:pt x="6" y="8"/>
                  </a:cubicBezTo>
                  <a:cubicBezTo>
                    <a:pt x="8" y="6"/>
                    <a:pt x="9" y="4"/>
                    <a:pt x="8" y="2"/>
                  </a:cubicBezTo>
                  <a:close/>
                </a:path>
              </a:pathLst>
            </a:custGeom>
            <a:solidFill>
              <a:srgbClr val="CE263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Freeform 21"/>
            <p:cNvSpPr>
              <a:spLocks noEditPoints="1"/>
            </p:cNvSpPr>
            <p:nvPr/>
          </p:nvSpPr>
          <p:spPr bwMode="auto">
            <a:xfrm>
              <a:off x="1546300" y="3059113"/>
              <a:ext cx="361950" cy="1847850"/>
            </a:xfrm>
            <a:custGeom>
              <a:avLst/>
              <a:gdLst>
                <a:gd name="T0" fmla="*/ 0 w 228"/>
                <a:gd name="T1" fmla="*/ 1164 h 1164"/>
                <a:gd name="T2" fmla="*/ 0 w 228"/>
                <a:gd name="T3" fmla="*/ 1164 h 1164"/>
                <a:gd name="T4" fmla="*/ 8 w 228"/>
                <a:gd name="T5" fmla="*/ 26 h 1164"/>
                <a:gd name="T6" fmla="*/ 8 w 228"/>
                <a:gd name="T7" fmla="*/ 26 h 1164"/>
                <a:gd name="T8" fmla="*/ 228 w 228"/>
                <a:gd name="T9" fmla="*/ 0 h 1164"/>
                <a:gd name="T10" fmla="*/ 228 w 228"/>
                <a:gd name="T11" fmla="*/ 0 h 1164"/>
                <a:gd name="T12" fmla="*/ 0 w 228"/>
                <a:gd name="T13" fmla="*/ 1164 h 1164"/>
                <a:gd name="T14" fmla="*/ 12 w 228"/>
                <a:gd name="T15" fmla="*/ 26 h 1164"/>
                <a:gd name="T16" fmla="*/ 0 w 228"/>
                <a:gd name="T17" fmla="*/ 1156 h 1164"/>
                <a:gd name="T18" fmla="*/ 224 w 228"/>
                <a:gd name="T19" fmla="*/ 0 h 1164"/>
                <a:gd name="T20" fmla="*/ 12 w 228"/>
                <a:gd name="T21" fmla="*/ 26 h 1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8" h="1164">
                  <a:moveTo>
                    <a:pt x="0" y="1164"/>
                  </a:moveTo>
                  <a:lnTo>
                    <a:pt x="0" y="1164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0" y="1164"/>
                  </a:lnTo>
                  <a:close/>
                  <a:moveTo>
                    <a:pt x="12" y="26"/>
                  </a:moveTo>
                  <a:lnTo>
                    <a:pt x="0" y="1156"/>
                  </a:lnTo>
                  <a:lnTo>
                    <a:pt x="224" y="0"/>
                  </a:lnTo>
                  <a:lnTo>
                    <a:pt x="12" y="26"/>
                  </a:lnTo>
                  <a:close/>
                </a:path>
              </a:pathLst>
            </a:custGeom>
            <a:solidFill>
              <a:srgbClr val="CE263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Freeform 22"/>
            <p:cNvSpPr/>
            <p:nvPr/>
          </p:nvSpPr>
          <p:spPr bwMode="auto">
            <a:xfrm>
              <a:off x="-31675" y="612775"/>
              <a:ext cx="1385888" cy="1619250"/>
            </a:xfrm>
            <a:custGeom>
              <a:avLst/>
              <a:gdLst>
                <a:gd name="T0" fmla="*/ 873 w 873"/>
                <a:gd name="T1" fmla="*/ 913 h 1020"/>
                <a:gd name="T2" fmla="*/ 873 w 873"/>
                <a:gd name="T3" fmla="*/ 917 h 1020"/>
                <a:gd name="T4" fmla="*/ 7 w 873"/>
                <a:gd name="T5" fmla="*/ 12 h 1020"/>
                <a:gd name="T6" fmla="*/ 577 w 873"/>
                <a:gd name="T7" fmla="*/ 1020 h 1020"/>
                <a:gd name="T8" fmla="*/ 577 w 873"/>
                <a:gd name="T9" fmla="*/ 1020 h 1020"/>
                <a:gd name="T10" fmla="*/ 0 w 873"/>
                <a:gd name="T11" fmla="*/ 0 h 1020"/>
                <a:gd name="T12" fmla="*/ 3 w 873"/>
                <a:gd name="T13" fmla="*/ 4 h 1020"/>
                <a:gd name="T14" fmla="*/ 873 w 873"/>
                <a:gd name="T15" fmla="*/ 913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3" h="1020">
                  <a:moveTo>
                    <a:pt x="873" y="913"/>
                  </a:moveTo>
                  <a:lnTo>
                    <a:pt x="873" y="917"/>
                  </a:lnTo>
                  <a:lnTo>
                    <a:pt x="7" y="12"/>
                  </a:lnTo>
                  <a:lnTo>
                    <a:pt x="577" y="1020"/>
                  </a:lnTo>
                  <a:lnTo>
                    <a:pt x="577" y="1020"/>
                  </a:lnTo>
                  <a:lnTo>
                    <a:pt x="0" y="0"/>
                  </a:lnTo>
                  <a:lnTo>
                    <a:pt x="3" y="4"/>
                  </a:lnTo>
                  <a:lnTo>
                    <a:pt x="873" y="913"/>
                  </a:lnTo>
                  <a:close/>
                </a:path>
              </a:pathLst>
            </a:custGeom>
            <a:solidFill>
              <a:srgbClr val="36597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Freeform 23"/>
            <p:cNvSpPr/>
            <p:nvPr/>
          </p:nvSpPr>
          <p:spPr bwMode="auto">
            <a:xfrm>
              <a:off x="-31675" y="619125"/>
              <a:ext cx="2103438" cy="1431925"/>
            </a:xfrm>
            <a:custGeom>
              <a:avLst/>
              <a:gdLst>
                <a:gd name="T0" fmla="*/ 1325 w 1325"/>
                <a:gd name="T1" fmla="*/ 396 h 902"/>
                <a:gd name="T2" fmla="*/ 1325 w 1325"/>
                <a:gd name="T3" fmla="*/ 400 h 902"/>
                <a:gd name="T4" fmla="*/ 3 w 1325"/>
                <a:gd name="T5" fmla="*/ 4 h 902"/>
                <a:gd name="T6" fmla="*/ 991 w 1325"/>
                <a:gd name="T7" fmla="*/ 902 h 902"/>
                <a:gd name="T8" fmla="*/ 991 w 1325"/>
                <a:gd name="T9" fmla="*/ 902 h 902"/>
                <a:gd name="T10" fmla="*/ 0 w 1325"/>
                <a:gd name="T11" fmla="*/ 0 h 902"/>
                <a:gd name="T12" fmla="*/ 3 w 1325"/>
                <a:gd name="T13" fmla="*/ 0 h 902"/>
                <a:gd name="T14" fmla="*/ 1325 w 1325"/>
                <a:gd name="T15" fmla="*/ 396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5" h="902">
                  <a:moveTo>
                    <a:pt x="1325" y="396"/>
                  </a:moveTo>
                  <a:lnTo>
                    <a:pt x="1325" y="400"/>
                  </a:lnTo>
                  <a:lnTo>
                    <a:pt x="3" y="4"/>
                  </a:lnTo>
                  <a:lnTo>
                    <a:pt x="991" y="902"/>
                  </a:lnTo>
                  <a:lnTo>
                    <a:pt x="991" y="902"/>
                  </a:lnTo>
                  <a:lnTo>
                    <a:pt x="0" y="0"/>
                  </a:lnTo>
                  <a:lnTo>
                    <a:pt x="3" y="0"/>
                  </a:lnTo>
                  <a:lnTo>
                    <a:pt x="1325" y="396"/>
                  </a:lnTo>
                  <a:close/>
                </a:path>
              </a:pathLst>
            </a:custGeom>
            <a:solidFill>
              <a:srgbClr val="36597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Freeform 24"/>
            <p:cNvSpPr/>
            <p:nvPr/>
          </p:nvSpPr>
          <p:spPr bwMode="auto">
            <a:xfrm>
              <a:off x="-50725" y="595313"/>
              <a:ext cx="49213" cy="53975"/>
            </a:xfrm>
            <a:custGeom>
              <a:avLst/>
              <a:gdLst>
                <a:gd name="T0" fmla="*/ 5 w 8"/>
                <a:gd name="T1" fmla="*/ 8 h 9"/>
                <a:gd name="T2" fmla="*/ 8 w 8"/>
                <a:gd name="T3" fmla="*/ 4 h 9"/>
                <a:gd name="T4" fmla="*/ 4 w 8"/>
                <a:gd name="T5" fmla="*/ 1 h 9"/>
                <a:gd name="T6" fmla="*/ 0 w 8"/>
                <a:gd name="T7" fmla="*/ 5 h 9"/>
                <a:gd name="T8" fmla="*/ 5 w 8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5" y="8"/>
                  </a:moveTo>
                  <a:cubicBezTo>
                    <a:pt x="7" y="8"/>
                    <a:pt x="8" y="6"/>
                    <a:pt x="8" y="4"/>
                  </a:cubicBezTo>
                  <a:cubicBezTo>
                    <a:pt x="8" y="2"/>
                    <a:pt x="6" y="0"/>
                    <a:pt x="4" y="1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1" y="7"/>
                    <a:pt x="3" y="9"/>
                    <a:pt x="5" y="8"/>
                  </a:cubicBezTo>
                  <a:close/>
                </a:path>
              </a:pathLst>
            </a:custGeom>
            <a:solidFill>
              <a:srgbClr val="36597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" name="Freeform 25"/>
            <p:cNvSpPr/>
            <p:nvPr/>
          </p:nvSpPr>
          <p:spPr bwMode="auto">
            <a:xfrm>
              <a:off x="2755900" y="3481388"/>
              <a:ext cx="3478213" cy="874713"/>
            </a:xfrm>
            <a:custGeom>
              <a:avLst/>
              <a:gdLst>
                <a:gd name="T0" fmla="*/ 2191 w 2191"/>
                <a:gd name="T1" fmla="*/ 551 h 551"/>
                <a:gd name="T2" fmla="*/ 2191 w 2191"/>
                <a:gd name="T3" fmla="*/ 551 h 551"/>
                <a:gd name="T4" fmla="*/ 0 w 2191"/>
                <a:gd name="T5" fmla="*/ 175 h 551"/>
                <a:gd name="T6" fmla="*/ 0 w 2191"/>
                <a:gd name="T7" fmla="*/ 175 h 551"/>
                <a:gd name="T8" fmla="*/ 2172 w 2191"/>
                <a:gd name="T9" fmla="*/ 548 h 551"/>
                <a:gd name="T10" fmla="*/ 11 w 2191"/>
                <a:gd name="T11" fmla="*/ 0 h 551"/>
                <a:gd name="T12" fmla="*/ 11 w 2191"/>
                <a:gd name="T13" fmla="*/ 0 h 551"/>
                <a:gd name="T14" fmla="*/ 2191 w 2191"/>
                <a:gd name="T15" fmla="*/ 551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91" h="551">
                  <a:moveTo>
                    <a:pt x="2191" y="551"/>
                  </a:moveTo>
                  <a:lnTo>
                    <a:pt x="2191" y="551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2172" y="548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2191" y="551"/>
                  </a:lnTo>
                  <a:close/>
                </a:path>
              </a:pathLst>
            </a:custGeom>
            <a:solidFill>
              <a:srgbClr val="CE263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Freeform 26"/>
            <p:cNvSpPr/>
            <p:nvPr/>
          </p:nvSpPr>
          <p:spPr bwMode="auto">
            <a:xfrm>
              <a:off x="3486150" y="2232025"/>
              <a:ext cx="2747963" cy="2124075"/>
            </a:xfrm>
            <a:custGeom>
              <a:avLst/>
              <a:gdLst>
                <a:gd name="T0" fmla="*/ 0 w 1731"/>
                <a:gd name="T1" fmla="*/ 0 h 1338"/>
                <a:gd name="T2" fmla="*/ 1180 w 1731"/>
                <a:gd name="T3" fmla="*/ 928 h 1338"/>
                <a:gd name="T4" fmla="*/ 1731 w 1731"/>
                <a:gd name="T5" fmla="*/ 1338 h 1338"/>
                <a:gd name="T6" fmla="*/ 1727 w 1731"/>
                <a:gd name="T7" fmla="*/ 1338 h 1338"/>
                <a:gd name="T8" fmla="*/ 1180 w 1731"/>
                <a:gd name="T9" fmla="*/ 928 h 1338"/>
                <a:gd name="T10" fmla="*/ 0 w 1731"/>
                <a:gd name="T11" fmla="*/ 0 h 1338"/>
                <a:gd name="T12" fmla="*/ 0 w 1731"/>
                <a:gd name="T13" fmla="*/ 0 h 1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31" h="1338">
                  <a:moveTo>
                    <a:pt x="0" y="0"/>
                  </a:moveTo>
                  <a:lnTo>
                    <a:pt x="1180" y="928"/>
                  </a:lnTo>
                  <a:lnTo>
                    <a:pt x="1731" y="1338"/>
                  </a:lnTo>
                  <a:lnTo>
                    <a:pt x="1727" y="1338"/>
                  </a:lnTo>
                  <a:lnTo>
                    <a:pt x="1180" y="92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263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" name="Freeform 27"/>
            <p:cNvSpPr>
              <a:spLocks noEditPoints="1"/>
            </p:cNvSpPr>
            <p:nvPr/>
          </p:nvSpPr>
          <p:spPr bwMode="auto">
            <a:xfrm>
              <a:off x="2517850" y="2720975"/>
              <a:ext cx="2097088" cy="1296988"/>
            </a:xfrm>
            <a:custGeom>
              <a:avLst/>
              <a:gdLst>
                <a:gd name="T0" fmla="*/ 136 w 1321"/>
                <a:gd name="T1" fmla="*/ 0 h 817"/>
                <a:gd name="T2" fmla="*/ 136 w 1321"/>
                <a:gd name="T3" fmla="*/ 0 h 817"/>
                <a:gd name="T4" fmla="*/ 1321 w 1321"/>
                <a:gd name="T5" fmla="*/ 817 h 817"/>
                <a:gd name="T6" fmla="*/ 1321 w 1321"/>
                <a:gd name="T7" fmla="*/ 817 h 817"/>
                <a:gd name="T8" fmla="*/ 0 w 1321"/>
                <a:gd name="T9" fmla="*/ 201 h 817"/>
                <a:gd name="T10" fmla="*/ 136 w 1321"/>
                <a:gd name="T11" fmla="*/ 0 h 817"/>
                <a:gd name="T12" fmla="*/ 1313 w 1321"/>
                <a:gd name="T13" fmla="*/ 814 h 817"/>
                <a:gd name="T14" fmla="*/ 136 w 1321"/>
                <a:gd name="T15" fmla="*/ 0 h 817"/>
                <a:gd name="T16" fmla="*/ 3 w 1321"/>
                <a:gd name="T17" fmla="*/ 197 h 817"/>
                <a:gd name="T18" fmla="*/ 1313 w 1321"/>
                <a:gd name="T19" fmla="*/ 814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1" h="817">
                  <a:moveTo>
                    <a:pt x="136" y="0"/>
                  </a:moveTo>
                  <a:lnTo>
                    <a:pt x="136" y="0"/>
                  </a:lnTo>
                  <a:lnTo>
                    <a:pt x="1321" y="817"/>
                  </a:lnTo>
                  <a:lnTo>
                    <a:pt x="1321" y="817"/>
                  </a:lnTo>
                  <a:lnTo>
                    <a:pt x="0" y="201"/>
                  </a:lnTo>
                  <a:lnTo>
                    <a:pt x="136" y="0"/>
                  </a:lnTo>
                  <a:close/>
                  <a:moveTo>
                    <a:pt x="1313" y="814"/>
                  </a:moveTo>
                  <a:lnTo>
                    <a:pt x="136" y="0"/>
                  </a:lnTo>
                  <a:lnTo>
                    <a:pt x="3" y="197"/>
                  </a:lnTo>
                  <a:lnTo>
                    <a:pt x="1313" y="814"/>
                  </a:lnTo>
                  <a:close/>
                </a:path>
              </a:pathLst>
            </a:custGeom>
            <a:solidFill>
              <a:srgbClr val="CE263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" name="Freeform 28"/>
            <p:cNvSpPr/>
            <p:nvPr/>
          </p:nvSpPr>
          <p:spPr bwMode="auto">
            <a:xfrm>
              <a:off x="6203950" y="4325938"/>
              <a:ext cx="53975" cy="55563"/>
            </a:xfrm>
            <a:custGeom>
              <a:avLst/>
              <a:gdLst>
                <a:gd name="T0" fmla="*/ 8 w 9"/>
                <a:gd name="T1" fmla="*/ 7 h 9"/>
                <a:gd name="T2" fmla="*/ 6 w 9"/>
                <a:gd name="T3" fmla="*/ 1 h 9"/>
                <a:gd name="T4" fmla="*/ 1 w 9"/>
                <a:gd name="T5" fmla="*/ 3 h 9"/>
                <a:gd name="T6" fmla="*/ 3 w 9"/>
                <a:gd name="T7" fmla="*/ 9 h 9"/>
                <a:gd name="T8" fmla="*/ 8 w 9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8" y="7"/>
                  </a:moveTo>
                  <a:cubicBezTo>
                    <a:pt x="9" y="5"/>
                    <a:pt x="8" y="2"/>
                    <a:pt x="6" y="1"/>
                  </a:cubicBezTo>
                  <a:cubicBezTo>
                    <a:pt x="4" y="0"/>
                    <a:pt x="2" y="1"/>
                    <a:pt x="1" y="3"/>
                  </a:cubicBezTo>
                  <a:cubicBezTo>
                    <a:pt x="0" y="5"/>
                    <a:pt x="1" y="8"/>
                    <a:pt x="3" y="9"/>
                  </a:cubicBezTo>
                  <a:cubicBezTo>
                    <a:pt x="5" y="9"/>
                    <a:pt x="7" y="9"/>
                    <a:pt x="8" y="7"/>
                  </a:cubicBezTo>
                  <a:close/>
                </a:path>
              </a:pathLst>
            </a:custGeom>
            <a:solidFill>
              <a:srgbClr val="CE263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Freeform 31"/>
            <p:cNvSpPr/>
            <p:nvPr/>
          </p:nvSpPr>
          <p:spPr bwMode="auto">
            <a:xfrm>
              <a:off x="2468638" y="2159000"/>
              <a:ext cx="2146300" cy="1858963"/>
            </a:xfrm>
            <a:custGeom>
              <a:avLst/>
              <a:gdLst>
                <a:gd name="T0" fmla="*/ 0 w 1352"/>
                <a:gd name="T1" fmla="*/ 0 h 1171"/>
                <a:gd name="T2" fmla="*/ 1352 w 1352"/>
                <a:gd name="T3" fmla="*/ 1171 h 1171"/>
                <a:gd name="T4" fmla="*/ 1352 w 1352"/>
                <a:gd name="T5" fmla="*/ 1171 h 1171"/>
                <a:gd name="T6" fmla="*/ 0 w 1352"/>
                <a:gd name="T7" fmla="*/ 0 h 1171"/>
                <a:gd name="T8" fmla="*/ 0 w 1352"/>
                <a:gd name="T9" fmla="*/ 0 h 1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2" h="1171">
                  <a:moveTo>
                    <a:pt x="0" y="0"/>
                  </a:moveTo>
                  <a:lnTo>
                    <a:pt x="1352" y="1171"/>
                  </a:lnTo>
                  <a:lnTo>
                    <a:pt x="1352" y="117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263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" name="Freeform 99"/>
            <p:cNvSpPr/>
            <p:nvPr/>
          </p:nvSpPr>
          <p:spPr bwMode="auto">
            <a:xfrm>
              <a:off x="117550" y="3016250"/>
              <a:ext cx="1508125" cy="1365250"/>
            </a:xfrm>
            <a:custGeom>
              <a:avLst/>
              <a:gdLst>
                <a:gd name="T0" fmla="*/ 0 w 950"/>
                <a:gd name="T1" fmla="*/ 860 h 860"/>
                <a:gd name="T2" fmla="*/ 4 w 950"/>
                <a:gd name="T3" fmla="*/ 856 h 860"/>
                <a:gd name="T4" fmla="*/ 840 w 950"/>
                <a:gd name="T5" fmla="*/ 0 h 860"/>
                <a:gd name="T6" fmla="*/ 840 w 950"/>
                <a:gd name="T7" fmla="*/ 0 h 860"/>
                <a:gd name="T8" fmla="*/ 8 w 950"/>
                <a:gd name="T9" fmla="*/ 852 h 860"/>
                <a:gd name="T10" fmla="*/ 950 w 950"/>
                <a:gd name="T11" fmla="*/ 278 h 860"/>
                <a:gd name="T12" fmla="*/ 950 w 950"/>
                <a:gd name="T13" fmla="*/ 278 h 860"/>
                <a:gd name="T14" fmla="*/ 0 w 950"/>
                <a:gd name="T15" fmla="*/ 860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50" h="860">
                  <a:moveTo>
                    <a:pt x="0" y="860"/>
                  </a:moveTo>
                  <a:lnTo>
                    <a:pt x="4" y="856"/>
                  </a:lnTo>
                  <a:lnTo>
                    <a:pt x="840" y="0"/>
                  </a:lnTo>
                  <a:lnTo>
                    <a:pt x="840" y="0"/>
                  </a:lnTo>
                  <a:lnTo>
                    <a:pt x="8" y="852"/>
                  </a:lnTo>
                  <a:lnTo>
                    <a:pt x="950" y="278"/>
                  </a:lnTo>
                  <a:lnTo>
                    <a:pt x="950" y="278"/>
                  </a:lnTo>
                  <a:lnTo>
                    <a:pt x="0" y="860"/>
                  </a:lnTo>
                  <a:close/>
                </a:path>
              </a:pathLst>
            </a:custGeom>
            <a:solidFill>
              <a:srgbClr val="36597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" name="Freeform 100"/>
            <p:cNvSpPr/>
            <p:nvPr/>
          </p:nvSpPr>
          <p:spPr bwMode="auto">
            <a:xfrm>
              <a:off x="123900" y="1646238"/>
              <a:ext cx="1308100" cy="2735263"/>
            </a:xfrm>
            <a:custGeom>
              <a:avLst/>
              <a:gdLst>
                <a:gd name="T0" fmla="*/ 0 w 824"/>
                <a:gd name="T1" fmla="*/ 1723 h 1723"/>
                <a:gd name="T2" fmla="*/ 0 w 824"/>
                <a:gd name="T3" fmla="*/ 1719 h 1723"/>
                <a:gd name="T4" fmla="*/ 517 w 824"/>
                <a:gd name="T5" fmla="*/ 0 h 1723"/>
                <a:gd name="T6" fmla="*/ 517 w 824"/>
                <a:gd name="T7" fmla="*/ 0 h 1723"/>
                <a:gd name="T8" fmla="*/ 0 w 824"/>
                <a:gd name="T9" fmla="*/ 1719 h 1723"/>
                <a:gd name="T10" fmla="*/ 824 w 824"/>
                <a:gd name="T11" fmla="*/ 749 h 1723"/>
                <a:gd name="T12" fmla="*/ 824 w 824"/>
                <a:gd name="T13" fmla="*/ 753 h 1723"/>
                <a:gd name="T14" fmla="*/ 0 w 824"/>
                <a:gd name="T15" fmla="*/ 1723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4" h="1723">
                  <a:moveTo>
                    <a:pt x="0" y="1723"/>
                  </a:moveTo>
                  <a:lnTo>
                    <a:pt x="0" y="1719"/>
                  </a:lnTo>
                  <a:lnTo>
                    <a:pt x="517" y="0"/>
                  </a:lnTo>
                  <a:lnTo>
                    <a:pt x="517" y="0"/>
                  </a:lnTo>
                  <a:lnTo>
                    <a:pt x="0" y="1719"/>
                  </a:lnTo>
                  <a:lnTo>
                    <a:pt x="824" y="749"/>
                  </a:lnTo>
                  <a:lnTo>
                    <a:pt x="824" y="753"/>
                  </a:lnTo>
                  <a:lnTo>
                    <a:pt x="0" y="1723"/>
                  </a:lnTo>
                  <a:close/>
                </a:path>
              </a:pathLst>
            </a:custGeom>
            <a:solidFill>
              <a:srgbClr val="36597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" name="Freeform 101"/>
            <p:cNvSpPr/>
            <p:nvPr/>
          </p:nvSpPr>
          <p:spPr bwMode="auto">
            <a:xfrm>
              <a:off x="100088" y="4351338"/>
              <a:ext cx="47625" cy="47625"/>
            </a:xfrm>
            <a:custGeom>
              <a:avLst/>
              <a:gdLst>
                <a:gd name="T0" fmla="*/ 8 w 8"/>
                <a:gd name="T1" fmla="*/ 3 h 8"/>
                <a:gd name="T2" fmla="*/ 3 w 8"/>
                <a:gd name="T3" fmla="*/ 0 h 8"/>
                <a:gd name="T4" fmla="*/ 0 w 8"/>
                <a:gd name="T5" fmla="*/ 4 h 8"/>
                <a:gd name="T6" fmla="*/ 4 w 8"/>
                <a:gd name="T7" fmla="*/ 7 h 8"/>
                <a:gd name="T8" fmla="*/ 8 w 8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8" y="3"/>
                  </a:moveTo>
                  <a:cubicBezTo>
                    <a:pt x="7" y="1"/>
                    <a:pt x="5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6"/>
                    <a:pt x="2" y="8"/>
                    <a:pt x="4" y="7"/>
                  </a:cubicBezTo>
                  <a:cubicBezTo>
                    <a:pt x="7" y="7"/>
                    <a:pt x="8" y="5"/>
                    <a:pt x="8" y="3"/>
                  </a:cubicBezTo>
                  <a:close/>
                </a:path>
              </a:pathLst>
            </a:custGeom>
            <a:solidFill>
              <a:srgbClr val="36597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" name="Freeform 102"/>
            <p:cNvSpPr>
              <a:spLocks noEditPoints="1"/>
            </p:cNvSpPr>
            <p:nvPr/>
          </p:nvSpPr>
          <p:spPr bwMode="auto">
            <a:xfrm>
              <a:off x="123900" y="2424113"/>
              <a:ext cx="1169988" cy="1951038"/>
            </a:xfrm>
            <a:custGeom>
              <a:avLst/>
              <a:gdLst>
                <a:gd name="T0" fmla="*/ 0 w 737"/>
                <a:gd name="T1" fmla="*/ 1229 h 1229"/>
                <a:gd name="T2" fmla="*/ 0 w 737"/>
                <a:gd name="T3" fmla="*/ 1229 h 1229"/>
                <a:gd name="T4" fmla="*/ 509 w 737"/>
                <a:gd name="T5" fmla="*/ 0 h 1229"/>
                <a:gd name="T6" fmla="*/ 509 w 737"/>
                <a:gd name="T7" fmla="*/ 0 h 1229"/>
                <a:gd name="T8" fmla="*/ 737 w 737"/>
                <a:gd name="T9" fmla="*/ 80 h 1229"/>
                <a:gd name="T10" fmla="*/ 733 w 737"/>
                <a:gd name="T11" fmla="*/ 80 h 1229"/>
                <a:gd name="T12" fmla="*/ 0 w 737"/>
                <a:gd name="T13" fmla="*/ 1229 h 1229"/>
                <a:gd name="T14" fmla="*/ 509 w 737"/>
                <a:gd name="T15" fmla="*/ 0 h 1229"/>
                <a:gd name="T16" fmla="*/ 4 w 737"/>
                <a:gd name="T17" fmla="*/ 1221 h 1229"/>
                <a:gd name="T18" fmla="*/ 733 w 737"/>
                <a:gd name="T19" fmla="*/ 80 h 1229"/>
                <a:gd name="T20" fmla="*/ 509 w 737"/>
                <a:gd name="T21" fmla="*/ 0 h 1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7" h="1229">
                  <a:moveTo>
                    <a:pt x="0" y="1229"/>
                  </a:moveTo>
                  <a:lnTo>
                    <a:pt x="0" y="1229"/>
                  </a:lnTo>
                  <a:lnTo>
                    <a:pt x="509" y="0"/>
                  </a:lnTo>
                  <a:lnTo>
                    <a:pt x="509" y="0"/>
                  </a:lnTo>
                  <a:lnTo>
                    <a:pt x="737" y="80"/>
                  </a:lnTo>
                  <a:lnTo>
                    <a:pt x="733" y="80"/>
                  </a:lnTo>
                  <a:lnTo>
                    <a:pt x="0" y="1229"/>
                  </a:lnTo>
                  <a:close/>
                  <a:moveTo>
                    <a:pt x="509" y="0"/>
                  </a:moveTo>
                  <a:lnTo>
                    <a:pt x="4" y="1221"/>
                  </a:lnTo>
                  <a:lnTo>
                    <a:pt x="733" y="80"/>
                  </a:lnTo>
                  <a:lnTo>
                    <a:pt x="509" y="0"/>
                  </a:lnTo>
                  <a:close/>
                </a:path>
              </a:pathLst>
            </a:custGeom>
            <a:solidFill>
              <a:srgbClr val="36597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5590381" y="2101167"/>
            <a:ext cx="510171" cy="511349"/>
            <a:chOff x="3359150" y="2557463"/>
            <a:chExt cx="687388" cy="688975"/>
          </a:xfrm>
          <a:solidFill>
            <a:srgbClr val="365974"/>
          </a:solidFill>
        </p:grpSpPr>
        <p:sp>
          <p:nvSpPr>
            <p:cNvPr id="40" name="Freeform 67"/>
            <p:cNvSpPr/>
            <p:nvPr/>
          </p:nvSpPr>
          <p:spPr bwMode="auto">
            <a:xfrm>
              <a:off x="3370262" y="2751138"/>
              <a:ext cx="650875" cy="271463"/>
            </a:xfrm>
            <a:custGeom>
              <a:avLst/>
              <a:gdLst>
                <a:gd name="T0" fmla="*/ 20 w 108"/>
                <a:gd name="T1" fmla="*/ 38 h 45"/>
                <a:gd name="T2" fmla="*/ 20 w 108"/>
                <a:gd name="T3" fmla="*/ 38 h 45"/>
                <a:gd name="T4" fmla="*/ 104 w 108"/>
                <a:gd name="T5" fmla="*/ 5 h 45"/>
                <a:gd name="T6" fmla="*/ 105 w 108"/>
                <a:gd name="T7" fmla="*/ 5 h 45"/>
                <a:gd name="T8" fmla="*/ 105 w 108"/>
                <a:gd name="T9" fmla="*/ 5 h 45"/>
                <a:gd name="T10" fmla="*/ 108 w 108"/>
                <a:gd name="T11" fmla="*/ 3 h 45"/>
                <a:gd name="T12" fmla="*/ 106 w 108"/>
                <a:gd name="T13" fmla="*/ 0 h 45"/>
                <a:gd name="T14" fmla="*/ 104 w 108"/>
                <a:gd name="T15" fmla="*/ 2 h 45"/>
                <a:gd name="T16" fmla="*/ 103 w 108"/>
                <a:gd name="T17" fmla="*/ 2 h 45"/>
                <a:gd name="T18" fmla="*/ 103 w 108"/>
                <a:gd name="T19" fmla="*/ 2 h 45"/>
                <a:gd name="T20" fmla="*/ 19 w 108"/>
                <a:gd name="T21" fmla="*/ 35 h 45"/>
                <a:gd name="T22" fmla="*/ 19 w 108"/>
                <a:gd name="T23" fmla="*/ 35 h 45"/>
                <a:gd name="T24" fmla="*/ 19 w 108"/>
                <a:gd name="T25" fmla="*/ 35 h 45"/>
                <a:gd name="T26" fmla="*/ 0 w 108"/>
                <a:gd name="T27" fmla="*/ 42 h 45"/>
                <a:gd name="T28" fmla="*/ 1 w 108"/>
                <a:gd name="T29" fmla="*/ 45 h 45"/>
                <a:gd name="T30" fmla="*/ 20 w 108"/>
                <a:gd name="T31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8" h="45">
                  <a:moveTo>
                    <a:pt x="20" y="38"/>
                  </a:moveTo>
                  <a:cubicBezTo>
                    <a:pt x="20" y="38"/>
                    <a:pt x="20" y="38"/>
                    <a:pt x="20" y="38"/>
                  </a:cubicBezTo>
                  <a:cubicBezTo>
                    <a:pt x="104" y="5"/>
                    <a:pt x="104" y="5"/>
                    <a:pt x="104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7" y="2"/>
                    <a:pt x="107" y="1"/>
                    <a:pt x="106" y="0"/>
                  </a:cubicBezTo>
                  <a:cubicBezTo>
                    <a:pt x="104" y="2"/>
                    <a:pt x="104" y="2"/>
                    <a:pt x="104" y="2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" y="43"/>
                    <a:pt x="1" y="44"/>
                    <a:pt x="1" y="45"/>
                  </a:cubicBezTo>
                  <a:cubicBezTo>
                    <a:pt x="20" y="38"/>
                    <a:pt x="20" y="38"/>
                    <a:pt x="20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1" name="Freeform 68"/>
            <p:cNvSpPr/>
            <p:nvPr/>
          </p:nvSpPr>
          <p:spPr bwMode="auto">
            <a:xfrm>
              <a:off x="3359150" y="2665413"/>
              <a:ext cx="608013" cy="260350"/>
            </a:xfrm>
            <a:custGeom>
              <a:avLst/>
              <a:gdLst>
                <a:gd name="T0" fmla="*/ 16 w 101"/>
                <a:gd name="T1" fmla="*/ 36 h 43"/>
                <a:gd name="T2" fmla="*/ 16 w 101"/>
                <a:gd name="T3" fmla="*/ 36 h 43"/>
                <a:gd name="T4" fmla="*/ 100 w 101"/>
                <a:gd name="T5" fmla="*/ 3 h 43"/>
                <a:gd name="T6" fmla="*/ 100 w 101"/>
                <a:gd name="T7" fmla="*/ 3 h 43"/>
                <a:gd name="T8" fmla="*/ 101 w 101"/>
                <a:gd name="T9" fmla="*/ 3 h 43"/>
                <a:gd name="T10" fmla="*/ 101 w 101"/>
                <a:gd name="T11" fmla="*/ 3 h 43"/>
                <a:gd name="T12" fmla="*/ 99 w 101"/>
                <a:gd name="T13" fmla="*/ 0 h 43"/>
                <a:gd name="T14" fmla="*/ 15 w 101"/>
                <a:gd name="T15" fmla="*/ 33 h 43"/>
                <a:gd name="T16" fmla="*/ 15 w 101"/>
                <a:gd name="T17" fmla="*/ 33 h 43"/>
                <a:gd name="T18" fmla="*/ 14 w 101"/>
                <a:gd name="T19" fmla="*/ 33 h 43"/>
                <a:gd name="T20" fmla="*/ 0 w 101"/>
                <a:gd name="T21" fmla="*/ 39 h 43"/>
                <a:gd name="T22" fmla="*/ 0 w 101"/>
                <a:gd name="T23" fmla="*/ 43 h 43"/>
                <a:gd name="T24" fmla="*/ 16 w 101"/>
                <a:gd name="T25" fmla="*/ 3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1" h="43">
                  <a:moveTo>
                    <a:pt x="16" y="36"/>
                  </a:moveTo>
                  <a:cubicBezTo>
                    <a:pt x="16" y="36"/>
                    <a:pt x="16" y="36"/>
                    <a:pt x="16" y="36"/>
                  </a:cubicBezTo>
                  <a:cubicBezTo>
                    <a:pt x="100" y="3"/>
                    <a:pt x="100" y="3"/>
                    <a:pt x="100" y="3"/>
                  </a:cubicBezTo>
                  <a:cubicBezTo>
                    <a:pt x="100" y="3"/>
                    <a:pt x="100" y="3"/>
                    <a:pt x="100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0" y="2"/>
                    <a:pt x="99" y="1"/>
                    <a:pt x="99" y="0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0"/>
                    <a:pt x="0" y="41"/>
                    <a:pt x="0" y="43"/>
                  </a:cubicBezTo>
                  <a:cubicBezTo>
                    <a:pt x="16" y="36"/>
                    <a:pt x="16" y="36"/>
                    <a:pt x="16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2" name="Freeform 69"/>
            <p:cNvSpPr/>
            <p:nvPr/>
          </p:nvSpPr>
          <p:spPr bwMode="auto">
            <a:xfrm>
              <a:off x="3370262" y="2593975"/>
              <a:ext cx="512763" cy="217488"/>
            </a:xfrm>
            <a:custGeom>
              <a:avLst/>
              <a:gdLst>
                <a:gd name="T0" fmla="*/ 8 w 85"/>
                <a:gd name="T1" fmla="*/ 32 h 36"/>
                <a:gd name="T2" fmla="*/ 8 w 85"/>
                <a:gd name="T3" fmla="*/ 32 h 36"/>
                <a:gd name="T4" fmla="*/ 85 w 85"/>
                <a:gd name="T5" fmla="*/ 2 h 36"/>
                <a:gd name="T6" fmla="*/ 81 w 85"/>
                <a:gd name="T7" fmla="*/ 0 h 36"/>
                <a:gd name="T8" fmla="*/ 7 w 85"/>
                <a:gd name="T9" fmla="*/ 29 h 36"/>
                <a:gd name="T10" fmla="*/ 6 w 85"/>
                <a:gd name="T11" fmla="*/ 29 h 36"/>
                <a:gd name="T12" fmla="*/ 6 w 85"/>
                <a:gd name="T13" fmla="*/ 29 h 36"/>
                <a:gd name="T14" fmla="*/ 1 w 85"/>
                <a:gd name="T15" fmla="*/ 31 h 36"/>
                <a:gd name="T16" fmla="*/ 0 w 85"/>
                <a:gd name="T17" fmla="*/ 36 h 36"/>
                <a:gd name="T18" fmla="*/ 7 w 85"/>
                <a:gd name="T19" fmla="*/ 33 h 36"/>
                <a:gd name="T20" fmla="*/ 8 w 85"/>
                <a:gd name="T21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36">
                  <a:moveTo>
                    <a:pt x="8" y="32"/>
                  </a:moveTo>
                  <a:cubicBezTo>
                    <a:pt x="8" y="32"/>
                    <a:pt x="8" y="32"/>
                    <a:pt x="8" y="32"/>
                  </a:cubicBezTo>
                  <a:cubicBezTo>
                    <a:pt x="85" y="2"/>
                    <a:pt x="85" y="2"/>
                    <a:pt x="85" y="2"/>
                  </a:cubicBezTo>
                  <a:cubicBezTo>
                    <a:pt x="83" y="2"/>
                    <a:pt x="82" y="1"/>
                    <a:pt x="81" y="0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7" y="33"/>
                    <a:pt x="7" y="33"/>
                    <a:pt x="7" y="33"/>
                  </a:cubicBezTo>
                  <a:lnTo>
                    <a:pt x="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3" name="Freeform 70"/>
            <p:cNvSpPr/>
            <p:nvPr/>
          </p:nvSpPr>
          <p:spPr bwMode="auto">
            <a:xfrm>
              <a:off x="3449637" y="2557463"/>
              <a:ext cx="276225" cy="107950"/>
            </a:xfrm>
            <a:custGeom>
              <a:avLst/>
              <a:gdLst>
                <a:gd name="T0" fmla="*/ 38 w 46"/>
                <a:gd name="T1" fmla="*/ 0 h 18"/>
                <a:gd name="T2" fmla="*/ 37 w 46"/>
                <a:gd name="T3" fmla="*/ 0 h 18"/>
                <a:gd name="T4" fmla="*/ 7 w 46"/>
                <a:gd name="T5" fmla="*/ 12 h 18"/>
                <a:gd name="T6" fmla="*/ 0 w 46"/>
                <a:gd name="T7" fmla="*/ 18 h 18"/>
                <a:gd name="T8" fmla="*/ 46 w 46"/>
                <a:gd name="T9" fmla="*/ 0 h 18"/>
                <a:gd name="T10" fmla="*/ 38 w 4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18">
                  <a:moveTo>
                    <a:pt x="38" y="0"/>
                  </a:moveTo>
                  <a:cubicBezTo>
                    <a:pt x="38" y="0"/>
                    <a:pt x="37" y="0"/>
                    <a:pt x="37" y="0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4" y="14"/>
                    <a:pt x="2" y="16"/>
                    <a:pt x="0" y="18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4" y="0"/>
                    <a:pt x="41" y="0"/>
                    <a:pt x="3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" name="Freeform 71"/>
            <p:cNvSpPr/>
            <p:nvPr/>
          </p:nvSpPr>
          <p:spPr bwMode="auto">
            <a:xfrm>
              <a:off x="3359150" y="2708275"/>
              <a:ext cx="638175" cy="265113"/>
            </a:xfrm>
            <a:custGeom>
              <a:avLst/>
              <a:gdLst>
                <a:gd name="T0" fmla="*/ 19 w 106"/>
                <a:gd name="T1" fmla="*/ 37 h 44"/>
                <a:gd name="T2" fmla="*/ 19 w 106"/>
                <a:gd name="T3" fmla="*/ 37 h 44"/>
                <a:gd name="T4" fmla="*/ 103 w 106"/>
                <a:gd name="T5" fmla="*/ 4 h 44"/>
                <a:gd name="T6" fmla="*/ 103 w 106"/>
                <a:gd name="T7" fmla="*/ 4 h 44"/>
                <a:gd name="T8" fmla="*/ 104 w 106"/>
                <a:gd name="T9" fmla="*/ 4 h 44"/>
                <a:gd name="T10" fmla="*/ 106 w 106"/>
                <a:gd name="T11" fmla="*/ 3 h 44"/>
                <a:gd name="T12" fmla="*/ 104 w 106"/>
                <a:gd name="T13" fmla="*/ 0 h 44"/>
                <a:gd name="T14" fmla="*/ 103 w 106"/>
                <a:gd name="T15" fmla="*/ 1 h 44"/>
                <a:gd name="T16" fmla="*/ 102 w 106"/>
                <a:gd name="T17" fmla="*/ 1 h 44"/>
                <a:gd name="T18" fmla="*/ 102 w 106"/>
                <a:gd name="T19" fmla="*/ 1 h 44"/>
                <a:gd name="T20" fmla="*/ 18 w 106"/>
                <a:gd name="T21" fmla="*/ 34 h 44"/>
                <a:gd name="T22" fmla="*/ 18 w 106"/>
                <a:gd name="T23" fmla="*/ 34 h 44"/>
                <a:gd name="T24" fmla="*/ 17 w 106"/>
                <a:gd name="T25" fmla="*/ 34 h 44"/>
                <a:gd name="T26" fmla="*/ 0 w 106"/>
                <a:gd name="T27" fmla="*/ 41 h 44"/>
                <a:gd name="T28" fmla="*/ 1 w 106"/>
                <a:gd name="T29" fmla="*/ 44 h 44"/>
                <a:gd name="T30" fmla="*/ 19 w 106"/>
                <a:gd name="T31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6" h="44">
                  <a:moveTo>
                    <a:pt x="19" y="37"/>
                  </a:moveTo>
                  <a:cubicBezTo>
                    <a:pt x="19" y="37"/>
                    <a:pt x="19" y="37"/>
                    <a:pt x="19" y="37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4" y="4"/>
                    <a:pt x="104" y="4"/>
                    <a:pt x="104" y="4"/>
                  </a:cubicBezTo>
                  <a:cubicBezTo>
                    <a:pt x="106" y="3"/>
                    <a:pt x="106" y="3"/>
                    <a:pt x="106" y="3"/>
                  </a:cubicBezTo>
                  <a:cubicBezTo>
                    <a:pt x="105" y="2"/>
                    <a:pt x="105" y="1"/>
                    <a:pt x="104" y="0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2"/>
                    <a:pt x="1" y="43"/>
                    <a:pt x="1" y="44"/>
                  </a:cubicBezTo>
                  <a:cubicBezTo>
                    <a:pt x="19" y="37"/>
                    <a:pt x="19" y="37"/>
                    <a:pt x="19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5" name="Freeform 72"/>
            <p:cNvSpPr/>
            <p:nvPr/>
          </p:nvSpPr>
          <p:spPr bwMode="auto">
            <a:xfrm>
              <a:off x="3359150" y="2630488"/>
              <a:ext cx="573088" cy="234950"/>
            </a:xfrm>
            <a:custGeom>
              <a:avLst/>
              <a:gdLst>
                <a:gd name="T0" fmla="*/ 13 w 95"/>
                <a:gd name="T1" fmla="*/ 34 h 39"/>
                <a:gd name="T2" fmla="*/ 13 w 95"/>
                <a:gd name="T3" fmla="*/ 34 h 39"/>
                <a:gd name="T4" fmla="*/ 95 w 95"/>
                <a:gd name="T5" fmla="*/ 2 h 39"/>
                <a:gd name="T6" fmla="*/ 92 w 95"/>
                <a:gd name="T7" fmla="*/ 0 h 39"/>
                <a:gd name="T8" fmla="*/ 12 w 95"/>
                <a:gd name="T9" fmla="*/ 31 h 39"/>
                <a:gd name="T10" fmla="*/ 12 w 95"/>
                <a:gd name="T11" fmla="*/ 31 h 39"/>
                <a:gd name="T12" fmla="*/ 11 w 95"/>
                <a:gd name="T13" fmla="*/ 31 h 39"/>
                <a:gd name="T14" fmla="*/ 0 w 95"/>
                <a:gd name="T15" fmla="*/ 36 h 39"/>
                <a:gd name="T16" fmla="*/ 0 w 95"/>
                <a:gd name="T17" fmla="*/ 39 h 39"/>
                <a:gd name="T18" fmla="*/ 13 w 95"/>
                <a:gd name="T19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39">
                  <a:moveTo>
                    <a:pt x="13" y="34"/>
                  </a:moveTo>
                  <a:cubicBezTo>
                    <a:pt x="13" y="34"/>
                    <a:pt x="13" y="34"/>
                    <a:pt x="13" y="34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4" y="1"/>
                    <a:pt x="93" y="1"/>
                    <a:pt x="92" y="0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7"/>
                    <a:pt x="0" y="38"/>
                    <a:pt x="0" y="39"/>
                  </a:cubicBezTo>
                  <a:cubicBezTo>
                    <a:pt x="13" y="34"/>
                    <a:pt x="13" y="34"/>
                    <a:pt x="13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6" name="Freeform 73"/>
            <p:cNvSpPr/>
            <p:nvPr/>
          </p:nvSpPr>
          <p:spPr bwMode="auto">
            <a:xfrm>
              <a:off x="3395662" y="2570163"/>
              <a:ext cx="420688" cy="174625"/>
            </a:xfrm>
            <a:custGeom>
              <a:avLst/>
              <a:gdLst>
                <a:gd name="T0" fmla="*/ 1 w 70"/>
                <a:gd name="T1" fmla="*/ 29 h 29"/>
                <a:gd name="T2" fmla="*/ 1 w 70"/>
                <a:gd name="T3" fmla="*/ 29 h 29"/>
                <a:gd name="T4" fmla="*/ 70 w 70"/>
                <a:gd name="T5" fmla="*/ 1 h 29"/>
                <a:gd name="T6" fmla="*/ 65 w 70"/>
                <a:gd name="T7" fmla="*/ 0 h 29"/>
                <a:gd name="T8" fmla="*/ 3 w 70"/>
                <a:gd name="T9" fmla="*/ 24 h 29"/>
                <a:gd name="T10" fmla="*/ 0 w 70"/>
                <a:gd name="T11" fmla="*/ 29 h 29"/>
                <a:gd name="T12" fmla="*/ 0 w 70"/>
                <a:gd name="T13" fmla="*/ 29 h 29"/>
                <a:gd name="T14" fmla="*/ 1 w 70"/>
                <a:gd name="T1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29">
                  <a:moveTo>
                    <a:pt x="1" y="29"/>
                  </a:moveTo>
                  <a:cubicBezTo>
                    <a:pt x="1" y="29"/>
                    <a:pt x="1" y="29"/>
                    <a:pt x="1" y="29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69" y="1"/>
                    <a:pt x="67" y="0"/>
                    <a:pt x="65" y="0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2" y="26"/>
                    <a:pt x="1" y="27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lnTo>
                    <a:pt x="1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7" name="Freeform 74"/>
            <p:cNvSpPr/>
            <p:nvPr/>
          </p:nvSpPr>
          <p:spPr bwMode="auto">
            <a:xfrm>
              <a:off x="3617912" y="3089275"/>
              <a:ext cx="373063" cy="157163"/>
            </a:xfrm>
            <a:custGeom>
              <a:avLst/>
              <a:gdLst>
                <a:gd name="T0" fmla="*/ 6 w 62"/>
                <a:gd name="T1" fmla="*/ 26 h 26"/>
                <a:gd name="T2" fmla="*/ 58 w 62"/>
                <a:gd name="T3" fmla="*/ 5 h 26"/>
                <a:gd name="T4" fmla="*/ 62 w 62"/>
                <a:gd name="T5" fmla="*/ 0 h 26"/>
                <a:gd name="T6" fmla="*/ 0 w 62"/>
                <a:gd name="T7" fmla="*/ 25 h 26"/>
                <a:gd name="T8" fmla="*/ 6 w 62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6">
                  <a:moveTo>
                    <a:pt x="6" y="26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60" y="4"/>
                    <a:pt x="61" y="2"/>
                    <a:pt x="62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" y="25"/>
                    <a:pt x="4" y="26"/>
                    <a:pt x="6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8" name="Freeform 75"/>
            <p:cNvSpPr/>
            <p:nvPr/>
          </p:nvSpPr>
          <p:spPr bwMode="auto">
            <a:xfrm>
              <a:off x="3490912" y="2962275"/>
              <a:ext cx="549275" cy="228600"/>
            </a:xfrm>
            <a:custGeom>
              <a:avLst/>
              <a:gdLst>
                <a:gd name="T0" fmla="*/ 12 w 91"/>
                <a:gd name="T1" fmla="*/ 34 h 38"/>
                <a:gd name="T2" fmla="*/ 13 w 91"/>
                <a:gd name="T3" fmla="*/ 34 h 38"/>
                <a:gd name="T4" fmla="*/ 90 w 91"/>
                <a:gd name="T5" fmla="*/ 4 h 38"/>
                <a:gd name="T6" fmla="*/ 91 w 91"/>
                <a:gd name="T7" fmla="*/ 0 h 38"/>
                <a:gd name="T8" fmla="*/ 11 w 91"/>
                <a:gd name="T9" fmla="*/ 31 h 38"/>
                <a:gd name="T10" fmla="*/ 11 w 91"/>
                <a:gd name="T11" fmla="*/ 31 h 38"/>
                <a:gd name="T12" fmla="*/ 11 w 91"/>
                <a:gd name="T13" fmla="*/ 31 h 38"/>
                <a:gd name="T14" fmla="*/ 0 w 91"/>
                <a:gd name="T15" fmla="*/ 36 h 38"/>
                <a:gd name="T16" fmla="*/ 3 w 91"/>
                <a:gd name="T17" fmla="*/ 38 h 38"/>
                <a:gd name="T18" fmla="*/ 12 w 91"/>
                <a:gd name="T19" fmla="*/ 35 h 38"/>
                <a:gd name="T20" fmla="*/ 12 w 91"/>
                <a:gd name="T21" fmla="*/ 3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38">
                  <a:moveTo>
                    <a:pt x="12" y="34"/>
                  </a:moveTo>
                  <a:cubicBezTo>
                    <a:pt x="13" y="34"/>
                    <a:pt x="13" y="34"/>
                    <a:pt x="13" y="34"/>
                  </a:cubicBezTo>
                  <a:cubicBezTo>
                    <a:pt x="90" y="4"/>
                    <a:pt x="90" y="4"/>
                    <a:pt x="90" y="4"/>
                  </a:cubicBezTo>
                  <a:cubicBezTo>
                    <a:pt x="91" y="2"/>
                    <a:pt x="91" y="1"/>
                    <a:pt x="91" y="0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36"/>
                    <a:pt x="2" y="37"/>
                    <a:pt x="3" y="38"/>
                  </a:cubicBezTo>
                  <a:cubicBezTo>
                    <a:pt x="12" y="35"/>
                    <a:pt x="12" y="35"/>
                    <a:pt x="12" y="35"/>
                  </a:cubicBezTo>
                  <a:lnTo>
                    <a:pt x="12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9" name="Freeform 76"/>
            <p:cNvSpPr/>
            <p:nvPr/>
          </p:nvSpPr>
          <p:spPr bwMode="auto">
            <a:xfrm>
              <a:off x="3419475" y="2852738"/>
              <a:ext cx="627063" cy="260350"/>
            </a:xfrm>
            <a:custGeom>
              <a:avLst/>
              <a:gdLst>
                <a:gd name="T0" fmla="*/ 18 w 104"/>
                <a:gd name="T1" fmla="*/ 37 h 43"/>
                <a:gd name="T2" fmla="*/ 19 w 104"/>
                <a:gd name="T3" fmla="*/ 37 h 43"/>
                <a:gd name="T4" fmla="*/ 102 w 104"/>
                <a:gd name="T5" fmla="*/ 4 h 43"/>
                <a:gd name="T6" fmla="*/ 103 w 104"/>
                <a:gd name="T7" fmla="*/ 3 h 43"/>
                <a:gd name="T8" fmla="*/ 103 w 104"/>
                <a:gd name="T9" fmla="*/ 3 h 43"/>
                <a:gd name="T10" fmla="*/ 104 w 104"/>
                <a:gd name="T11" fmla="*/ 3 h 43"/>
                <a:gd name="T12" fmla="*/ 103 w 104"/>
                <a:gd name="T13" fmla="*/ 0 h 43"/>
                <a:gd name="T14" fmla="*/ 102 w 104"/>
                <a:gd name="T15" fmla="*/ 0 h 43"/>
                <a:gd name="T16" fmla="*/ 101 w 104"/>
                <a:gd name="T17" fmla="*/ 0 h 43"/>
                <a:gd name="T18" fmla="*/ 101 w 104"/>
                <a:gd name="T19" fmla="*/ 0 h 43"/>
                <a:gd name="T20" fmla="*/ 17 w 104"/>
                <a:gd name="T21" fmla="*/ 33 h 43"/>
                <a:gd name="T22" fmla="*/ 17 w 104"/>
                <a:gd name="T23" fmla="*/ 34 h 43"/>
                <a:gd name="T24" fmla="*/ 17 w 104"/>
                <a:gd name="T25" fmla="*/ 34 h 43"/>
                <a:gd name="T26" fmla="*/ 0 w 104"/>
                <a:gd name="T27" fmla="*/ 40 h 43"/>
                <a:gd name="T28" fmla="*/ 2 w 104"/>
                <a:gd name="T29" fmla="*/ 43 h 43"/>
                <a:gd name="T30" fmla="*/ 18 w 104"/>
                <a:gd name="T31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" h="43">
                  <a:moveTo>
                    <a:pt x="18" y="37"/>
                  </a:moveTo>
                  <a:cubicBezTo>
                    <a:pt x="19" y="37"/>
                    <a:pt x="19" y="37"/>
                    <a:pt x="19" y="37"/>
                  </a:cubicBezTo>
                  <a:cubicBezTo>
                    <a:pt x="102" y="4"/>
                    <a:pt x="102" y="4"/>
                    <a:pt x="102" y="4"/>
                  </a:cubicBezTo>
                  <a:cubicBezTo>
                    <a:pt x="103" y="3"/>
                    <a:pt x="103" y="3"/>
                    <a:pt x="103" y="3"/>
                  </a:cubicBezTo>
                  <a:cubicBezTo>
                    <a:pt x="103" y="3"/>
                    <a:pt x="103" y="3"/>
                    <a:pt x="103" y="3"/>
                  </a:cubicBezTo>
                  <a:cubicBezTo>
                    <a:pt x="104" y="3"/>
                    <a:pt x="104" y="3"/>
                    <a:pt x="104" y="3"/>
                  </a:cubicBezTo>
                  <a:cubicBezTo>
                    <a:pt x="104" y="2"/>
                    <a:pt x="104" y="1"/>
                    <a:pt x="103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1"/>
                    <a:pt x="1" y="42"/>
                    <a:pt x="2" y="43"/>
                  </a:cubicBezTo>
                  <a:cubicBezTo>
                    <a:pt x="18" y="37"/>
                    <a:pt x="18" y="37"/>
                    <a:pt x="18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0" name="Freeform 77"/>
            <p:cNvSpPr/>
            <p:nvPr/>
          </p:nvSpPr>
          <p:spPr bwMode="auto">
            <a:xfrm>
              <a:off x="3732212" y="3173413"/>
              <a:ext cx="180975" cy="73025"/>
            </a:xfrm>
            <a:custGeom>
              <a:avLst/>
              <a:gdLst>
                <a:gd name="T0" fmla="*/ 30 w 30"/>
                <a:gd name="T1" fmla="*/ 0 h 12"/>
                <a:gd name="T2" fmla="*/ 0 w 30"/>
                <a:gd name="T3" fmla="*/ 12 h 12"/>
                <a:gd name="T4" fmla="*/ 30 w 30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12">
                  <a:moveTo>
                    <a:pt x="30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11" y="11"/>
                    <a:pt x="22" y="7"/>
                    <a:pt x="3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1" name="Freeform 78"/>
            <p:cNvSpPr/>
            <p:nvPr/>
          </p:nvSpPr>
          <p:spPr bwMode="auto">
            <a:xfrm>
              <a:off x="3546475" y="3022600"/>
              <a:ext cx="481013" cy="198438"/>
            </a:xfrm>
            <a:custGeom>
              <a:avLst/>
              <a:gdLst>
                <a:gd name="T0" fmla="*/ 7 w 80"/>
                <a:gd name="T1" fmla="*/ 32 h 33"/>
                <a:gd name="T2" fmla="*/ 7 w 80"/>
                <a:gd name="T3" fmla="*/ 32 h 33"/>
                <a:gd name="T4" fmla="*/ 78 w 80"/>
                <a:gd name="T5" fmla="*/ 4 h 33"/>
                <a:gd name="T6" fmla="*/ 80 w 80"/>
                <a:gd name="T7" fmla="*/ 0 h 33"/>
                <a:gd name="T8" fmla="*/ 6 w 80"/>
                <a:gd name="T9" fmla="*/ 29 h 33"/>
                <a:gd name="T10" fmla="*/ 5 w 80"/>
                <a:gd name="T11" fmla="*/ 29 h 33"/>
                <a:gd name="T12" fmla="*/ 5 w 80"/>
                <a:gd name="T13" fmla="*/ 29 h 33"/>
                <a:gd name="T14" fmla="*/ 0 w 80"/>
                <a:gd name="T15" fmla="*/ 31 h 33"/>
                <a:gd name="T16" fmla="*/ 4 w 80"/>
                <a:gd name="T17" fmla="*/ 33 h 33"/>
                <a:gd name="T18" fmla="*/ 6 w 80"/>
                <a:gd name="T19" fmla="*/ 32 h 33"/>
                <a:gd name="T20" fmla="*/ 7 w 80"/>
                <a:gd name="T21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33">
                  <a:moveTo>
                    <a:pt x="7" y="32"/>
                  </a:moveTo>
                  <a:cubicBezTo>
                    <a:pt x="7" y="32"/>
                    <a:pt x="7" y="32"/>
                    <a:pt x="7" y="32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8" y="3"/>
                    <a:pt x="79" y="1"/>
                    <a:pt x="80" y="0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" y="32"/>
                    <a:pt x="3" y="33"/>
                    <a:pt x="4" y="33"/>
                  </a:cubicBezTo>
                  <a:cubicBezTo>
                    <a:pt x="6" y="32"/>
                    <a:pt x="6" y="32"/>
                    <a:pt x="6" y="32"/>
                  </a:cubicBezTo>
                  <a:lnTo>
                    <a:pt x="7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2" name="Freeform 79"/>
            <p:cNvSpPr/>
            <p:nvPr/>
          </p:nvSpPr>
          <p:spPr bwMode="auto">
            <a:xfrm>
              <a:off x="3449637" y="2901950"/>
              <a:ext cx="596900" cy="254000"/>
            </a:xfrm>
            <a:custGeom>
              <a:avLst/>
              <a:gdLst>
                <a:gd name="T0" fmla="*/ 16 w 99"/>
                <a:gd name="T1" fmla="*/ 37 h 42"/>
                <a:gd name="T2" fmla="*/ 17 w 99"/>
                <a:gd name="T3" fmla="*/ 36 h 42"/>
                <a:gd name="T4" fmla="*/ 99 w 99"/>
                <a:gd name="T5" fmla="*/ 4 h 42"/>
                <a:gd name="T6" fmla="*/ 99 w 99"/>
                <a:gd name="T7" fmla="*/ 0 h 42"/>
                <a:gd name="T8" fmla="*/ 15 w 99"/>
                <a:gd name="T9" fmla="*/ 33 h 42"/>
                <a:gd name="T10" fmla="*/ 15 w 99"/>
                <a:gd name="T11" fmla="*/ 33 h 42"/>
                <a:gd name="T12" fmla="*/ 15 w 99"/>
                <a:gd name="T13" fmla="*/ 34 h 42"/>
                <a:gd name="T14" fmla="*/ 0 w 99"/>
                <a:gd name="T15" fmla="*/ 39 h 42"/>
                <a:gd name="T16" fmla="*/ 3 w 99"/>
                <a:gd name="T17" fmla="*/ 42 h 42"/>
                <a:gd name="T18" fmla="*/ 16 w 99"/>
                <a:gd name="T19" fmla="*/ 3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42">
                  <a:moveTo>
                    <a:pt x="16" y="37"/>
                  </a:moveTo>
                  <a:cubicBezTo>
                    <a:pt x="17" y="36"/>
                    <a:pt x="17" y="36"/>
                    <a:pt x="17" y="36"/>
                  </a:cubicBezTo>
                  <a:cubicBezTo>
                    <a:pt x="99" y="4"/>
                    <a:pt x="99" y="4"/>
                    <a:pt x="99" y="4"/>
                  </a:cubicBezTo>
                  <a:cubicBezTo>
                    <a:pt x="99" y="3"/>
                    <a:pt x="99" y="2"/>
                    <a:pt x="99" y="0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" y="40"/>
                    <a:pt x="2" y="41"/>
                    <a:pt x="3" y="42"/>
                  </a:cubicBezTo>
                  <a:cubicBezTo>
                    <a:pt x="16" y="37"/>
                    <a:pt x="16" y="37"/>
                    <a:pt x="16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3" name="Freeform 80"/>
            <p:cNvSpPr/>
            <p:nvPr/>
          </p:nvSpPr>
          <p:spPr bwMode="auto">
            <a:xfrm>
              <a:off x="3389312" y="2798763"/>
              <a:ext cx="644525" cy="271463"/>
            </a:xfrm>
            <a:custGeom>
              <a:avLst/>
              <a:gdLst>
                <a:gd name="T0" fmla="*/ 20 w 107"/>
                <a:gd name="T1" fmla="*/ 38 h 45"/>
                <a:gd name="T2" fmla="*/ 20 w 107"/>
                <a:gd name="T3" fmla="*/ 38 h 45"/>
                <a:gd name="T4" fmla="*/ 104 w 107"/>
                <a:gd name="T5" fmla="*/ 5 h 45"/>
                <a:gd name="T6" fmla="*/ 105 w 107"/>
                <a:gd name="T7" fmla="*/ 5 h 45"/>
                <a:gd name="T8" fmla="*/ 105 w 107"/>
                <a:gd name="T9" fmla="*/ 5 h 45"/>
                <a:gd name="T10" fmla="*/ 107 w 107"/>
                <a:gd name="T11" fmla="*/ 4 h 45"/>
                <a:gd name="T12" fmla="*/ 107 w 107"/>
                <a:gd name="T13" fmla="*/ 0 h 45"/>
                <a:gd name="T14" fmla="*/ 104 w 107"/>
                <a:gd name="T15" fmla="*/ 1 h 45"/>
                <a:gd name="T16" fmla="*/ 103 w 107"/>
                <a:gd name="T17" fmla="*/ 1 h 45"/>
                <a:gd name="T18" fmla="*/ 103 w 107"/>
                <a:gd name="T19" fmla="*/ 2 h 45"/>
                <a:gd name="T20" fmla="*/ 19 w 107"/>
                <a:gd name="T21" fmla="*/ 35 h 45"/>
                <a:gd name="T22" fmla="*/ 19 w 107"/>
                <a:gd name="T23" fmla="*/ 35 h 45"/>
                <a:gd name="T24" fmla="*/ 19 w 107"/>
                <a:gd name="T25" fmla="*/ 35 h 45"/>
                <a:gd name="T26" fmla="*/ 0 w 107"/>
                <a:gd name="T27" fmla="*/ 42 h 45"/>
                <a:gd name="T28" fmla="*/ 2 w 107"/>
                <a:gd name="T29" fmla="*/ 45 h 45"/>
                <a:gd name="T30" fmla="*/ 20 w 107"/>
                <a:gd name="T31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7" h="45">
                  <a:moveTo>
                    <a:pt x="20" y="38"/>
                  </a:moveTo>
                  <a:cubicBezTo>
                    <a:pt x="20" y="38"/>
                    <a:pt x="20" y="38"/>
                    <a:pt x="20" y="38"/>
                  </a:cubicBezTo>
                  <a:cubicBezTo>
                    <a:pt x="104" y="5"/>
                    <a:pt x="104" y="5"/>
                    <a:pt x="104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7" y="4"/>
                    <a:pt x="107" y="4"/>
                    <a:pt x="107" y="4"/>
                  </a:cubicBezTo>
                  <a:cubicBezTo>
                    <a:pt x="107" y="2"/>
                    <a:pt x="107" y="1"/>
                    <a:pt x="107" y="0"/>
                  </a:cubicBezTo>
                  <a:cubicBezTo>
                    <a:pt x="104" y="1"/>
                    <a:pt x="104" y="1"/>
                    <a:pt x="104" y="1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" y="43"/>
                    <a:pt x="1" y="44"/>
                    <a:pt x="2" y="45"/>
                  </a:cubicBezTo>
                  <a:cubicBezTo>
                    <a:pt x="20" y="38"/>
                    <a:pt x="20" y="38"/>
                    <a:pt x="20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54" name="Freeform 95"/>
          <p:cNvSpPr/>
          <p:nvPr/>
        </p:nvSpPr>
        <p:spPr bwMode="auto">
          <a:xfrm>
            <a:off x="3602832" y="1197167"/>
            <a:ext cx="1938336" cy="1941350"/>
          </a:xfrm>
          <a:custGeom>
            <a:avLst/>
            <a:gdLst>
              <a:gd name="T0" fmla="*/ 499 w 508"/>
              <a:gd name="T1" fmla="*/ 237 h 508"/>
              <a:gd name="T2" fmla="*/ 237 w 508"/>
              <a:gd name="T3" fmla="*/ 9 h 508"/>
              <a:gd name="T4" fmla="*/ 9 w 508"/>
              <a:gd name="T5" fmla="*/ 271 h 508"/>
              <a:gd name="T6" fmla="*/ 271 w 508"/>
              <a:gd name="T7" fmla="*/ 499 h 508"/>
              <a:gd name="T8" fmla="*/ 499 w 508"/>
              <a:gd name="T9" fmla="*/ 237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8" h="508">
                <a:moveTo>
                  <a:pt x="499" y="237"/>
                </a:moveTo>
                <a:cubicBezTo>
                  <a:pt x="489" y="102"/>
                  <a:pt x="372" y="0"/>
                  <a:pt x="237" y="9"/>
                </a:cubicBezTo>
                <a:cubicBezTo>
                  <a:pt x="102" y="19"/>
                  <a:pt x="0" y="136"/>
                  <a:pt x="9" y="271"/>
                </a:cubicBezTo>
                <a:cubicBezTo>
                  <a:pt x="19" y="406"/>
                  <a:pt x="136" y="508"/>
                  <a:pt x="271" y="499"/>
                </a:cubicBezTo>
                <a:cubicBezTo>
                  <a:pt x="406" y="489"/>
                  <a:pt x="508" y="372"/>
                  <a:pt x="499" y="237"/>
                </a:cubicBezTo>
                <a:close/>
              </a:path>
            </a:pathLst>
          </a:custGeom>
          <a:blipFill dpi="0" rotWithShape="1">
            <a:blip r:embed="rId4" cstate="email"/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5" name="Oval 97"/>
          <p:cNvSpPr>
            <a:spLocks noChangeArrowheads="1"/>
          </p:cNvSpPr>
          <p:nvPr/>
        </p:nvSpPr>
        <p:spPr bwMode="auto">
          <a:xfrm>
            <a:off x="5403056" y="513667"/>
            <a:ext cx="319088" cy="319088"/>
          </a:xfrm>
          <a:prstGeom prst="ellipse">
            <a:avLst/>
          </a:prstGeom>
          <a:solidFill>
            <a:srgbClr val="36597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6" name="Oval 98"/>
          <p:cNvSpPr>
            <a:spLocks noChangeArrowheads="1"/>
          </p:cNvSpPr>
          <p:nvPr/>
        </p:nvSpPr>
        <p:spPr bwMode="auto">
          <a:xfrm>
            <a:off x="2793206" y="1364567"/>
            <a:ext cx="180975" cy="187325"/>
          </a:xfrm>
          <a:prstGeom prst="ellipse">
            <a:avLst/>
          </a:prstGeom>
          <a:solidFill>
            <a:srgbClr val="36597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7" name="Freeform 95"/>
          <p:cNvSpPr/>
          <p:nvPr/>
        </p:nvSpPr>
        <p:spPr bwMode="auto">
          <a:xfrm>
            <a:off x="3801036" y="1395679"/>
            <a:ext cx="1541928" cy="1544326"/>
          </a:xfrm>
          <a:custGeom>
            <a:avLst/>
            <a:gdLst>
              <a:gd name="T0" fmla="*/ 499 w 508"/>
              <a:gd name="T1" fmla="*/ 237 h 508"/>
              <a:gd name="T2" fmla="*/ 237 w 508"/>
              <a:gd name="T3" fmla="*/ 9 h 508"/>
              <a:gd name="T4" fmla="*/ 9 w 508"/>
              <a:gd name="T5" fmla="*/ 271 h 508"/>
              <a:gd name="T6" fmla="*/ 271 w 508"/>
              <a:gd name="T7" fmla="*/ 499 h 508"/>
              <a:gd name="T8" fmla="*/ 499 w 508"/>
              <a:gd name="T9" fmla="*/ 237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8" h="508">
                <a:moveTo>
                  <a:pt x="499" y="237"/>
                </a:moveTo>
                <a:cubicBezTo>
                  <a:pt x="489" y="102"/>
                  <a:pt x="372" y="0"/>
                  <a:pt x="237" y="9"/>
                </a:cubicBezTo>
                <a:cubicBezTo>
                  <a:pt x="102" y="19"/>
                  <a:pt x="0" y="136"/>
                  <a:pt x="9" y="271"/>
                </a:cubicBezTo>
                <a:cubicBezTo>
                  <a:pt x="19" y="406"/>
                  <a:pt x="136" y="508"/>
                  <a:pt x="271" y="499"/>
                </a:cubicBezTo>
                <a:cubicBezTo>
                  <a:pt x="406" y="489"/>
                  <a:pt x="508" y="372"/>
                  <a:pt x="499" y="237"/>
                </a:cubicBezTo>
                <a:close/>
              </a:path>
            </a:pathLst>
          </a:custGeom>
          <a:solidFill>
            <a:srgbClr val="CE263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4171661" y="1699584"/>
            <a:ext cx="942566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6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04</a:t>
            </a:r>
            <a:endParaRPr lang="zh-CN" altLang="en-US" sz="66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2678906" y="2445654"/>
            <a:ext cx="596900" cy="596901"/>
            <a:chOff x="447675" y="2901950"/>
            <a:chExt cx="596900" cy="596901"/>
          </a:xfrm>
          <a:solidFill>
            <a:srgbClr val="365974"/>
          </a:solidFill>
        </p:grpSpPr>
        <p:sp>
          <p:nvSpPr>
            <p:cNvPr id="60" name="Freeform 81"/>
            <p:cNvSpPr/>
            <p:nvPr/>
          </p:nvSpPr>
          <p:spPr bwMode="auto">
            <a:xfrm>
              <a:off x="465137" y="3070225"/>
              <a:ext cx="555625" cy="236538"/>
            </a:xfrm>
            <a:custGeom>
              <a:avLst/>
              <a:gdLst>
                <a:gd name="T0" fmla="*/ 17 w 92"/>
                <a:gd name="T1" fmla="*/ 32 h 39"/>
                <a:gd name="T2" fmla="*/ 17 w 92"/>
                <a:gd name="T3" fmla="*/ 32 h 39"/>
                <a:gd name="T4" fmla="*/ 89 w 92"/>
                <a:gd name="T5" fmla="*/ 4 h 39"/>
                <a:gd name="T6" fmla="*/ 90 w 92"/>
                <a:gd name="T7" fmla="*/ 4 h 39"/>
                <a:gd name="T8" fmla="*/ 90 w 92"/>
                <a:gd name="T9" fmla="*/ 4 h 39"/>
                <a:gd name="T10" fmla="*/ 92 w 92"/>
                <a:gd name="T11" fmla="*/ 3 h 39"/>
                <a:gd name="T12" fmla="*/ 91 w 92"/>
                <a:gd name="T13" fmla="*/ 0 h 39"/>
                <a:gd name="T14" fmla="*/ 89 w 92"/>
                <a:gd name="T15" fmla="*/ 1 h 39"/>
                <a:gd name="T16" fmla="*/ 89 w 92"/>
                <a:gd name="T17" fmla="*/ 1 h 39"/>
                <a:gd name="T18" fmla="*/ 88 w 92"/>
                <a:gd name="T19" fmla="*/ 1 h 39"/>
                <a:gd name="T20" fmla="*/ 16 w 92"/>
                <a:gd name="T21" fmla="*/ 30 h 39"/>
                <a:gd name="T22" fmla="*/ 16 w 92"/>
                <a:gd name="T23" fmla="*/ 30 h 39"/>
                <a:gd name="T24" fmla="*/ 15 w 92"/>
                <a:gd name="T25" fmla="*/ 30 h 39"/>
                <a:gd name="T26" fmla="*/ 0 w 92"/>
                <a:gd name="T27" fmla="*/ 36 h 39"/>
                <a:gd name="T28" fmla="*/ 1 w 92"/>
                <a:gd name="T29" fmla="*/ 39 h 39"/>
                <a:gd name="T30" fmla="*/ 17 w 92"/>
                <a:gd name="T31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" h="39">
                  <a:moveTo>
                    <a:pt x="17" y="32"/>
                  </a:moveTo>
                  <a:cubicBezTo>
                    <a:pt x="17" y="32"/>
                    <a:pt x="17" y="32"/>
                    <a:pt x="17" y="32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90" y="4"/>
                    <a:pt x="90" y="4"/>
                    <a:pt x="90" y="4"/>
                  </a:cubicBezTo>
                  <a:cubicBezTo>
                    <a:pt x="90" y="4"/>
                    <a:pt x="90" y="4"/>
                    <a:pt x="90" y="4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92" y="2"/>
                    <a:pt x="92" y="1"/>
                    <a:pt x="91" y="0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8" y="1"/>
                    <a:pt x="88" y="1"/>
                    <a:pt x="88" y="1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7"/>
                    <a:pt x="0" y="38"/>
                    <a:pt x="1" y="39"/>
                  </a:cubicBezTo>
                  <a:cubicBezTo>
                    <a:pt x="17" y="32"/>
                    <a:pt x="17" y="32"/>
                    <a:pt x="17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" name="Freeform 82"/>
            <p:cNvSpPr/>
            <p:nvPr/>
          </p:nvSpPr>
          <p:spPr bwMode="auto">
            <a:xfrm>
              <a:off x="447675" y="2998788"/>
              <a:ext cx="530225" cy="217488"/>
            </a:xfrm>
            <a:custGeom>
              <a:avLst/>
              <a:gdLst>
                <a:gd name="T0" fmla="*/ 14 w 88"/>
                <a:gd name="T1" fmla="*/ 31 h 36"/>
                <a:gd name="T2" fmla="*/ 15 w 88"/>
                <a:gd name="T3" fmla="*/ 31 h 36"/>
                <a:gd name="T4" fmla="*/ 87 w 88"/>
                <a:gd name="T5" fmla="*/ 2 h 36"/>
                <a:gd name="T6" fmla="*/ 87 w 88"/>
                <a:gd name="T7" fmla="*/ 2 h 36"/>
                <a:gd name="T8" fmla="*/ 88 w 88"/>
                <a:gd name="T9" fmla="*/ 2 h 36"/>
                <a:gd name="T10" fmla="*/ 88 w 88"/>
                <a:gd name="T11" fmla="*/ 2 h 36"/>
                <a:gd name="T12" fmla="*/ 86 w 88"/>
                <a:gd name="T13" fmla="*/ 0 h 36"/>
                <a:gd name="T14" fmla="*/ 14 w 88"/>
                <a:gd name="T15" fmla="*/ 28 h 36"/>
                <a:gd name="T16" fmla="*/ 13 w 88"/>
                <a:gd name="T17" fmla="*/ 28 h 36"/>
                <a:gd name="T18" fmla="*/ 13 w 88"/>
                <a:gd name="T19" fmla="*/ 28 h 36"/>
                <a:gd name="T20" fmla="*/ 0 w 88"/>
                <a:gd name="T21" fmla="*/ 33 h 36"/>
                <a:gd name="T22" fmla="*/ 1 w 88"/>
                <a:gd name="T23" fmla="*/ 36 h 36"/>
                <a:gd name="T24" fmla="*/ 14 w 88"/>
                <a:gd name="T25" fmla="*/ 3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36">
                  <a:moveTo>
                    <a:pt x="14" y="31"/>
                  </a:moveTo>
                  <a:cubicBezTo>
                    <a:pt x="15" y="31"/>
                    <a:pt x="15" y="31"/>
                    <a:pt x="15" y="31"/>
                  </a:cubicBezTo>
                  <a:cubicBezTo>
                    <a:pt x="87" y="2"/>
                    <a:pt x="87" y="2"/>
                    <a:pt x="87" y="2"/>
                  </a:cubicBezTo>
                  <a:cubicBezTo>
                    <a:pt x="87" y="2"/>
                    <a:pt x="87" y="2"/>
                    <a:pt x="87" y="2"/>
                  </a:cubicBezTo>
                  <a:cubicBezTo>
                    <a:pt x="88" y="2"/>
                    <a:pt x="88" y="2"/>
                    <a:pt x="88" y="2"/>
                  </a:cubicBezTo>
                  <a:cubicBezTo>
                    <a:pt x="88" y="2"/>
                    <a:pt x="88" y="2"/>
                    <a:pt x="88" y="2"/>
                  </a:cubicBezTo>
                  <a:cubicBezTo>
                    <a:pt x="87" y="1"/>
                    <a:pt x="87" y="0"/>
                    <a:pt x="86" y="0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4"/>
                    <a:pt x="0" y="35"/>
                    <a:pt x="1" y="36"/>
                  </a:cubicBezTo>
                  <a:cubicBezTo>
                    <a:pt x="14" y="31"/>
                    <a:pt x="14" y="31"/>
                    <a:pt x="14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2" name="Freeform 83"/>
            <p:cNvSpPr/>
            <p:nvPr/>
          </p:nvSpPr>
          <p:spPr bwMode="auto">
            <a:xfrm>
              <a:off x="458787" y="2932113"/>
              <a:ext cx="441325" cy="187325"/>
            </a:xfrm>
            <a:custGeom>
              <a:avLst/>
              <a:gdLst>
                <a:gd name="T0" fmla="*/ 7 w 73"/>
                <a:gd name="T1" fmla="*/ 28 h 31"/>
                <a:gd name="T2" fmla="*/ 7 w 73"/>
                <a:gd name="T3" fmla="*/ 28 h 31"/>
                <a:gd name="T4" fmla="*/ 73 w 73"/>
                <a:gd name="T5" fmla="*/ 2 h 31"/>
                <a:gd name="T6" fmla="*/ 70 w 73"/>
                <a:gd name="T7" fmla="*/ 0 h 31"/>
                <a:gd name="T8" fmla="*/ 6 w 73"/>
                <a:gd name="T9" fmla="*/ 25 h 31"/>
                <a:gd name="T10" fmla="*/ 6 w 73"/>
                <a:gd name="T11" fmla="*/ 26 h 31"/>
                <a:gd name="T12" fmla="*/ 6 w 73"/>
                <a:gd name="T13" fmla="*/ 26 h 31"/>
                <a:gd name="T14" fmla="*/ 1 w 73"/>
                <a:gd name="T15" fmla="*/ 27 h 31"/>
                <a:gd name="T16" fmla="*/ 0 w 73"/>
                <a:gd name="T17" fmla="*/ 31 h 31"/>
                <a:gd name="T18" fmla="*/ 7 w 73"/>
                <a:gd name="T19" fmla="*/ 2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31">
                  <a:moveTo>
                    <a:pt x="7" y="28"/>
                  </a:moveTo>
                  <a:cubicBezTo>
                    <a:pt x="7" y="28"/>
                    <a:pt x="7" y="28"/>
                    <a:pt x="7" y="28"/>
                  </a:cubicBezTo>
                  <a:cubicBezTo>
                    <a:pt x="73" y="2"/>
                    <a:pt x="73" y="2"/>
                    <a:pt x="73" y="2"/>
                  </a:cubicBezTo>
                  <a:cubicBezTo>
                    <a:pt x="72" y="2"/>
                    <a:pt x="71" y="1"/>
                    <a:pt x="70" y="0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9"/>
                    <a:pt x="1" y="30"/>
                    <a:pt x="0" y="31"/>
                  </a:cubicBezTo>
                  <a:cubicBezTo>
                    <a:pt x="7" y="28"/>
                    <a:pt x="7" y="28"/>
                    <a:pt x="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3" name="Freeform 84"/>
            <p:cNvSpPr/>
            <p:nvPr/>
          </p:nvSpPr>
          <p:spPr bwMode="auto">
            <a:xfrm>
              <a:off x="531812" y="2901950"/>
              <a:ext cx="241300" cy="96838"/>
            </a:xfrm>
            <a:custGeom>
              <a:avLst/>
              <a:gdLst>
                <a:gd name="T0" fmla="*/ 32 w 40"/>
                <a:gd name="T1" fmla="*/ 0 h 16"/>
                <a:gd name="T2" fmla="*/ 31 w 40"/>
                <a:gd name="T3" fmla="*/ 0 h 16"/>
                <a:gd name="T4" fmla="*/ 6 w 40"/>
                <a:gd name="T5" fmla="*/ 10 h 16"/>
                <a:gd name="T6" fmla="*/ 0 w 40"/>
                <a:gd name="T7" fmla="*/ 16 h 16"/>
                <a:gd name="T8" fmla="*/ 40 w 40"/>
                <a:gd name="T9" fmla="*/ 0 h 16"/>
                <a:gd name="T10" fmla="*/ 32 w 4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16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3" y="12"/>
                    <a:pt x="1" y="14"/>
                    <a:pt x="0" y="16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7" y="0"/>
                    <a:pt x="35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4" name="Freeform 85"/>
            <p:cNvSpPr/>
            <p:nvPr/>
          </p:nvSpPr>
          <p:spPr bwMode="auto">
            <a:xfrm>
              <a:off x="454025" y="3033713"/>
              <a:ext cx="547688" cy="230188"/>
            </a:xfrm>
            <a:custGeom>
              <a:avLst/>
              <a:gdLst>
                <a:gd name="T0" fmla="*/ 16 w 91"/>
                <a:gd name="T1" fmla="*/ 32 h 38"/>
                <a:gd name="T2" fmla="*/ 16 w 91"/>
                <a:gd name="T3" fmla="*/ 32 h 38"/>
                <a:gd name="T4" fmla="*/ 89 w 91"/>
                <a:gd name="T5" fmla="*/ 3 h 38"/>
                <a:gd name="T6" fmla="*/ 89 w 91"/>
                <a:gd name="T7" fmla="*/ 3 h 38"/>
                <a:gd name="T8" fmla="*/ 89 w 91"/>
                <a:gd name="T9" fmla="*/ 3 h 38"/>
                <a:gd name="T10" fmla="*/ 91 w 91"/>
                <a:gd name="T11" fmla="*/ 2 h 38"/>
                <a:gd name="T12" fmla="*/ 90 w 91"/>
                <a:gd name="T13" fmla="*/ 0 h 38"/>
                <a:gd name="T14" fmla="*/ 88 w 91"/>
                <a:gd name="T15" fmla="*/ 0 h 38"/>
                <a:gd name="T16" fmla="*/ 88 w 91"/>
                <a:gd name="T17" fmla="*/ 0 h 38"/>
                <a:gd name="T18" fmla="*/ 88 w 91"/>
                <a:gd name="T19" fmla="*/ 0 h 38"/>
                <a:gd name="T20" fmla="*/ 15 w 91"/>
                <a:gd name="T21" fmla="*/ 29 h 38"/>
                <a:gd name="T22" fmla="*/ 15 w 91"/>
                <a:gd name="T23" fmla="*/ 29 h 38"/>
                <a:gd name="T24" fmla="*/ 15 w 91"/>
                <a:gd name="T25" fmla="*/ 29 h 38"/>
                <a:gd name="T26" fmla="*/ 0 w 91"/>
                <a:gd name="T27" fmla="*/ 35 h 38"/>
                <a:gd name="T28" fmla="*/ 1 w 91"/>
                <a:gd name="T29" fmla="*/ 38 h 38"/>
                <a:gd name="T30" fmla="*/ 16 w 91"/>
                <a:gd name="T31" fmla="*/ 3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1" h="38">
                  <a:moveTo>
                    <a:pt x="16" y="32"/>
                  </a:moveTo>
                  <a:cubicBezTo>
                    <a:pt x="16" y="32"/>
                    <a:pt x="16" y="32"/>
                    <a:pt x="16" y="32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91" y="2"/>
                    <a:pt x="91" y="2"/>
                    <a:pt x="91" y="2"/>
                  </a:cubicBezTo>
                  <a:cubicBezTo>
                    <a:pt x="91" y="1"/>
                    <a:pt x="90" y="0"/>
                    <a:pt x="90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6"/>
                    <a:pt x="0" y="37"/>
                    <a:pt x="1" y="38"/>
                  </a:cubicBezTo>
                  <a:cubicBezTo>
                    <a:pt x="16" y="32"/>
                    <a:pt x="16" y="32"/>
                    <a:pt x="16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5" name="Freeform 86"/>
            <p:cNvSpPr/>
            <p:nvPr/>
          </p:nvSpPr>
          <p:spPr bwMode="auto">
            <a:xfrm>
              <a:off x="454025" y="2962275"/>
              <a:ext cx="487363" cy="204788"/>
            </a:xfrm>
            <a:custGeom>
              <a:avLst/>
              <a:gdLst>
                <a:gd name="T0" fmla="*/ 11 w 81"/>
                <a:gd name="T1" fmla="*/ 30 h 34"/>
                <a:gd name="T2" fmla="*/ 11 w 81"/>
                <a:gd name="T3" fmla="*/ 30 h 34"/>
                <a:gd name="T4" fmla="*/ 81 w 81"/>
                <a:gd name="T5" fmla="*/ 2 h 34"/>
                <a:gd name="T6" fmla="*/ 79 w 81"/>
                <a:gd name="T7" fmla="*/ 0 h 34"/>
                <a:gd name="T8" fmla="*/ 10 w 81"/>
                <a:gd name="T9" fmla="*/ 27 h 34"/>
                <a:gd name="T10" fmla="*/ 10 w 81"/>
                <a:gd name="T11" fmla="*/ 27 h 34"/>
                <a:gd name="T12" fmla="*/ 9 w 81"/>
                <a:gd name="T13" fmla="*/ 27 h 34"/>
                <a:gd name="T14" fmla="*/ 0 w 81"/>
                <a:gd name="T15" fmla="*/ 31 h 34"/>
                <a:gd name="T16" fmla="*/ 0 w 81"/>
                <a:gd name="T17" fmla="*/ 34 h 34"/>
                <a:gd name="T18" fmla="*/ 11 w 81"/>
                <a:gd name="T19" fmla="*/ 3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34">
                  <a:moveTo>
                    <a:pt x="11" y="30"/>
                  </a:moveTo>
                  <a:cubicBezTo>
                    <a:pt x="11" y="30"/>
                    <a:pt x="11" y="30"/>
                    <a:pt x="11" y="30"/>
                  </a:cubicBezTo>
                  <a:cubicBezTo>
                    <a:pt x="81" y="2"/>
                    <a:pt x="81" y="2"/>
                    <a:pt x="81" y="2"/>
                  </a:cubicBezTo>
                  <a:cubicBezTo>
                    <a:pt x="81" y="2"/>
                    <a:pt x="80" y="1"/>
                    <a:pt x="79" y="0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2"/>
                    <a:pt x="0" y="33"/>
                    <a:pt x="0" y="34"/>
                  </a:cubicBezTo>
                  <a:cubicBezTo>
                    <a:pt x="11" y="30"/>
                    <a:pt x="11" y="30"/>
                    <a:pt x="11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6" name="Freeform 87"/>
            <p:cNvSpPr/>
            <p:nvPr/>
          </p:nvSpPr>
          <p:spPr bwMode="auto">
            <a:xfrm>
              <a:off x="484187" y="2913063"/>
              <a:ext cx="360363" cy="152400"/>
            </a:xfrm>
            <a:custGeom>
              <a:avLst/>
              <a:gdLst>
                <a:gd name="T0" fmla="*/ 0 w 60"/>
                <a:gd name="T1" fmla="*/ 25 h 25"/>
                <a:gd name="T2" fmla="*/ 1 w 60"/>
                <a:gd name="T3" fmla="*/ 24 h 25"/>
                <a:gd name="T4" fmla="*/ 60 w 60"/>
                <a:gd name="T5" fmla="*/ 1 h 25"/>
                <a:gd name="T6" fmla="*/ 56 w 60"/>
                <a:gd name="T7" fmla="*/ 0 h 25"/>
                <a:gd name="T8" fmla="*/ 2 w 60"/>
                <a:gd name="T9" fmla="*/ 21 h 25"/>
                <a:gd name="T10" fmla="*/ 0 w 60"/>
                <a:gd name="T11" fmla="*/ 25 h 25"/>
                <a:gd name="T12" fmla="*/ 0 w 60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5">
                  <a:moveTo>
                    <a:pt x="0" y="25"/>
                  </a:moveTo>
                  <a:cubicBezTo>
                    <a:pt x="1" y="24"/>
                    <a:pt x="1" y="24"/>
                    <a:pt x="1" y="24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59" y="0"/>
                    <a:pt x="58" y="0"/>
                    <a:pt x="56" y="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2"/>
                    <a:pt x="1" y="23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7" name="Freeform 88"/>
            <p:cNvSpPr/>
            <p:nvPr/>
          </p:nvSpPr>
          <p:spPr bwMode="auto">
            <a:xfrm>
              <a:off x="676275" y="3360738"/>
              <a:ext cx="319088" cy="133350"/>
            </a:xfrm>
            <a:custGeom>
              <a:avLst/>
              <a:gdLst>
                <a:gd name="T0" fmla="*/ 5 w 53"/>
                <a:gd name="T1" fmla="*/ 22 h 22"/>
                <a:gd name="T2" fmla="*/ 50 w 53"/>
                <a:gd name="T3" fmla="*/ 5 h 22"/>
                <a:gd name="T4" fmla="*/ 53 w 53"/>
                <a:gd name="T5" fmla="*/ 0 h 22"/>
                <a:gd name="T6" fmla="*/ 0 w 53"/>
                <a:gd name="T7" fmla="*/ 21 h 22"/>
                <a:gd name="T8" fmla="*/ 5 w 53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2">
                  <a:moveTo>
                    <a:pt x="5" y="22"/>
                  </a:moveTo>
                  <a:cubicBezTo>
                    <a:pt x="50" y="5"/>
                    <a:pt x="50" y="5"/>
                    <a:pt x="50" y="5"/>
                  </a:cubicBezTo>
                  <a:cubicBezTo>
                    <a:pt x="51" y="3"/>
                    <a:pt x="52" y="2"/>
                    <a:pt x="53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2"/>
                    <a:pt x="3" y="22"/>
                    <a:pt x="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8" name="Freeform 89"/>
            <p:cNvSpPr/>
            <p:nvPr/>
          </p:nvSpPr>
          <p:spPr bwMode="auto">
            <a:xfrm>
              <a:off x="568325" y="3251200"/>
              <a:ext cx="469900" cy="200025"/>
            </a:xfrm>
            <a:custGeom>
              <a:avLst/>
              <a:gdLst>
                <a:gd name="T0" fmla="*/ 10 w 78"/>
                <a:gd name="T1" fmla="*/ 30 h 33"/>
                <a:gd name="T2" fmla="*/ 11 w 78"/>
                <a:gd name="T3" fmla="*/ 29 h 33"/>
                <a:gd name="T4" fmla="*/ 78 w 78"/>
                <a:gd name="T5" fmla="*/ 3 h 33"/>
                <a:gd name="T6" fmla="*/ 78 w 78"/>
                <a:gd name="T7" fmla="*/ 0 h 33"/>
                <a:gd name="T8" fmla="*/ 10 w 78"/>
                <a:gd name="T9" fmla="*/ 27 h 33"/>
                <a:gd name="T10" fmla="*/ 9 w 78"/>
                <a:gd name="T11" fmla="*/ 27 h 33"/>
                <a:gd name="T12" fmla="*/ 9 w 78"/>
                <a:gd name="T13" fmla="*/ 27 h 33"/>
                <a:gd name="T14" fmla="*/ 0 w 78"/>
                <a:gd name="T15" fmla="*/ 31 h 33"/>
                <a:gd name="T16" fmla="*/ 3 w 78"/>
                <a:gd name="T17" fmla="*/ 33 h 33"/>
                <a:gd name="T18" fmla="*/ 10 w 78"/>
                <a:gd name="T19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33">
                  <a:moveTo>
                    <a:pt x="10" y="30"/>
                  </a:moveTo>
                  <a:cubicBezTo>
                    <a:pt x="11" y="29"/>
                    <a:pt x="11" y="29"/>
                    <a:pt x="11" y="29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2"/>
                    <a:pt x="78" y="1"/>
                    <a:pt x="78" y="0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" y="31"/>
                    <a:pt x="2" y="32"/>
                    <a:pt x="3" y="33"/>
                  </a:cubicBezTo>
                  <a:cubicBezTo>
                    <a:pt x="10" y="30"/>
                    <a:pt x="10" y="30"/>
                    <a:pt x="10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9" name="Freeform 90"/>
            <p:cNvSpPr/>
            <p:nvPr/>
          </p:nvSpPr>
          <p:spPr bwMode="auto">
            <a:xfrm>
              <a:off x="501650" y="3155950"/>
              <a:ext cx="542925" cy="228600"/>
            </a:xfrm>
            <a:custGeom>
              <a:avLst/>
              <a:gdLst>
                <a:gd name="T0" fmla="*/ 16 w 90"/>
                <a:gd name="T1" fmla="*/ 32 h 38"/>
                <a:gd name="T2" fmla="*/ 16 w 90"/>
                <a:gd name="T3" fmla="*/ 32 h 38"/>
                <a:gd name="T4" fmla="*/ 89 w 90"/>
                <a:gd name="T5" fmla="*/ 3 h 38"/>
                <a:gd name="T6" fmla="*/ 89 w 90"/>
                <a:gd name="T7" fmla="*/ 3 h 38"/>
                <a:gd name="T8" fmla="*/ 89 w 90"/>
                <a:gd name="T9" fmla="*/ 3 h 38"/>
                <a:gd name="T10" fmla="*/ 90 w 90"/>
                <a:gd name="T11" fmla="*/ 3 h 38"/>
                <a:gd name="T12" fmla="*/ 90 w 90"/>
                <a:gd name="T13" fmla="*/ 0 h 38"/>
                <a:gd name="T14" fmla="*/ 88 w 90"/>
                <a:gd name="T15" fmla="*/ 1 h 38"/>
                <a:gd name="T16" fmla="*/ 88 w 90"/>
                <a:gd name="T17" fmla="*/ 1 h 38"/>
                <a:gd name="T18" fmla="*/ 88 w 90"/>
                <a:gd name="T19" fmla="*/ 1 h 38"/>
                <a:gd name="T20" fmla="*/ 15 w 90"/>
                <a:gd name="T21" fmla="*/ 29 h 38"/>
                <a:gd name="T22" fmla="*/ 15 w 90"/>
                <a:gd name="T23" fmla="*/ 29 h 38"/>
                <a:gd name="T24" fmla="*/ 15 w 90"/>
                <a:gd name="T25" fmla="*/ 29 h 38"/>
                <a:gd name="T26" fmla="*/ 0 w 90"/>
                <a:gd name="T27" fmla="*/ 35 h 38"/>
                <a:gd name="T28" fmla="*/ 2 w 90"/>
                <a:gd name="T29" fmla="*/ 38 h 38"/>
                <a:gd name="T30" fmla="*/ 16 w 90"/>
                <a:gd name="T31" fmla="*/ 3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0" h="38">
                  <a:moveTo>
                    <a:pt x="16" y="32"/>
                  </a:moveTo>
                  <a:cubicBezTo>
                    <a:pt x="16" y="32"/>
                    <a:pt x="16" y="32"/>
                    <a:pt x="16" y="32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2"/>
                    <a:pt x="90" y="1"/>
                    <a:pt x="90" y="0"/>
                  </a:cubicBezTo>
                  <a:cubicBezTo>
                    <a:pt x="88" y="1"/>
                    <a:pt x="88" y="1"/>
                    <a:pt x="88" y="1"/>
                  </a:cubicBezTo>
                  <a:cubicBezTo>
                    <a:pt x="88" y="1"/>
                    <a:pt x="88" y="1"/>
                    <a:pt x="88" y="1"/>
                  </a:cubicBezTo>
                  <a:cubicBezTo>
                    <a:pt x="88" y="1"/>
                    <a:pt x="88" y="1"/>
                    <a:pt x="88" y="1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6"/>
                    <a:pt x="1" y="37"/>
                    <a:pt x="2" y="38"/>
                  </a:cubicBezTo>
                  <a:cubicBezTo>
                    <a:pt x="16" y="32"/>
                    <a:pt x="16" y="32"/>
                    <a:pt x="16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0" name="Freeform 91"/>
            <p:cNvSpPr/>
            <p:nvPr/>
          </p:nvSpPr>
          <p:spPr bwMode="auto">
            <a:xfrm>
              <a:off x="773112" y="3433763"/>
              <a:ext cx="157163" cy="65088"/>
            </a:xfrm>
            <a:custGeom>
              <a:avLst/>
              <a:gdLst>
                <a:gd name="T0" fmla="*/ 26 w 26"/>
                <a:gd name="T1" fmla="*/ 0 h 11"/>
                <a:gd name="T2" fmla="*/ 0 w 26"/>
                <a:gd name="T3" fmla="*/ 11 h 11"/>
                <a:gd name="T4" fmla="*/ 26 w 26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11">
                  <a:moveTo>
                    <a:pt x="26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10" y="10"/>
                    <a:pt x="19" y="6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1" name="Freeform 92"/>
            <p:cNvSpPr/>
            <p:nvPr/>
          </p:nvSpPr>
          <p:spPr bwMode="auto">
            <a:xfrm>
              <a:off x="609600" y="3300413"/>
              <a:ext cx="415925" cy="174625"/>
            </a:xfrm>
            <a:custGeom>
              <a:avLst/>
              <a:gdLst>
                <a:gd name="T0" fmla="*/ 6 w 69"/>
                <a:gd name="T1" fmla="*/ 28 h 29"/>
                <a:gd name="T2" fmla="*/ 6 w 69"/>
                <a:gd name="T3" fmla="*/ 28 h 29"/>
                <a:gd name="T4" fmla="*/ 68 w 69"/>
                <a:gd name="T5" fmla="*/ 4 h 29"/>
                <a:gd name="T6" fmla="*/ 69 w 69"/>
                <a:gd name="T7" fmla="*/ 0 h 29"/>
                <a:gd name="T8" fmla="*/ 5 w 69"/>
                <a:gd name="T9" fmla="*/ 25 h 29"/>
                <a:gd name="T10" fmla="*/ 5 w 69"/>
                <a:gd name="T11" fmla="*/ 26 h 29"/>
                <a:gd name="T12" fmla="*/ 5 w 69"/>
                <a:gd name="T13" fmla="*/ 26 h 29"/>
                <a:gd name="T14" fmla="*/ 0 w 69"/>
                <a:gd name="T15" fmla="*/ 27 h 29"/>
                <a:gd name="T16" fmla="*/ 4 w 69"/>
                <a:gd name="T17" fmla="*/ 29 h 29"/>
                <a:gd name="T18" fmla="*/ 6 w 69"/>
                <a:gd name="T19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29">
                  <a:moveTo>
                    <a:pt x="6" y="28"/>
                  </a:moveTo>
                  <a:cubicBezTo>
                    <a:pt x="6" y="28"/>
                    <a:pt x="6" y="28"/>
                    <a:pt x="6" y="28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8" y="3"/>
                    <a:pt x="69" y="2"/>
                    <a:pt x="69" y="0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2" y="28"/>
                    <a:pt x="3" y="29"/>
                    <a:pt x="4" y="29"/>
                  </a:cubicBezTo>
                  <a:cubicBezTo>
                    <a:pt x="6" y="28"/>
                    <a:pt x="6" y="28"/>
                    <a:pt x="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2" name="Freeform 93"/>
            <p:cNvSpPr/>
            <p:nvPr/>
          </p:nvSpPr>
          <p:spPr bwMode="auto">
            <a:xfrm>
              <a:off x="531812" y="3203575"/>
              <a:ext cx="512763" cy="211138"/>
            </a:xfrm>
            <a:custGeom>
              <a:avLst/>
              <a:gdLst>
                <a:gd name="T0" fmla="*/ 14 w 85"/>
                <a:gd name="T1" fmla="*/ 31 h 35"/>
                <a:gd name="T2" fmla="*/ 14 w 85"/>
                <a:gd name="T3" fmla="*/ 31 h 35"/>
                <a:gd name="T4" fmla="*/ 85 w 85"/>
                <a:gd name="T5" fmla="*/ 3 h 35"/>
                <a:gd name="T6" fmla="*/ 85 w 85"/>
                <a:gd name="T7" fmla="*/ 0 h 35"/>
                <a:gd name="T8" fmla="*/ 13 w 85"/>
                <a:gd name="T9" fmla="*/ 28 h 35"/>
                <a:gd name="T10" fmla="*/ 13 w 85"/>
                <a:gd name="T11" fmla="*/ 28 h 35"/>
                <a:gd name="T12" fmla="*/ 12 w 85"/>
                <a:gd name="T13" fmla="*/ 28 h 35"/>
                <a:gd name="T14" fmla="*/ 0 w 85"/>
                <a:gd name="T15" fmla="*/ 33 h 35"/>
                <a:gd name="T16" fmla="*/ 2 w 85"/>
                <a:gd name="T17" fmla="*/ 35 h 35"/>
                <a:gd name="T18" fmla="*/ 14 w 85"/>
                <a:gd name="T19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35">
                  <a:moveTo>
                    <a:pt x="14" y="31"/>
                  </a:moveTo>
                  <a:cubicBezTo>
                    <a:pt x="14" y="31"/>
                    <a:pt x="14" y="31"/>
                    <a:pt x="14" y="31"/>
                  </a:cubicBezTo>
                  <a:cubicBezTo>
                    <a:pt x="85" y="3"/>
                    <a:pt x="85" y="3"/>
                    <a:pt x="85" y="3"/>
                  </a:cubicBezTo>
                  <a:cubicBezTo>
                    <a:pt x="85" y="2"/>
                    <a:pt x="85" y="1"/>
                    <a:pt x="85" y="0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" y="34"/>
                    <a:pt x="1" y="35"/>
                    <a:pt x="2" y="35"/>
                  </a:cubicBezTo>
                  <a:cubicBezTo>
                    <a:pt x="14" y="31"/>
                    <a:pt x="14" y="31"/>
                    <a:pt x="14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3" name="Freeform 94"/>
            <p:cNvSpPr/>
            <p:nvPr/>
          </p:nvSpPr>
          <p:spPr bwMode="auto">
            <a:xfrm>
              <a:off x="477837" y="3113088"/>
              <a:ext cx="560388" cy="228600"/>
            </a:xfrm>
            <a:custGeom>
              <a:avLst/>
              <a:gdLst>
                <a:gd name="T0" fmla="*/ 17 w 93"/>
                <a:gd name="T1" fmla="*/ 32 h 38"/>
                <a:gd name="T2" fmla="*/ 18 w 93"/>
                <a:gd name="T3" fmla="*/ 32 h 38"/>
                <a:gd name="T4" fmla="*/ 90 w 93"/>
                <a:gd name="T5" fmla="*/ 4 h 38"/>
                <a:gd name="T6" fmla="*/ 90 w 93"/>
                <a:gd name="T7" fmla="*/ 4 h 38"/>
                <a:gd name="T8" fmla="*/ 91 w 93"/>
                <a:gd name="T9" fmla="*/ 3 h 38"/>
                <a:gd name="T10" fmla="*/ 93 w 93"/>
                <a:gd name="T11" fmla="*/ 3 h 38"/>
                <a:gd name="T12" fmla="*/ 92 w 93"/>
                <a:gd name="T13" fmla="*/ 0 h 38"/>
                <a:gd name="T14" fmla="*/ 89 w 93"/>
                <a:gd name="T15" fmla="*/ 1 h 38"/>
                <a:gd name="T16" fmla="*/ 89 w 93"/>
                <a:gd name="T17" fmla="*/ 1 h 38"/>
                <a:gd name="T18" fmla="*/ 89 w 93"/>
                <a:gd name="T19" fmla="*/ 1 h 38"/>
                <a:gd name="T20" fmla="*/ 17 w 93"/>
                <a:gd name="T21" fmla="*/ 29 h 38"/>
                <a:gd name="T22" fmla="*/ 16 w 93"/>
                <a:gd name="T23" fmla="*/ 29 h 38"/>
                <a:gd name="T24" fmla="*/ 16 w 93"/>
                <a:gd name="T25" fmla="*/ 30 h 38"/>
                <a:gd name="T26" fmla="*/ 0 w 93"/>
                <a:gd name="T27" fmla="*/ 36 h 38"/>
                <a:gd name="T28" fmla="*/ 2 w 93"/>
                <a:gd name="T29" fmla="*/ 38 h 38"/>
                <a:gd name="T30" fmla="*/ 17 w 93"/>
                <a:gd name="T31" fmla="*/ 3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3" h="38">
                  <a:moveTo>
                    <a:pt x="17" y="32"/>
                  </a:moveTo>
                  <a:cubicBezTo>
                    <a:pt x="18" y="32"/>
                    <a:pt x="18" y="32"/>
                    <a:pt x="18" y="32"/>
                  </a:cubicBezTo>
                  <a:cubicBezTo>
                    <a:pt x="90" y="4"/>
                    <a:pt x="90" y="4"/>
                    <a:pt x="90" y="4"/>
                  </a:cubicBezTo>
                  <a:cubicBezTo>
                    <a:pt x="90" y="4"/>
                    <a:pt x="90" y="4"/>
                    <a:pt x="90" y="4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93" y="3"/>
                    <a:pt x="93" y="3"/>
                    <a:pt x="93" y="3"/>
                  </a:cubicBezTo>
                  <a:cubicBezTo>
                    <a:pt x="92" y="2"/>
                    <a:pt x="92" y="1"/>
                    <a:pt x="92" y="0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37"/>
                    <a:pt x="1" y="38"/>
                    <a:pt x="2" y="38"/>
                  </a:cubicBezTo>
                  <a:cubicBezTo>
                    <a:pt x="17" y="32"/>
                    <a:pt x="17" y="32"/>
                    <a:pt x="17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54" grpId="0" animBg="1"/>
      <p:bldP spid="55" grpId="0" animBg="1"/>
      <p:bldP spid="56" grpId="0" animBg="1"/>
      <p:bldP spid="57" grpId="0" animBg="1"/>
      <p:bldP spid="5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785982" y="1497658"/>
            <a:ext cx="4070718" cy="2561645"/>
            <a:chOff x="1161641" y="1610835"/>
            <a:chExt cx="6502124" cy="4091694"/>
          </a:xfrm>
        </p:grpSpPr>
        <p:sp>
          <p:nvSpPr>
            <p:cNvPr id="38" name="任意多边形: 形状 37"/>
            <p:cNvSpPr/>
            <p:nvPr/>
          </p:nvSpPr>
          <p:spPr>
            <a:xfrm rot="1582721">
              <a:off x="5618765" y="1610835"/>
              <a:ext cx="2045000" cy="3067492"/>
            </a:xfrm>
            <a:custGeom>
              <a:avLst/>
              <a:gdLst/>
              <a:ahLst/>
              <a:cxnLst/>
              <a:rect l="l" t="t" r="r" b="b"/>
              <a:pathLst>
                <a:path w="130629" h="195943">
                  <a:moveTo>
                    <a:pt x="65315" y="36739"/>
                  </a:moveTo>
                  <a:cubicBezTo>
                    <a:pt x="69567" y="36739"/>
                    <a:pt x="73798" y="37419"/>
                    <a:pt x="78007" y="38780"/>
                  </a:cubicBezTo>
                  <a:cubicBezTo>
                    <a:pt x="82217" y="40141"/>
                    <a:pt x="85917" y="42437"/>
                    <a:pt x="89106" y="45669"/>
                  </a:cubicBezTo>
                  <a:cubicBezTo>
                    <a:pt x="92295" y="48901"/>
                    <a:pt x="93890" y="52728"/>
                    <a:pt x="93890" y="57150"/>
                  </a:cubicBezTo>
                  <a:cubicBezTo>
                    <a:pt x="93890" y="58255"/>
                    <a:pt x="93486" y="59212"/>
                    <a:pt x="92678" y="60020"/>
                  </a:cubicBezTo>
                  <a:cubicBezTo>
                    <a:pt x="91870" y="60828"/>
                    <a:pt x="90913" y="61232"/>
                    <a:pt x="89807" y="61232"/>
                  </a:cubicBezTo>
                  <a:cubicBezTo>
                    <a:pt x="88702" y="61232"/>
                    <a:pt x="87745" y="60828"/>
                    <a:pt x="86937" y="60020"/>
                  </a:cubicBezTo>
                  <a:cubicBezTo>
                    <a:pt x="86129" y="59212"/>
                    <a:pt x="85725" y="58255"/>
                    <a:pt x="85725" y="57150"/>
                  </a:cubicBezTo>
                  <a:cubicBezTo>
                    <a:pt x="85725" y="53238"/>
                    <a:pt x="83429" y="50219"/>
                    <a:pt x="78837" y="48093"/>
                  </a:cubicBezTo>
                  <a:cubicBezTo>
                    <a:pt x="74244" y="45966"/>
                    <a:pt x="69737" y="44903"/>
                    <a:pt x="65315" y="44903"/>
                  </a:cubicBezTo>
                  <a:cubicBezTo>
                    <a:pt x="64209" y="44903"/>
                    <a:pt x="63252" y="44499"/>
                    <a:pt x="62444" y="43692"/>
                  </a:cubicBezTo>
                  <a:cubicBezTo>
                    <a:pt x="61636" y="42884"/>
                    <a:pt x="61232" y="41927"/>
                    <a:pt x="61232" y="40821"/>
                  </a:cubicBezTo>
                  <a:cubicBezTo>
                    <a:pt x="61232" y="39716"/>
                    <a:pt x="61636" y="38759"/>
                    <a:pt x="62444" y="37951"/>
                  </a:cubicBezTo>
                  <a:cubicBezTo>
                    <a:pt x="63252" y="37143"/>
                    <a:pt x="64209" y="36739"/>
                    <a:pt x="65315" y="36739"/>
                  </a:cubicBezTo>
                  <a:close/>
                  <a:moveTo>
                    <a:pt x="65315" y="16328"/>
                  </a:moveTo>
                  <a:cubicBezTo>
                    <a:pt x="59446" y="16328"/>
                    <a:pt x="53642" y="17285"/>
                    <a:pt x="47902" y="19199"/>
                  </a:cubicBezTo>
                  <a:cubicBezTo>
                    <a:pt x="42161" y="21112"/>
                    <a:pt x="36931" y="23749"/>
                    <a:pt x="32211" y="27108"/>
                  </a:cubicBezTo>
                  <a:cubicBezTo>
                    <a:pt x="27491" y="30467"/>
                    <a:pt x="23664" y="34783"/>
                    <a:pt x="20730" y="40056"/>
                  </a:cubicBezTo>
                  <a:cubicBezTo>
                    <a:pt x="17796" y="45329"/>
                    <a:pt x="16329" y="51027"/>
                    <a:pt x="16329" y="57150"/>
                  </a:cubicBezTo>
                  <a:cubicBezTo>
                    <a:pt x="16329" y="65739"/>
                    <a:pt x="19220" y="73393"/>
                    <a:pt x="25003" y="80112"/>
                  </a:cubicBezTo>
                  <a:cubicBezTo>
                    <a:pt x="25854" y="81047"/>
                    <a:pt x="27151" y="82451"/>
                    <a:pt x="28894" y="84322"/>
                  </a:cubicBezTo>
                  <a:cubicBezTo>
                    <a:pt x="30638" y="86193"/>
                    <a:pt x="31935" y="87596"/>
                    <a:pt x="32785" y="88531"/>
                  </a:cubicBezTo>
                  <a:cubicBezTo>
                    <a:pt x="43671" y="101543"/>
                    <a:pt x="49666" y="114215"/>
                    <a:pt x="50772" y="126546"/>
                  </a:cubicBezTo>
                  <a:lnTo>
                    <a:pt x="79857" y="126546"/>
                  </a:lnTo>
                  <a:cubicBezTo>
                    <a:pt x="80963" y="114215"/>
                    <a:pt x="86958" y="101543"/>
                    <a:pt x="97844" y="88531"/>
                  </a:cubicBezTo>
                  <a:cubicBezTo>
                    <a:pt x="98695" y="87596"/>
                    <a:pt x="99991" y="86193"/>
                    <a:pt x="101735" y="84322"/>
                  </a:cubicBezTo>
                  <a:cubicBezTo>
                    <a:pt x="103478" y="82451"/>
                    <a:pt x="104775" y="81047"/>
                    <a:pt x="105626" y="80112"/>
                  </a:cubicBezTo>
                  <a:cubicBezTo>
                    <a:pt x="111409" y="73393"/>
                    <a:pt x="114300" y="65739"/>
                    <a:pt x="114300" y="57150"/>
                  </a:cubicBezTo>
                  <a:cubicBezTo>
                    <a:pt x="114300" y="51027"/>
                    <a:pt x="112833" y="45329"/>
                    <a:pt x="109899" y="40056"/>
                  </a:cubicBezTo>
                  <a:cubicBezTo>
                    <a:pt x="106965" y="34783"/>
                    <a:pt x="103138" y="30467"/>
                    <a:pt x="98418" y="27108"/>
                  </a:cubicBezTo>
                  <a:cubicBezTo>
                    <a:pt x="93698" y="23749"/>
                    <a:pt x="88468" y="21112"/>
                    <a:pt x="82727" y="19199"/>
                  </a:cubicBezTo>
                  <a:cubicBezTo>
                    <a:pt x="76987" y="17285"/>
                    <a:pt x="71183" y="16328"/>
                    <a:pt x="65315" y="16328"/>
                  </a:cubicBezTo>
                  <a:close/>
                  <a:moveTo>
                    <a:pt x="65315" y="0"/>
                  </a:moveTo>
                  <a:cubicBezTo>
                    <a:pt x="73394" y="0"/>
                    <a:pt x="81324" y="1382"/>
                    <a:pt x="89106" y="4146"/>
                  </a:cubicBezTo>
                  <a:cubicBezTo>
                    <a:pt x="96887" y="6910"/>
                    <a:pt x="103861" y="10694"/>
                    <a:pt x="110027" y="15499"/>
                  </a:cubicBezTo>
                  <a:cubicBezTo>
                    <a:pt x="116192" y="20304"/>
                    <a:pt x="121168" y="26342"/>
                    <a:pt x="124952" y="33614"/>
                  </a:cubicBezTo>
                  <a:cubicBezTo>
                    <a:pt x="128737" y="40885"/>
                    <a:pt x="130629" y="48730"/>
                    <a:pt x="130629" y="57150"/>
                  </a:cubicBezTo>
                  <a:cubicBezTo>
                    <a:pt x="130629" y="70332"/>
                    <a:pt x="126249" y="81728"/>
                    <a:pt x="117489" y="91338"/>
                  </a:cubicBezTo>
                  <a:cubicBezTo>
                    <a:pt x="113662" y="95505"/>
                    <a:pt x="110495" y="99204"/>
                    <a:pt x="107986" y="102436"/>
                  </a:cubicBezTo>
                  <a:cubicBezTo>
                    <a:pt x="105477" y="105668"/>
                    <a:pt x="102947" y="109729"/>
                    <a:pt x="100395" y="114619"/>
                  </a:cubicBezTo>
                  <a:cubicBezTo>
                    <a:pt x="97844" y="119509"/>
                    <a:pt x="96398" y="124080"/>
                    <a:pt x="96058" y="128332"/>
                  </a:cubicBezTo>
                  <a:cubicBezTo>
                    <a:pt x="100055" y="130713"/>
                    <a:pt x="102054" y="134200"/>
                    <a:pt x="102054" y="138793"/>
                  </a:cubicBezTo>
                  <a:cubicBezTo>
                    <a:pt x="102054" y="141939"/>
                    <a:pt x="100991" y="144661"/>
                    <a:pt x="98865" y="146957"/>
                  </a:cubicBezTo>
                  <a:cubicBezTo>
                    <a:pt x="100991" y="149253"/>
                    <a:pt x="102054" y="151975"/>
                    <a:pt x="102054" y="155121"/>
                  </a:cubicBezTo>
                  <a:cubicBezTo>
                    <a:pt x="102054" y="159544"/>
                    <a:pt x="100140" y="162988"/>
                    <a:pt x="96313" y="165454"/>
                  </a:cubicBezTo>
                  <a:cubicBezTo>
                    <a:pt x="97419" y="167410"/>
                    <a:pt x="97972" y="169409"/>
                    <a:pt x="97972" y="171450"/>
                  </a:cubicBezTo>
                  <a:cubicBezTo>
                    <a:pt x="97972" y="175362"/>
                    <a:pt x="96632" y="178381"/>
                    <a:pt x="93953" y="180507"/>
                  </a:cubicBezTo>
                  <a:cubicBezTo>
                    <a:pt x="91274" y="182633"/>
                    <a:pt x="87979" y="183696"/>
                    <a:pt x="84067" y="183696"/>
                  </a:cubicBezTo>
                  <a:cubicBezTo>
                    <a:pt x="82366" y="187438"/>
                    <a:pt x="79815" y="190415"/>
                    <a:pt x="76413" y="192626"/>
                  </a:cubicBezTo>
                  <a:cubicBezTo>
                    <a:pt x="73011" y="194837"/>
                    <a:pt x="69312" y="195943"/>
                    <a:pt x="65315" y="195943"/>
                  </a:cubicBezTo>
                  <a:cubicBezTo>
                    <a:pt x="61317" y="195943"/>
                    <a:pt x="57618" y="194837"/>
                    <a:pt x="54216" y="192626"/>
                  </a:cubicBezTo>
                  <a:cubicBezTo>
                    <a:pt x="50814" y="190415"/>
                    <a:pt x="48263" y="187438"/>
                    <a:pt x="46562" y="183696"/>
                  </a:cubicBezTo>
                  <a:cubicBezTo>
                    <a:pt x="42650" y="183696"/>
                    <a:pt x="39355" y="182633"/>
                    <a:pt x="36676" y="180507"/>
                  </a:cubicBezTo>
                  <a:cubicBezTo>
                    <a:pt x="33997" y="178381"/>
                    <a:pt x="32657" y="175362"/>
                    <a:pt x="32657" y="171450"/>
                  </a:cubicBezTo>
                  <a:cubicBezTo>
                    <a:pt x="32657" y="169409"/>
                    <a:pt x="33210" y="167410"/>
                    <a:pt x="34316" y="165454"/>
                  </a:cubicBezTo>
                  <a:cubicBezTo>
                    <a:pt x="30489" y="162988"/>
                    <a:pt x="28575" y="159544"/>
                    <a:pt x="28575" y="155121"/>
                  </a:cubicBezTo>
                  <a:cubicBezTo>
                    <a:pt x="28575" y="151975"/>
                    <a:pt x="29638" y="149253"/>
                    <a:pt x="31764" y="146957"/>
                  </a:cubicBezTo>
                  <a:cubicBezTo>
                    <a:pt x="29638" y="144661"/>
                    <a:pt x="28575" y="141939"/>
                    <a:pt x="28575" y="138793"/>
                  </a:cubicBezTo>
                  <a:cubicBezTo>
                    <a:pt x="28575" y="134200"/>
                    <a:pt x="30574" y="130713"/>
                    <a:pt x="34571" y="128332"/>
                  </a:cubicBezTo>
                  <a:cubicBezTo>
                    <a:pt x="34231" y="124080"/>
                    <a:pt x="32785" y="119509"/>
                    <a:pt x="30234" y="114619"/>
                  </a:cubicBezTo>
                  <a:cubicBezTo>
                    <a:pt x="27682" y="109729"/>
                    <a:pt x="25152" y="105668"/>
                    <a:pt x="22643" y="102436"/>
                  </a:cubicBezTo>
                  <a:cubicBezTo>
                    <a:pt x="20135" y="99204"/>
                    <a:pt x="16967" y="95505"/>
                    <a:pt x="13140" y="91338"/>
                  </a:cubicBezTo>
                  <a:cubicBezTo>
                    <a:pt x="4380" y="81728"/>
                    <a:pt x="0" y="70332"/>
                    <a:pt x="0" y="57150"/>
                  </a:cubicBezTo>
                  <a:cubicBezTo>
                    <a:pt x="0" y="48730"/>
                    <a:pt x="1892" y="40885"/>
                    <a:pt x="5677" y="33614"/>
                  </a:cubicBezTo>
                  <a:cubicBezTo>
                    <a:pt x="9461" y="26342"/>
                    <a:pt x="14437" y="20304"/>
                    <a:pt x="20602" y="15499"/>
                  </a:cubicBezTo>
                  <a:cubicBezTo>
                    <a:pt x="26768" y="10694"/>
                    <a:pt x="33742" y="6910"/>
                    <a:pt x="41523" y="4146"/>
                  </a:cubicBezTo>
                  <a:cubicBezTo>
                    <a:pt x="49305" y="1382"/>
                    <a:pt x="57235" y="0"/>
                    <a:pt x="65315" y="0"/>
                  </a:cubicBez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 w="57150"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9" name="任意多边形: 形状 38"/>
            <p:cNvSpPr/>
            <p:nvPr/>
          </p:nvSpPr>
          <p:spPr bwMode="auto">
            <a:xfrm>
              <a:off x="1161641" y="4477423"/>
              <a:ext cx="4886699" cy="1225106"/>
            </a:xfrm>
            <a:custGeom>
              <a:avLst/>
              <a:gdLst>
                <a:gd name="T0" fmla="*/ 229 w 695"/>
                <a:gd name="T1" fmla="*/ 157 h 174"/>
                <a:gd name="T2" fmla="*/ 338 w 695"/>
                <a:gd name="T3" fmla="*/ 173 h 174"/>
                <a:gd name="T4" fmla="*/ 395 w 695"/>
                <a:gd name="T5" fmla="*/ 157 h 174"/>
                <a:gd name="T6" fmla="*/ 273 w 695"/>
                <a:gd name="T7" fmla="*/ 86 h 174"/>
                <a:gd name="T8" fmla="*/ 273 w 695"/>
                <a:gd name="T9" fmla="*/ 72 h 174"/>
                <a:gd name="T10" fmla="*/ 355 w 695"/>
                <a:gd name="T11" fmla="*/ 82 h 174"/>
                <a:gd name="T12" fmla="*/ 493 w 695"/>
                <a:gd name="T13" fmla="*/ 99 h 174"/>
                <a:gd name="T14" fmla="*/ 563 w 695"/>
                <a:gd name="T15" fmla="*/ 86 h 174"/>
                <a:gd name="T16" fmla="*/ 534 w 695"/>
                <a:gd name="T17" fmla="*/ 47 h 174"/>
                <a:gd name="T18" fmla="*/ 569 w 695"/>
                <a:gd name="T19" fmla="*/ 32 h 174"/>
                <a:gd name="T20" fmla="*/ 656 w 695"/>
                <a:gd name="T21" fmla="*/ 39 h 174"/>
                <a:gd name="T22" fmla="*/ 653 w 695"/>
                <a:gd name="T23" fmla="*/ 8 h 174"/>
                <a:gd name="T24" fmla="*/ 656 w 695"/>
                <a:gd name="T25" fmla="*/ 4 h 174"/>
                <a:gd name="T26" fmla="*/ 677 w 695"/>
                <a:gd name="T27" fmla="*/ 3 h 174"/>
                <a:gd name="T28" fmla="*/ 689 w 695"/>
                <a:gd name="T29" fmla="*/ 2 h 174"/>
                <a:gd name="T30" fmla="*/ 656 w 695"/>
                <a:gd name="T31" fmla="*/ 1 h 174"/>
                <a:gd name="T32" fmla="*/ 645 w 695"/>
                <a:gd name="T33" fmla="*/ 8 h 174"/>
                <a:gd name="T34" fmla="*/ 652 w 695"/>
                <a:gd name="T35" fmla="*/ 28 h 174"/>
                <a:gd name="T36" fmla="*/ 633 w 695"/>
                <a:gd name="T37" fmla="*/ 32 h 174"/>
                <a:gd name="T38" fmla="*/ 631 w 695"/>
                <a:gd name="T39" fmla="*/ 31 h 174"/>
                <a:gd name="T40" fmla="*/ 623 w 695"/>
                <a:gd name="T41" fmla="*/ 29 h 174"/>
                <a:gd name="T42" fmla="*/ 588 w 695"/>
                <a:gd name="T43" fmla="*/ 27 h 174"/>
                <a:gd name="T44" fmla="*/ 573 w 695"/>
                <a:gd name="T45" fmla="*/ 24 h 174"/>
                <a:gd name="T46" fmla="*/ 562 w 695"/>
                <a:gd name="T47" fmla="*/ 22 h 174"/>
                <a:gd name="T48" fmla="*/ 532 w 695"/>
                <a:gd name="T49" fmla="*/ 21 h 174"/>
                <a:gd name="T50" fmla="*/ 498 w 695"/>
                <a:gd name="T51" fmla="*/ 36 h 174"/>
                <a:gd name="T52" fmla="*/ 500 w 695"/>
                <a:gd name="T53" fmla="*/ 43 h 174"/>
                <a:gd name="T54" fmla="*/ 516 w 695"/>
                <a:gd name="T55" fmla="*/ 47 h 174"/>
                <a:gd name="T56" fmla="*/ 509 w 695"/>
                <a:gd name="T57" fmla="*/ 51 h 174"/>
                <a:gd name="T58" fmla="*/ 529 w 695"/>
                <a:gd name="T59" fmla="*/ 74 h 174"/>
                <a:gd name="T60" fmla="*/ 535 w 695"/>
                <a:gd name="T61" fmla="*/ 83 h 174"/>
                <a:gd name="T62" fmla="*/ 515 w 695"/>
                <a:gd name="T63" fmla="*/ 91 h 174"/>
                <a:gd name="T64" fmla="*/ 466 w 695"/>
                <a:gd name="T65" fmla="*/ 86 h 174"/>
                <a:gd name="T66" fmla="*/ 444 w 695"/>
                <a:gd name="T67" fmla="*/ 84 h 174"/>
                <a:gd name="T68" fmla="*/ 435 w 695"/>
                <a:gd name="T69" fmla="*/ 82 h 174"/>
                <a:gd name="T70" fmla="*/ 418 w 695"/>
                <a:gd name="T71" fmla="*/ 82 h 174"/>
                <a:gd name="T72" fmla="*/ 383 w 695"/>
                <a:gd name="T73" fmla="*/ 77 h 174"/>
                <a:gd name="T74" fmla="*/ 346 w 695"/>
                <a:gd name="T75" fmla="*/ 71 h 174"/>
                <a:gd name="T76" fmla="*/ 307 w 695"/>
                <a:gd name="T77" fmla="*/ 68 h 174"/>
                <a:gd name="T78" fmla="*/ 240 w 695"/>
                <a:gd name="T79" fmla="*/ 69 h 174"/>
                <a:gd name="T80" fmla="*/ 241 w 695"/>
                <a:gd name="T81" fmla="*/ 78 h 174"/>
                <a:gd name="T82" fmla="*/ 247 w 695"/>
                <a:gd name="T83" fmla="*/ 84 h 174"/>
                <a:gd name="T84" fmla="*/ 245 w 695"/>
                <a:gd name="T85" fmla="*/ 86 h 174"/>
                <a:gd name="T86" fmla="*/ 269 w 695"/>
                <a:gd name="T87" fmla="*/ 98 h 174"/>
                <a:gd name="T88" fmla="*/ 293 w 695"/>
                <a:gd name="T89" fmla="*/ 111 h 174"/>
                <a:gd name="T90" fmla="*/ 308 w 695"/>
                <a:gd name="T91" fmla="*/ 118 h 174"/>
                <a:gd name="T92" fmla="*/ 332 w 695"/>
                <a:gd name="T93" fmla="*/ 128 h 174"/>
                <a:gd name="T94" fmla="*/ 352 w 695"/>
                <a:gd name="T95" fmla="*/ 144 h 174"/>
                <a:gd name="T96" fmla="*/ 371 w 695"/>
                <a:gd name="T97" fmla="*/ 156 h 174"/>
                <a:gd name="T98" fmla="*/ 370 w 695"/>
                <a:gd name="T99" fmla="*/ 167 h 174"/>
                <a:gd name="T100" fmla="*/ 281 w 695"/>
                <a:gd name="T101" fmla="*/ 157 h 174"/>
                <a:gd name="T102" fmla="*/ 249 w 695"/>
                <a:gd name="T103" fmla="*/ 152 h 174"/>
                <a:gd name="T104" fmla="*/ 160 w 695"/>
                <a:gd name="T105" fmla="*/ 140 h 174"/>
                <a:gd name="T106" fmla="*/ 79 w 695"/>
                <a:gd name="T107" fmla="*/ 123 h 174"/>
                <a:gd name="T108" fmla="*/ 656 w 695"/>
                <a:gd name="T109" fmla="*/ 33 h 174"/>
                <a:gd name="T110" fmla="*/ 648 w 695"/>
                <a:gd name="T111" fmla="*/ 5 h 174"/>
                <a:gd name="T112" fmla="*/ 655 w 695"/>
                <a:gd name="T113" fmla="*/ 33 h 174"/>
                <a:gd name="T114" fmla="*/ 648 w 695"/>
                <a:gd name="T115" fmla="*/ 37 h 174"/>
                <a:gd name="T116" fmla="*/ 535 w 695"/>
                <a:gd name="T117" fmla="*/ 9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95" h="174">
                  <a:moveTo>
                    <a:pt x="78" y="130"/>
                  </a:moveTo>
                  <a:cubicBezTo>
                    <a:pt x="88" y="132"/>
                    <a:pt x="101" y="134"/>
                    <a:pt x="109" y="136"/>
                  </a:cubicBezTo>
                  <a:cubicBezTo>
                    <a:pt x="147" y="143"/>
                    <a:pt x="179" y="151"/>
                    <a:pt x="220" y="157"/>
                  </a:cubicBezTo>
                  <a:cubicBezTo>
                    <a:pt x="219" y="157"/>
                    <a:pt x="222" y="157"/>
                    <a:pt x="225" y="157"/>
                  </a:cubicBezTo>
                  <a:cubicBezTo>
                    <a:pt x="224" y="157"/>
                    <a:pt x="224" y="157"/>
                    <a:pt x="224" y="157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2" y="157"/>
                    <a:pt x="229" y="158"/>
                    <a:pt x="226" y="158"/>
                  </a:cubicBezTo>
                  <a:cubicBezTo>
                    <a:pt x="242" y="160"/>
                    <a:pt x="257" y="162"/>
                    <a:pt x="272" y="165"/>
                  </a:cubicBezTo>
                  <a:cubicBezTo>
                    <a:pt x="275" y="164"/>
                    <a:pt x="280" y="166"/>
                    <a:pt x="283" y="165"/>
                  </a:cubicBezTo>
                  <a:cubicBezTo>
                    <a:pt x="283" y="166"/>
                    <a:pt x="283" y="166"/>
                    <a:pt x="282" y="166"/>
                  </a:cubicBezTo>
                  <a:cubicBezTo>
                    <a:pt x="294" y="167"/>
                    <a:pt x="295" y="167"/>
                    <a:pt x="303" y="169"/>
                  </a:cubicBezTo>
                  <a:cubicBezTo>
                    <a:pt x="314" y="171"/>
                    <a:pt x="325" y="172"/>
                    <a:pt x="338" y="173"/>
                  </a:cubicBezTo>
                  <a:cubicBezTo>
                    <a:pt x="346" y="174"/>
                    <a:pt x="351" y="174"/>
                    <a:pt x="366" y="173"/>
                  </a:cubicBezTo>
                  <a:cubicBezTo>
                    <a:pt x="367" y="173"/>
                    <a:pt x="372" y="173"/>
                    <a:pt x="375" y="172"/>
                  </a:cubicBezTo>
                  <a:cubicBezTo>
                    <a:pt x="379" y="171"/>
                    <a:pt x="379" y="171"/>
                    <a:pt x="379" y="171"/>
                  </a:cubicBezTo>
                  <a:cubicBezTo>
                    <a:pt x="396" y="166"/>
                    <a:pt x="387" y="169"/>
                    <a:pt x="391" y="167"/>
                  </a:cubicBezTo>
                  <a:cubicBezTo>
                    <a:pt x="398" y="163"/>
                    <a:pt x="396" y="163"/>
                    <a:pt x="397" y="161"/>
                  </a:cubicBezTo>
                  <a:cubicBezTo>
                    <a:pt x="397" y="160"/>
                    <a:pt x="396" y="158"/>
                    <a:pt x="395" y="157"/>
                  </a:cubicBezTo>
                  <a:cubicBezTo>
                    <a:pt x="389" y="149"/>
                    <a:pt x="378" y="143"/>
                    <a:pt x="368" y="136"/>
                  </a:cubicBezTo>
                  <a:cubicBezTo>
                    <a:pt x="347" y="123"/>
                    <a:pt x="322" y="111"/>
                    <a:pt x="300" y="97"/>
                  </a:cubicBezTo>
                  <a:cubicBezTo>
                    <a:pt x="292" y="96"/>
                    <a:pt x="289" y="93"/>
                    <a:pt x="282" y="92"/>
                  </a:cubicBezTo>
                  <a:cubicBezTo>
                    <a:pt x="283" y="91"/>
                    <a:pt x="283" y="91"/>
                    <a:pt x="283" y="91"/>
                  </a:cubicBezTo>
                  <a:cubicBezTo>
                    <a:pt x="278" y="90"/>
                    <a:pt x="279" y="89"/>
                    <a:pt x="277" y="86"/>
                  </a:cubicBezTo>
                  <a:cubicBezTo>
                    <a:pt x="276" y="86"/>
                    <a:pt x="275" y="85"/>
                    <a:pt x="273" y="86"/>
                  </a:cubicBezTo>
                  <a:cubicBezTo>
                    <a:pt x="270" y="85"/>
                    <a:pt x="274" y="83"/>
                    <a:pt x="271" y="82"/>
                  </a:cubicBezTo>
                  <a:cubicBezTo>
                    <a:pt x="272" y="82"/>
                    <a:pt x="270" y="83"/>
                    <a:pt x="270" y="82"/>
                  </a:cubicBezTo>
                  <a:cubicBezTo>
                    <a:pt x="262" y="79"/>
                    <a:pt x="272" y="82"/>
                    <a:pt x="269" y="77"/>
                  </a:cubicBezTo>
                  <a:cubicBezTo>
                    <a:pt x="267" y="76"/>
                    <a:pt x="264" y="74"/>
                    <a:pt x="262" y="72"/>
                  </a:cubicBezTo>
                  <a:cubicBezTo>
                    <a:pt x="265" y="72"/>
                    <a:pt x="269" y="72"/>
                    <a:pt x="272" y="73"/>
                  </a:cubicBezTo>
                  <a:cubicBezTo>
                    <a:pt x="270" y="73"/>
                    <a:pt x="271" y="72"/>
                    <a:pt x="273" y="72"/>
                  </a:cubicBezTo>
                  <a:cubicBezTo>
                    <a:pt x="273" y="74"/>
                    <a:pt x="281" y="72"/>
                    <a:pt x="284" y="73"/>
                  </a:cubicBezTo>
                  <a:cubicBezTo>
                    <a:pt x="283" y="73"/>
                    <a:pt x="281" y="73"/>
                    <a:pt x="280" y="73"/>
                  </a:cubicBezTo>
                  <a:cubicBezTo>
                    <a:pt x="288" y="75"/>
                    <a:pt x="297" y="75"/>
                    <a:pt x="304" y="76"/>
                  </a:cubicBezTo>
                  <a:cubicBezTo>
                    <a:pt x="314" y="76"/>
                    <a:pt x="320" y="79"/>
                    <a:pt x="327" y="78"/>
                  </a:cubicBezTo>
                  <a:cubicBezTo>
                    <a:pt x="325" y="79"/>
                    <a:pt x="330" y="79"/>
                    <a:pt x="331" y="80"/>
                  </a:cubicBezTo>
                  <a:cubicBezTo>
                    <a:pt x="341" y="79"/>
                    <a:pt x="345" y="82"/>
                    <a:pt x="355" y="82"/>
                  </a:cubicBezTo>
                  <a:cubicBezTo>
                    <a:pt x="354" y="82"/>
                    <a:pt x="354" y="82"/>
                    <a:pt x="354" y="82"/>
                  </a:cubicBezTo>
                  <a:cubicBezTo>
                    <a:pt x="376" y="85"/>
                    <a:pt x="398" y="88"/>
                    <a:pt x="422" y="90"/>
                  </a:cubicBezTo>
                  <a:cubicBezTo>
                    <a:pt x="436" y="92"/>
                    <a:pt x="446" y="95"/>
                    <a:pt x="463" y="96"/>
                  </a:cubicBezTo>
                  <a:cubicBezTo>
                    <a:pt x="466" y="96"/>
                    <a:pt x="464" y="96"/>
                    <a:pt x="467" y="96"/>
                  </a:cubicBezTo>
                  <a:cubicBezTo>
                    <a:pt x="470" y="96"/>
                    <a:pt x="466" y="96"/>
                    <a:pt x="467" y="96"/>
                  </a:cubicBezTo>
                  <a:cubicBezTo>
                    <a:pt x="475" y="97"/>
                    <a:pt x="483" y="98"/>
                    <a:pt x="493" y="99"/>
                  </a:cubicBezTo>
                  <a:cubicBezTo>
                    <a:pt x="494" y="99"/>
                    <a:pt x="497" y="99"/>
                    <a:pt x="497" y="99"/>
                  </a:cubicBezTo>
                  <a:cubicBezTo>
                    <a:pt x="501" y="100"/>
                    <a:pt x="508" y="100"/>
                    <a:pt x="516" y="100"/>
                  </a:cubicBezTo>
                  <a:cubicBezTo>
                    <a:pt x="520" y="100"/>
                    <a:pt x="524" y="100"/>
                    <a:pt x="530" y="100"/>
                  </a:cubicBezTo>
                  <a:cubicBezTo>
                    <a:pt x="534" y="101"/>
                    <a:pt x="558" y="94"/>
                    <a:pt x="557" y="93"/>
                  </a:cubicBezTo>
                  <a:cubicBezTo>
                    <a:pt x="549" y="96"/>
                    <a:pt x="562" y="89"/>
                    <a:pt x="560" y="87"/>
                  </a:cubicBezTo>
                  <a:cubicBezTo>
                    <a:pt x="561" y="86"/>
                    <a:pt x="562" y="86"/>
                    <a:pt x="563" y="86"/>
                  </a:cubicBezTo>
                  <a:cubicBezTo>
                    <a:pt x="564" y="83"/>
                    <a:pt x="563" y="81"/>
                    <a:pt x="563" y="77"/>
                  </a:cubicBezTo>
                  <a:cubicBezTo>
                    <a:pt x="562" y="76"/>
                    <a:pt x="559" y="76"/>
                    <a:pt x="559" y="74"/>
                  </a:cubicBezTo>
                  <a:cubicBezTo>
                    <a:pt x="561" y="72"/>
                    <a:pt x="557" y="70"/>
                    <a:pt x="557" y="68"/>
                  </a:cubicBezTo>
                  <a:cubicBezTo>
                    <a:pt x="554" y="69"/>
                    <a:pt x="551" y="68"/>
                    <a:pt x="550" y="66"/>
                  </a:cubicBezTo>
                  <a:cubicBezTo>
                    <a:pt x="554" y="65"/>
                    <a:pt x="554" y="65"/>
                    <a:pt x="554" y="65"/>
                  </a:cubicBezTo>
                  <a:cubicBezTo>
                    <a:pt x="548" y="61"/>
                    <a:pt x="545" y="52"/>
                    <a:pt x="534" y="47"/>
                  </a:cubicBezTo>
                  <a:cubicBezTo>
                    <a:pt x="536" y="46"/>
                    <a:pt x="536" y="46"/>
                    <a:pt x="536" y="46"/>
                  </a:cubicBezTo>
                  <a:cubicBezTo>
                    <a:pt x="528" y="41"/>
                    <a:pt x="524" y="34"/>
                    <a:pt x="521" y="29"/>
                  </a:cubicBezTo>
                  <a:cubicBezTo>
                    <a:pt x="521" y="29"/>
                    <a:pt x="520" y="30"/>
                    <a:pt x="527" y="30"/>
                  </a:cubicBezTo>
                  <a:cubicBezTo>
                    <a:pt x="534" y="29"/>
                    <a:pt x="537" y="29"/>
                    <a:pt x="543" y="29"/>
                  </a:cubicBezTo>
                  <a:cubicBezTo>
                    <a:pt x="546" y="29"/>
                    <a:pt x="546" y="30"/>
                    <a:pt x="547" y="30"/>
                  </a:cubicBezTo>
                  <a:cubicBezTo>
                    <a:pt x="555" y="31"/>
                    <a:pt x="560" y="33"/>
                    <a:pt x="569" y="32"/>
                  </a:cubicBezTo>
                  <a:cubicBezTo>
                    <a:pt x="568" y="33"/>
                    <a:pt x="568" y="33"/>
                    <a:pt x="568" y="33"/>
                  </a:cubicBezTo>
                  <a:cubicBezTo>
                    <a:pt x="575" y="33"/>
                    <a:pt x="586" y="34"/>
                    <a:pt x="592" y="35"/>
                  </a:cubicBezTo>
                  <a:cubicBezTo>
                    <a:pt x="595" y="35"/>
                    <a:pt x="603" y="36"/>
                    <a:pt x="601" y="35"/>
                  </a:cubicBezTo>
                  <a:cubicBezTo>
                    <a:pt x="604" y="35"/>
                    <a:pt x="600" y="36"/>
                    <a:pt x="605" y="36"/>
                  </a:cubicBezTo>
                  <a:cubicBezTo>
                    <a:pt x="600" y="36"/>
                    <a:pt x="600" y="36"/>
                    <a:pt x="600" y="36"/>
                  </a:cubicBezTo>
                  <a:cubicBezTo>
                    <a:pt x="618" y="38"/>
                    <a:pt x="625" y="42"/>
                    <a:pt x="656" y="39"/>
                  </a:cubicBezTo>
                  <a:cubicBezTo>
                    <a:pt x="672" y="35"/>
                    <a:pt x="667" y="30"/>
                    <a:pt x="667" y="26"/>
                  </a:cubicBezTo>
                  <a:cubicBezTo>
                    <a:pt x="665" y="25"/>
                    <a:pt x="664" y="21"/>
                    <a:pt x="659" y="21"/>
                  </a:cubicBezTo>
                  <a:cubicBezTo>
                    <a:pt x="661" y="20"/>
                    <a:pt x="661" y="20"/>
                    <a:pt x="661" y="20"/>
                  </a:cubicBezTo>
                  <a:cubicBezTo>
                    <a:pt x="659" y="18"/>
                    <a:pt x="657" y="14"/>
                    <a:pt x="655" y="11"/>
                  </a:cubicBezTo>
                  <a:cubicBezTo>
                    <a:pt x="655" y="9"/>
                    <a:pt x="653" y="10"/>
                    <a:pt x="651" y="8"/>
                  </a:cubicBezTo>
                  <a:cubicBezTo>
                    <a:pt x="653" y="8"/>
                    <a:pt x="653" y="8"/>
                    <a:pt x="653" y="8"/>
                  </a:cubicBezTo>
                  <a:cubicBezTo>
                    <a:pt x="651" y="6"/>
                    <a:pt x="649" y="6"/>
                    <a:pt x="647" y="6"/>
                  </a:cubicBezTo>
                  <a:cubicBezTo>
                    <a:pt x="648" y="5"/>
                    <a:pt x="648" y="5"/>
                    <a:pt x="648" y="5"/>
                  </a:cubicBezTo>
                  <a:cubicBezTo>
                    <a:pt x="649" y="5"/>
                    <a:pt x="650" y="4"/>
                    <a:pt x="651" y="4"/>
                  </a:cubicBezTo>
                  <a:cubicBezTo>
                    <a:pt x="652" y="5"/>
                    <a:pt x="653" y="5"/>
                    <a:pt x="654" y="5"/>
                  </a:cubicBezTo>
                  <a:cubicBezTo>
                    <a:pt x="653" y="5"/>
                    <a:pt x="654" y="5"/>
                    <a:pt x="654" y="4"/>
                  </a:cubicBezTo>
                  <a:cubicBezTo>
                    <a:pt x="655" y="4"/>
                    <a:pt x="655" y="4"/>
                    <a:pt x="656" y="4"/>
                  </a:cubicBezTo>
                  <a:cubicBezTo>
                    <a:pt x="662" y="4"/>
                    <a:pt x="666" y="4"/>
                    <a:pt x="668" y="3"/>
                  </a:cubicBezTo>
                  <a:cubicBezTo>
                    <a:pt x="666" y="4"/>
                    <a:pt x="671" y="4"/>
                    <a:pt x="667" y="4"/>
                  </a:cubicBezTo>
                  <a:cubicBezTo>
                    <a:pt x="671" y="4"/>
                    <a:pt x="674" y="4"/>
                    <a:pt x="677" y="4"/>
                  </a:cubicBezTo>
                  <a:cubicBezTo>
                    <a:pt x="676" y="4"/>
                    <a:pt x="675" y="4"/>
                    <a:pt x="674" y="4"/>
                  </a:cubicBezTo>
                  <a:cubicBezTo>
                    <a:pt x="678" y="3"/>
                    <a:pt x="682" y="3"/>
                    <a:pt x="682" y="3"/>
                  </a:cubicBezTo>
                  <a:cubicBezTo>
                    <a:pt x="680" y="3"/>
                    <a:pt x="679" y="3"/>
                    <a:pt x="677" y="3"/>
                  </a:cubicBezTo>
                  <a:cubicBezTo>
                    <a:pt x="679" y="2"/>
                    <a:pt x="687" y="2"/>
                    <a:pt x="687" y="3"/>
                  </a:cubicBezTo>
                  <a:cubicBezTo>
                    <a:pt x="687" y="4"/>
                    <a:pt x="681" y="4"/>
                    <a:pt x="683" y="4"/>
                  </a:cubicBezTo>
                  <a:cubicBezTo>
                    <a:pt x="695" y="4"/>
                    <a:pt x="695" y="4"/>
                    <a:pt x="695" y="4"/>
                  </a:cubicBezTo>
                  <a:cubicBezTo>
                    <a:pt x="692" y="4"/>
                    <a:pt x="691" y="3"/>
                    <a:pt x="693" y="3"/>
                  </a:cubicBezTo>
                  <a:cubicBezTo>
                    <a:pt x="688" y="3"/>
                    <a:pt x="688" y="3"/>
                    <a:pt x="688" y="3"/>
                  </a:cubicBezTo>
                  <a:cubicBezTo>
                    <a:pt x="689" y="2"/>
                    <a:pt x="689" y="2"/>
                    <a:pt x="689" y="2"/>
                  </a:cubicBezTo>
                  <a:cubicBezTo>
                    <a:pt x="682" y="2"/>
                    <a:pt x="677" y="1"/>
                    <a:pt x="668" y="1"/>
                  </a:cubicBezTo>
                  <a:cubicBezTo>
                    <a:pt x="670" y="2"/>
                    <a:pt x="670" y="2"/>
                    <a:pt x="670" y="2"/>
                  </a:cubicBezTo>
                  <a:cubicBezTo>
                    <a:pt x="665" y="2"/>
                    <a:pt x="659" y="3"/>
                    <a:pt x="655" y="3"/>
                  </a:cubicBezTo>
                  <a:cubicBezTo>
                    <a:pt x="658" y="2"/>
                    <a:pt x="656" y="2"/>
                    <a:pt x="657" y="2"/>
                  </a:cubicBezTo>
                  <a:cubicBezTo>
                    <a:pt x="655" y="2"/>
                    <a:pt x="654" y="2"/>
                    <a:pt x="652" y="2"/>
                  </a:cubicBezTo>
                  <a:cubicBezTo>
                    <a:pt x="656" y="1"/>
                    <a:pt x="656" y="1"/>
                    <a:pt x="656" y="1"/>
                  </a:cubicBezTo>
                  <a:cubicBezTo>
                    <a:pt x="655" y="1"/>
                    <a:pt x="654" y="2"/>
                    <a:pt x="652" y="2"/>
                  </a:cubicBezTo>
                  <a:cubicBezTo>
                    <a:pt x="649" y="3"/>
                    <a:pt x="655" y="0"/>
                    <a:pt x="645" y="4"/>
                  </a:cubicBezTo>
                  <a:cubicBezTo>
                    <a:pt x="644" y="4"/>
                    <a:pt x="644" y="4"/>
                    <a:pt x="644" y="4"/>
                  </a:cubicBezTo>
                  <a:cubicBezTo>
                    <a:pt x="644" y="6"/>
                    <a:pt x="643" y="7"/>
                    <a:pt x="643" y="7"/>
                  </a:cubicBezTo>
                  <a:cubicBezTo>
                    <a:pt x="643" y="7"/>
                    <a:pt x="643" y="7"/>
                    <a:pt x="643" y="7"/>
                  </a:cubicBezTo>
                  <a:cubicBezTo>
                    <a:pt x="641" y="10"/>
                    <a:pt x="645" y="6"/>
                    <a:pt x="645" y="8"/>
                  </a:cubicBezTo>
                  <a:cubicBezTo>
                    <a:pt x="644" y="9"/>
                    <a:pt x="641" y="9"/>
                    <a:pt x="640" y="11"/>
                  </a:cubicBezTo>
                  <a:cubicBezTo>
                    <a:pt x="640" y="13"/>
                    <a:pt x="645" y="16"/>
                    <a:pt x="644" y="19"/>
                  </a:cubicBezTo>
                  <a:cubicBezTo>
                    <a:pt x="647" y="21"/>
                    <a:pt x="650" y="23"/>
                    <a:pt x="653" y="24"/>
                  </a:cubicBezTo>
                  <a:cubicBezTo>
                    <a:pt x="654" y="25"/>
                    <a:pt x="649" y="25"/>
                    <a:pt x="652" y="26"/>
                  </a:cubicBezTo>
                  <a:cubicBezTo>
                    <a:pt x="650" y="26"/>
                    <a:pt x="649" y="26"/>
                    <a:pt x="648" y="27"/>
                  </a:cubicBezTo>
                  <a:cubicBezTo>
                    <a:pt x="650" y="27"/>
                    <a:pt x="650" y="30"/>
                    <a:pt x="652" y="28"/>
                  </a:cubicBezTo>
                  <a:cubicBezTo>
                    <a:pt x="653" y="30"/>
                    <a:pt x="654" y="32"/>
                    <a:pt x="653" y="33"/>
                  </a:cubicBezTo>
                  <a:cubicBezTo>
                    <a:pt x="652" y="33"/>
                    <a:pt x="650" y="33"/>
                    <a:pt x="649" y="33"/>
                  </a:cubicBezTo>
                  <a:cubicBezTo>
                    <a:pt x="648" y="34"/>
                    <a:pt x="650" y="34"/>
                    <a:pt x="646" y="34"/>
                  </a:cubicBezTo>
                  <a:cubicBezTo>
                    <a:pt x="638" y="35"/>
                    <a:pt x="640" y="33"/>
                    <a:pt x="639" y="32"/>
                  </a:cubicBezTo>
                  <a:cubicBezTo>
                    <a:pt x="643" y="32"/>
                    <a:pt x="643" y="32"/>
                    <a:pt x="643" y="32"/>
                  </a:cubicBezTo>
                  <a:cubicBezTo>
                    <a:pt x="640" y="32"/>
                    <a:pt x="637" y="32"/>
                    <a:pt x="633" y="32"/>
                  </a:cubicBezTo>
                  <a:cubicBezTo>
                    <a:pt x="635" y="30"/>
                    <a:pt x="640" y="32"/>
                    <a:pt x="643" y="32"/>
                  </a:cubicBezTo>
                  <a:cubicBezTo>
                    <a:pt x="642" y="30"/>
                    <a:pt x="642" y="30"/>
                    <a:pt x="642" y="30"/>
                  </a:cubicBezTo>
                  <a:cubicBezTo>
                    <a:pt x="636" y="29"/>
                    <a:pt x="638" y="31"/>
                    <a:pt x="632" y="30"/>
                  </a:cubicBezTo>
                  <a:cubicBezTo>
                    <a:pt x="634" y="30"/>
                    <a:pt x="634" y="30"/>
                    <a:pt x="634" y="30"/>
                  </a:cubicBezTo>
                  <a:cubicBezTo>
                    <a:pt x="629" y="29"/>
                    <a:pt x="629" y="29"/>
                    <a:pt x="629" y="29"/>
                  </a:cubicBezTo>
                  <a:cubicBezTo>
                    <a:pt x="628" y="30"/>
                    <a:pt x="627" y="31"/>
                    <a:pt x="631" y="31"/>
                  </a:cubicBezTo>
                  <a:cubicBezTo>
                    <a:pt x="626" y="32"/>
                    <a:pt x="627" y="31"/>
                    <a:pt x="621" y="30"/>
                  </a:cubicBezTo>
                  <a:cubicBezTo>
                    <a:pt x="618" y="31"/>
                    <a:pt x="624" y="31"/>
                    <a:pt x="622" y="31"/>
                  </a:cubicBezTo>
                  <a:cubicBezTo>
                    <a:pt x="621" y="32"/>
                    <a:pt x="617" y="32"/>
                    <a:pt x="614" y="31"/>
                  </a:cubicBezTo>
                  <a:cubicBezTo>
                    <a:pt x="609" y="31"/>
                    <a:pt x="614" y="30"/>
                    <a:pt x="613" y="30"/>
                  </a:cubicBezTo>
                  <a:cubicBezTo>
                    <a:pt x="614" y="30"/>
                    <a:pt x="618" y="30"/>
                    <a:pt x="616" y="30"/>
                  </a:cubicBezTo>
                  <a:cubicBezTo>
                    <a:pt x="624" y="30"/>
                    <a:pt x="618" y="29"/>
                    <a:pt x="623" y="29"/>
                  </a:cubicBezTo>
                  <a:cubicBezTo>
                    <a:pt x="619" y="27"/>
                    <a:pt x="617" y="28"/>
                    <a:pt x="615" y="28"/>
                  </a:cubicBezTo>
                  <a:cubicBezTo>
                    <a:pt x="616" y="29"/>
                    <a:pt x="612" y="29"/>
                    <a:pt x="613" y="29"/>
                  </a:cubicBezTo>
                  <a:cubicBezTo>
                    <a:pt x="600" y="30"/>
                    <a:pt x="611" y="27"/>
                    <a:pt x="603" y="27"/>
                  </a:cubicBezTo>
                  <a:cubicBezTo>
                    <a:pt x="602" y="28"/>
                    <a:pt x="589" y="27"/>
                    <a:pt x="591" y="29"/>
                  </a:cubicBezTo>
                  <a:cubicBezTo>
                    <a:pt x="589" y="29"/>
                    <a:pt x="586" y="29"/>
                    <a:pt x="585" y="29"/>
                  </a:cubicBezTo>
                  <a:cubicBezTo>
                    <a:pt x="589" y="28"/>
                    <a:pt x="583" y="28"/>
                    <a:pt x="588" y="27"/>
                  </a:cubicBezTo>
                  <a:cubicBezTo>
                    <a:pt x="586" y="27"/>
                    <a:pt x="586" y="27"/>
                    <a:pt x="586" y="27"/>
                  </a:cubicBezTo>
                  <a:cubicBezTo>
                    <a:pt x="592" y="27"/>
                    <a:pt x="592" y="27"/>
                    <a:pt x="592" y="27"/>
                  </a:cubicBezTo>
                  <a:cubicBezTo>
                    <a:pt x="590" y="26"/>
                    <a:pt x="587" y="24"/>
                    <a:pt x="586" y="24"/>
                  </a:cubicBezTo>
                  <a:cubicBezTo>
                    <a:pt x="581" y="24"/>
                    <a:pt x="586" y="25"/>
                    <a:pt x="580" y="24"/>
                  </a:cubicBezTo>
                  <a:cubicBezTo>
                    <a:pt x="583" y="24"/>
                    <a:pt x="581" y="23"/>
                    <a:pt x="579" y="23"/>
                  </a:cubicBezTo>
                  <a:cubicBezTo>
                    <a:pt x="582" y="24"/>
                    <a:pt x="576" y="24"/>
                    <a:pt x="573" y="24"/>
                  </a:cubicBezTo>
                  <a:cubicBezTo>
                    <a:pt x="569" y="24"/>
                    <a:pt x="567" y="23"/>
                    <a:pt x="568" y="23"/>
                  </a:cubicBezTo>
                  <a:cubicBezTo>
                    <a:pt x="574" y="22"/>
                    <a:pt x="574" y="22"/>
                    <a:pt x="574" y="22"/>
                  </a:cubicBezTo>
                  <a:cubicBezTo>
                    <a:pt x="570" y="23"/>
                    <a:pt x="573" y="22"/>
                    <a:pt x="570" y="22"/>
                  </a:cubicBezTo>
                  <a:cubicBezTo>
                    <a:pt x="568" y="22"/>
                    <a:pt x="564" y="23"/>
                    <a:pt x="562" y="23"/>
                  </a:cubicBezTo>
                  <a:cubicBezTo>
                    <a:pt x="558" y="23"/>
                    <a:pt x="558" y="22"/>
                    <a:pt x="556" y="22"/>
                  </a:cubicBezTo>
                  <a:cubicBezTo>
                    <a:pt x="562" y="22"/>
                    <a:pt x="562" y="22"/>
                    <a:pt x="562" y="22"/>
                  </a:cubicBezTo>
                  <a:cubicBezTo>
                    <a:pt x="556" y="22"/>
                    <a:pt x="564" y="21"/>
                    <a:pt x="556" y="21"/>
                  </a:cubicBezTo>
                  <a:cubicBezTo>
                    <a:pt x="553" y="21"/>
                    <a:pt x="553" y="21"/>
                    <a:pt x="553" y="21"/>
                  </a:cubicBezTo>
                  <a:cubicBezTo>
                    <a:pt x="552" y="21"/>
                    <a:pt x="552" y="21"/>
                    <a:pt x="554" y="20"/>
                  </a:cubicBezTo>
                  <a:cubicBezTo>
                    <a:pt x="552" y="21"/>
                    <a:pt x="548" y="21"/>
                    <a:pt x="546" y="21"/>
                  </a:cubicBezTo>
                  <a:cubicBezTo>
                    <a:pt x="546" y="20"/>
                    <a:pt x="546" y="20"/>
                    <a:pt x="546" y="20"/>
                  </a:cubicBezTo>
                  <a:cubicBezTo>
                    <a:pt x="543" y="20"/>
                    <a:pt x="536" y="21"/>
                    <a:pt x="532" y="21"/>
                  </a:cubicBezTo>
                  <a:cubicBezTo>
                    <a:pt x="534" y="22"/>
                    <a:pt x="538" y="20"/>
                    <a:pt x="543" y="21"/>
                  </a:cubicBezTo>
                  <a:cubicBezTo>
                    <a:pt x="545" y="22"/>
                    <a:pt x="536" y="22"/>
                    <a:pt x="534" y="22"/>
                  </a:cubicBezTo>
                  <a:cubicBezTo>
                    <a:pt x="537" y="21"/>
                    <a:pt x="523" y="22"/>
                    <a:pt x="513" y="25"/>
                  </a:cubicBezTo>
                  <a:cubicBezTo>
                    <a:pt x="507" y="26"/>
                    <a:pt x="500" y="29"/>
                    <a:pt x="500" y="29"/>
                  </a:cubicBezTo>
                  <a:cubicBezTo>
                    <a:pt x="501" y="30"/>
                    <a:pt x="501" y="30"/>
                    <a:pt x="501" y="30"/>
                  </a:cubicBezTo>
                  <a:cubicBezTo>
                    <a:pt x="493" y="32"/>
                    <a:pt x="499" y="34"/>
                    <a:pt x="498" y="36"/>
                  </a:cubicBezTo>
                  <a:cubicBezTo>
                    <a:pt x="496" y="35"/>
                    <a:pt x="494" y="35"/>
                    <a:pt x="494" y="37"/>
                  </a:cubicBezTo>
                  <a:cubicBezTo>
                    <a:pt x="497" y="35"/>
                    <a:pt x="499" y="38"/>
                    <a:pt x="501" y="37"/>
                  </a:cubicBezTo>
                  <a:cubicBezTo>
                    <a:pt x="501" y="39"/>
                    <a:pt x="496" y="37"/>
                    <a:pt x="494" y="38"/>
                  </a:cubicBezTo>
                  <a:cubicBezTo>
                    <a:pt x="497" y="39"/>
                    <a:pt x="494" y="41"/>
                    <a:pt x="498" y="41"/>
                  </a:cubicBezTo>
                  <a:cubicBezTo>
                    <a:pt x="498" y="40"/>
                    <a:pt x="500" y="41"/>
                    <a:pt x="502" y="41"/>
                  </a:cubicBezTo>
                  <a:cubicBezTo>
                    <a:pt x="503" y="43"/>
                    <a:pt x="500" y="41"/>
                    <a:pt x="500" y="43"/>
                  </a:cubicBezTo>
                  <a:cubicBezTo>
                    <a:pt x="501" y="43"/>
                    <a:pt x="504" y="44"/>
                    <a:pt x="504" y="42"/>
                  </a:cubicBezTo>
                  <a:cubicBezTo>
                    <a:pt x="504" y="43"/>
                    <a:pt x="509" y="44"/>
                    <a:pt x="507" y="45"/>
                  </a:cubicBezTo>
                  <a:cubicBezTo>
                    <a:pt x="506" y="46"/>
                    <a:pt x="505" y="44"/>
                    <a:pt x="504" y="45"/>
                  </a:cubicBezTo>
                  <a:cubicBezTo>
                    <a:pt x="505" y="47"/>
                    <a:pt x="510" y="45"/>
                    <a:pt x="513" y="47"/>
                  </a:cubicBezTo>
                  <a:cubicBezTo>
                    <a:pt x="513" y="45"/>
                    <a:pt x="518" y="45"/>
                    <a:pt x="520" y="46"/>
                  </a:cubicBezTo>
                  <a:cubicBezTo>
                    <a:pt x="521" y="49"/>
                    <a:pt x="518" y="45"/>
                    <a:pt x="516" y="47"/>
                  </a:cubicBezTo>
                  <a:cubicBezTo>
                    <a:pt x="517" y="48"/>
                    <a:pt x="517" y="48"/>
                    <a:pt x="517" y="48"/>
                  </a:cubicBezTo>
                  <a:cubicBezTo>
                    <a:pt x="515" y="50"/>
                    <a:pt x="508" y="46"/>
                    <a:pt x="506" y="48"/>
                  </a:cubicBezTo>
                  <a:cubicBezTo>
                    <a:pt x="509" y="49"/>
                    <a:pt x="509" y="49"/>
                    <a:pt x="509" y="49"/>
                  </a:cubicBezTo>
                  <a:cubicBezTo>
                    <a:pt x="507" y="49"/>
                    <a:pt x="505" y="49"/>
                    <a:pt x="504" y="50"/>
                  </a:cubicBezTo>
                  <a:cubicBezTo>
                    <a:pt x="507" y="50"/>
                    <a:pt x="507" y="52"/>
                    <a:pt x="508" y="52"/>
                  </a:cubicBezTo>
                  <a:cubicBezTo>
                    <a:pt x="511" y="52"/>
                    <a:pt x="507" y="52"/>
                    <a:pt x="509" y="51"/>
                  </a:cubicBezTo>
                  <a:cubicBezTo>
                    <a:pt x="510" y="52"/>
                    <a:pt x="514" y="52"/>
                    <a:pt x="515" y="54"/>
                  </a:cubicBezTo>
                  <a:cubicBezTo>
                    <a:pt x="512" y="53"/>
                    <a:pt x="512" y="55"/>
                    <a:pt x="510" y="55"/>
                  </a:cubicBezTo>
                  <a:cubicBezTo>
                    <a:pt x="510" y="56"/>
                    <a:pt x="513" y="55"/>
                    <a:pt x="513" y="56"/>
                  </a:cubicBezTo>
                  <a:cubicBezTo>
                    <a:pt x="512" y="56"/>
                    <a:pt x="512" y="56"/>
                    <a:pt x="512" y="56"/>
                  </a:cubicBezTo>
                  <a:cubicBezTo>
                    <a:pt x="516" y="61"/>
                    <a:pt x="521" y="66"/>
                    <a:pt x="530" y="69"/>
                  </a:cubicBezTo>
                  <a:cubicBezTo>
                    <a:pt x="528" y="70"/>
                    <a:pt x="529" y="72"/>
                    <a:pt x="529" y="74"/>
                  </a:cubicBezTo>
                  <a:cubicBezTo>
                    <a:pt x="529" y="73"/>
                    <a:pt x="531" y="74"/>
                    <a:pt x="532" y="74"/>
                  </a:cubicBezTo>
                  <a:cubicBezTo>
                    <a:pt x="530" y="76"/>
                    <a:pt x="530" y="76"/>
                    <a:pt x="530" y="76"/>
                  </a:cubicBezTo>
                  <a:cubicBezTo>
                    <a:pt x="530" y="78"/>
                    <a:pt x="533" y="79"/>
                    <a:pt x="535" y="80"/>
                  </a:cubicBezTo>
                  <a:cubicBezTo>
                    <a:pt x="535" y="80"/>
                    <a:pt x="534" y="80"/>
                    <a:pt x="534" y="80"/>
                  </a:cubicBezTo>
                  <a:cubicBezTo>
                    <a:pt x="533" y="82"/>
                    <a:pt x="536" y="81"/>
                    <a:pt x="537" y="82"/>
                  </a:cubicBezTo>
                  <a:cubicBezTo>
                    <a:pt x="535" y="83"/>
                    <a:pt x="535" y="83"/>
                    <a:pt x="535" y="83"/>
                  </a:cubicBezTo>
                  <a:cubicBezTo>
                    <a:pt x="537" y="83"/>
                    <a:pt x="537" y="83"/>
                    <a:pt x="537" y="83"/>
                  </a:cubicBezTo>
                  <a:cubicBezTo>
                    <a:pt x="538" y="84"/>
                    <a:pt x="538" y="86"/>
                    <a:pt x="535" y="86"/>
                  </a:cubicBezTo>
                  <a:cubicBezTo>
                    <a:pt x="536" y="86"/>
                    <a:pt x="536" y="87"/>
                    <a:pt x="537" y="86"/>
                  </a:cubicBezTo>
                  <a:cubicBezTo>
                    <a:pt x="536" y="87"/>
                    <a:pt x="535" y="90"/>
                    <a:pt x="535" y="91"/>
                  </a:cubicBezTo>
                  <a:cubicBezTo>
                    <a:pt x="530" y="91"/>
                    <a:pt x="523" y="91"/>
                    <a:pt x="518" y="91"/>
                  </a:cubicBezTo>
                  <a:cubicBezTo>
                    <a:pt x="516" y="91"/>
                    <a:pt x="516" y="91"/>
                    <a:pt x="515" y="91"/>
                  </a:cubicBezTo>
                  <a:cubicBezTo>
                    <a:pt x="510" y="89"/>
                    <a:pt x="499" y="90"/>
                    <a:pt x="493" y="88"/>
                  </a:cubicBezTo>
                  <a:cubicBezTo>
                    <a:pt x="494" y="89"/>
                    <a:pt x="489" y="90"/>
                    <a:pt x="485" y="90"/>
                  </a:cubicBezTo>
                  <a:cubicBezTo>
                    <a:pt x="479" y="90"/>
                    <a:pt x="486" y="88"/>
                    <a:pt x="483" y="87"/>
                  </a:cubicBezTo>
                  <a:cubicBezTo>
                    <a:pt x="480" y="87"/>
                    <a:pt x="476" y="87"/>
                    <a:pt x="475" y="87"/>
                  </a:cubicBezTo>
                  <a:cubicBezTo>
                    <a:pt x="475" y="87"/>
                    <a:pt x="475" y="87"/>
                    <a:pt x="475" y="87"/>
                  </a:cubicBezTo>
                  <a:cubicBezTo>
                    <a:pt x="472" y="87"/>
                    <a:pt x="468" y="87"/>
                    <a:pt x="466" y="86"/>
                  </a:cubicBezTo>
                  <a:cubicBezTo>
                    <a:pt x="466" y="86"/>
                    <a:pt x="466" y="86"/>
                    <a:pt x="466" y="86"/>
                  </a:cubicBezTo>
                  <a:cubicBezTo>
                    <a:pt x="464" y="86"/>
                    <a:pt x="463" y="85"/>
                    <a:pt x="460" y="85"/>
                  </a:cubicBezTo>
                  <a:cubicBezTo>
                    <a:pt x="457" y="85"/>
                    <a:pt x="453" y="84"/>
                    <a:pt x="450" y="85"/>
                  </a:cubicBezTo>
                  <a:cubicBezTo>
                    <a:pt x="450" y="84"/>
                    <a:pt x="450" y="84"/>
                    <a:pt x="450" y="84"/>
                  </a:cubicBezTo>
                  <a:cubicBezTo>
                    <a:pt x="448" y="85"/>
                    <a:pt x="448" y="85"/>
                    <a:pt x="448" y="85"/>
                  </a:cubicBezTo>
                  <a:cubicBezTo>
                    <a:pt x="444" y="84"/>
                    <a:pt x="444" y="84"/>
                    <a:pt x="444" y="84"/>
                  </a:cubicBezTo>
                  <a:cubicBezTo>
                    <a:pt x="446" y="84"/>
                    <a:pt x="447" y="83"/>
                    <a:pt x="448" y="83"/>
                  </a:cubicBezTo>
                  <a:cubicBezTo>
                    <a:pt x="444" y="82"/>
                    <a:pt x="445" y="84"/>
                    <a:pt x="442" y="84"/>
                  </a:cubicBezTo>
                  <a:cubicBezTo>
                    <a:pt x="437" y="84"/>
                    <a:pt x="439" y="83"/>
                    <a:pt x="438" y="83"/>
                  </a:cubicBezTo>
                  <a:cubicBezTo>
                    <a:pt x="440" y="83"/>
                    <a:pt x="440" y="83"/>
                    <a:pt x="441" y="83"/>
                  </a:cubicBezTo>
                  <a:cubicBezTo>
                    <a:pt x="445" y="83"/>
                    <a:pt x="440" y="83"/>
                    <a:pt x="440" y="82"/>
                  </a:cubicBezTo>
                  <a:cubicBezTo>
                    <a:pt x="440" y="82"/>
                    <a:pt x="438" y="83"/>
                    <a:pt x="435" y="82"/>
                  </a:cubicBezTo>
                  <a:cubicBezTo>
                    <a:pt x="433" y="82"/>
                    <a:pt x="428" y="82"/>
                    <a:pt x="430" y="81"/>
                  </a:cubicBezTo>
                  <a:cubicBezTo>
                    <a:pt x="427" y="81"/>
                    <a:pt x="425" y="81"/>
                    <a:pt x="423" y="81"/>
                  </a:cubicBezTo>
                  <a:cubicBezTo>
                    <a:pt x="424" y="81"/>
                    <a:pt x="427" y="82"/>
                    <a:pt x="427" y="82"/>
                  </a:cubicBezTo>
                  <a:cubicBezTo>
                    <a:pt x="425" y="82"/>
                    <a:pt x="421" y="82"/>
                    <a:pt x="421" y="82"/>
                  </a:cubicBezTo>
                  <a:cubicBezTo>
                    <a:pt x="423" y="82"/>
                    <a:pt x="423" y="82"/>
                    <a:pt x="423" y="82"/>
                  </a:cubicBezTo>
                  <a:cubicBezTo>
                    <a:pt x="421" y="82"/>
                    <a:pt x="417" y="81"/>
                    <a:pt x="418" y="82"/>
                  </a:cubicBezTo>
                  <a:cubicBezTo>
                    <a:pt x="417" y="80"/>
                    <a:pt x="417" y="80"/>
                    <a:pt x="417" y="80"/>
                  </a:cubicBezTo>
                  <a:cubicBezTo>
                    <a:pt x="414" y="81"/>
                    <a:pt x="411" y="80"/>
                    <a:pt x="408" y="80"/>
                  </a:cubicBezTo>
                  <a:cubicBezTo>
                    <a:pt x="409" y="79"/>
                    <a:pt x="413" y="79"/>
                    <a:pt x="408" y="78"/>
                  </a:cubicBezTo>
                  <a:cubicBezTo>
                    <a:pt x="402" y="78"/>
                    <a:pt x="402" y="78"/>
                    <a:pt x="402" y="78"/>
                  </a:cubicBezTo>
                  <a:cubicBezTo>
                    <a:pt x="400" y="78"/>
                    <a:pt x="399" y="78"/>
                    <a:pt x="401" y="77"/>
                  </a:cubicBezTo>
                  <a:cubicBezTo>
                    <a:pt x="393" y="76"/>
                    <a:pt x="388" y="78"/>
                    <a:pt x="383" y="77"/>
                  </a:cubicBezTo>
                  <a:cubicBezTo>
                    <a:pt x="387" y="76"/>
                    <a:pt x="385" y="76"/>
                    <a:pt x="383" y="75"/>
                  </a:cubicBezTo>
                  <a:cubicBezTo>
                    <a:pt x="383" y="75"/>
                    <a:pt x="382" y="76"/>
                    <a:pt x="380" y="76"/>
                  </a:cubicBezTo>
                  <a:cubicBezTo>
                    <a:pt x="380" y="76"/>
                    <a:pt x="383" y="75"/>
                    <a:pt x="384" y="76"/>
                  </a:cubicBezTo>
                  <a:cubicBezTo>
                    <a:pt x="384" y="77"/>
                    <a:pt x="381" y="76"/>
                    <a:pt x="379" y="76"/>
                  </a:cubicBezTo>
                  <a:cubicBezTo>
                    <a:pt x="378" y="73"/>
                    <a:pt x="361" y="73"/>
                    <a:pt x="354" y="71"/>
                  </a:cubicBezTo>
                  <a:cubicBezTo>
                    <a:pt x="352" y="72"/>
                    <a:pt x="349" y="71"/>
                    <a:pt x="346" y="71"/>
                  </a:cubicBezTo>
                  <a:cubicBezTo>
                    <a:pt x="349" y="70"/>
                    <a:pt x="340" y="71"/>
                    <a:pt x="339" y="70"/>
                  </a:cubicBezTo>
                  <a:cubicBezTo>
                    <a:pt x="338" y="71"/>
                    <a:pt x="338" y="71"/>
                    <a:pt x="338" y="71"/>
                  </a:cubicBezTo>
                  <a:cubicBezTo>
                    <a:pt x="333" y="70"/>
                    <a:pt x="325" y="71"/>
                    <a:pt x="324" y="70"/>
                  </a:cubicBezTo>
                  <a:cubicBezTo>
                    <a:pt x="321" y="69"/>
                    <a:pt x="327" y="69"/>
                    <a:pt x="329" y="69"/>
                  </a:cubicBezTo>
                  <a:cubicBezTo>
                    <a:pt x="327" y="67"/>
                    <a:pt x="314" y="69"/>
                    <a:pt x="313" y="67"/>
                  </a:cubicBezTo>
                  <a:cubicBezTo>
                    <a:pt x="312" y="67"/>
                    <a:pt x="312" y="68"/>
                    <a:pt x="307" y="68"/>
                  </a:cubicBezTo>
                  <a:cubicBezTo>
                    <a:pt x="305" y="68"/>
                    <a:pt x="299" y="66"/>
                    <a:pt x="300" y="66"/>
                  </a:cubicBezTo>
                  <a:cubicBezTo>
                    <a:pt x="297" y="66"/>
                    <a:pt x="295" y="67"/>
                    <a:pt x="293" y="66"/>
                  </a:cubicBezTo>
                  <a:cubicBezTo>
                    <a:pt x="294" y="66"/>
                    <a:pt x="295" y="66"/>
                    <a:pt x="297" y="66"/>
                  </a:cubicBezTo>
                  <a:cubicBezTo>
                    <a:pt x="292" y="65"/>
                    <a:pt x="287" y="65"/>
                    <a:pt x="282" y="65"/>
                  </a:cubicBezTo>
                  <a:cubicBezTo>
                    <a:pt x="281" y="64"/>
                    <a:pt x="271" y="64"/>
                    <a:pt x="263" y="64"/>
                  </a:cubicBezTo>
                  <a:cubicBezTo>
                    <a:pt x="259" y="65"/>
                    <a:pt x="244" y="65"/>
                    <a:pt x="240" y="69"/>
                  </a:cubicBezTo>
                  <a:cubicBezTo>
                    <a:pt x="240" y="68"/>
                    <a:pt x="238" y="69"/>
                    <a:pt x="237" y="70"/>
                  </a:cubicBezTo>
                  <a:cubicBezTo>
                    <a:pt x="235" y="72"/>
                    <a:pt x="239" y="72"/>
                    <a:pt x="239" y="73"/>
                  </a:cubicBezTo>
                  <a:cubicBezTo>
                    <a:pt x="236" y="73"/>
                    <a:pt x="236" y="73"/>
                    <a:pt x="236" y="73"/>
                  </a:cubicBezTo>
                  <a:cubicBezTo>
                    <a:pt x="233" y="74"/>
                    <a:pt x="237" y="76"/>
                    <a:pt x="236" y="77"/>
                  </a:cubicBezTo>
                  <a:cubicBezTo>
                    <a:pt x="238" y="76"/>
                    <a:pt x="237" y="78"/>
                    <a:pt x="239" y="77"/>
                  </a:cubicBezTo>
                  <a:cubicBezTo>
                    <a:pt x="241" y="78"/>
                    <a:pt x="241" y="78"/>
                    <a:pt x="241" y="78"/>
                  </a:cubicBezTo>
                  <a:cubicBezTo>
                    <a:pt x="243" y="80"/>
                    <a:pt x="242" y="78"/>
                    <a:pt x="245" y="80"/>
                  </a:cubicBezTo>
                  <a:cubicBezTo>
                    <a:pt x="246" y="81"/>
                    <a:pt x="242" y="81"/>
                    <a:pt x="242" y="81"/>
                  </a:cubicBezTo>
                  <a:cubicBezTo>
                    <a:pt x="241" y="82"/>
                    <a:pt x="243" y="82"/>
                    <a:pt x="245" y="83"/>
                  </a:cubicBezTo>
                  <a:cubicBezTo>
                    <a:pt x="245" y="83"/>
                    <a:pt x="245" y="83"/>
                    <a:pt x="246" y="83"/>
                  </a:cubicBezTo>
                  <a:cubicBezTo>
                    <a:pt x="245" y="83"/>
                    <a:pt x="245" y="83"/>
                    <a:pt x="245" y="83"/>
                  </a:cubicBezTo>
                  <a:cubicBezTo>
                    <a:pt x="246" y="84"/>
                    <a:pt x="246" y="84"/>
                    <a:pt x="247" y="84"/>
                  </a:cubicBezTo>
                  <a:cubicBezTo>
                    <a:pt x="247" y="84"/>
                    <a:pt x="247" y="84"/>
                    <a:pt x="247" y="84"/>
                  </a:cubicBezTo>
                  <a:cubicBezTo>
                    <a:pt x="246" y="84"/>
                    <a:pt x="246" y="84"/>
                    <a:pt x="245" y="83"/>
                  </a:cubicBezTo>
                  <a:cubicBezTo>
                    <a:pt x="245" y="84"/>
                    <a:pt x="246" y="84"/>
                    <a:pt x="246" y="84"/>
                  </a:cubicBezTo>
                  <a:cubicBezTo>
                    <a:pt x="246" y="85"/>
                    <a:pt x="246" y="85"/>
                    <a:pt x="246" y="85"/>
                  </a:cubicBezTo>
                  <a:cubicBezTo>
                    <a:pt x="247" y="85"/>
                    <a:pt x="247" y="85"/>
                    <a:pt x="247" y="85"/>
                  </a:cubicBezTo>
                  <a:cubicBezTo>
                    <a:pt x="245" y="86"/>
                    <a:pt x="245" y="86"/>
                    <a:pt x="245" y="86"/>
                  </a:cubicBezTo>
                  <a:cubicBezTo>
                    <a:pt x="245" y="86"/>
                    <a:pt x="250" y="87"/>
                    <a:pt x="251" y="87"/>
                  </a:cubicBezTo>
                  <a:cubicBezTo>
                    <a:pt x="252" y="90"/>
                    <a:pt x="260" y="94"/>
                    <a:pt x="263" y="95"/>
                  </a:cubicBezTo>
                  <a:cubicBezTo>
                    <a:pt x="262" y="95"/>
                    <a:pt x="262" y="95"/>
                    <a:pt x="263" y="95"/>
                  </a:cubicBezTo>
                  <a:cubicBezTo>
                    <a:pt x="265" y="96"/>
                    <a:pt x="268" y="96"/>
                    <a:pt x="267" y="96"/>
                  </a:cubicBezTo>
                  <a:cubicBezTo>
                    <a:pt x="269" y="97"/>
                    <a:pt x="266" y="97"/>
                    <a:pt x="268" y="99"/>
                  </a:cubicBezTo>
                  <a:cubicBezTo>
                    <a:pt x="268" y="99"/>
                    <a:pt x="270" y="98"/>
                    <a:pt x="269" y="98"/>
                  </a:cubicBezTo>
                  <a:cubicBezTo>
                    <a:pt x="270" y="101"/>
                    <a:pt x="279" y="102"/>
                    <a:pt x="281" y="105"/>
                  </a:cubicBezTo>
                  <a:cubicBezTo>
                    <a:pt x="280" y="105"/>
                    <a:pt x="279" y="105"/>
                    <a:pt x="278" y="105"/>
                  </a:cubicBezTo>
                  <a:cubicBezTo>
                    <a:pt x="282" y="106"/>
                    <a:pt x="285" y="108"/>
                    <a:pt x="291" y="109"/>
                  </a:cubicBezTo>
                  <a:cubicBezTo>
                    <a:pt x="289" y="109"/>
                    <a:pt x="289" y="109"/>
                    <a:pt x="287" y="109"/>
                  </a:cubicBezTo>
                  <a:cubicBezTo>
                    <a:pt x="289" y="110"/>
                    <a:pt x="292" y="112"/>
                    <a:pt x="295" y="112"/>
                  </a:cubicBezTo>
                  <a:cubicBezTo>
                    <a:pt x="295" y="111"/>
                    <a:pt x="294" y="112"/>
                    <a:pt x="293" y="111"/>
                  </a:cubicBezTo>
                  <a:cubicBezTo>
                    <a:pt x="293" y="110"/>
                    <a:pt x="298" y="111"/>
                    <a:pt x="299" y="112"/>
                  </a:cubicBezTo>
                  <a:cubicBezTo>
                    <a:pt x="299" y="112"/>
                    <a:pt x="299" y="112"/>
                    <a:pt x="299" y="112"/>
                  </a:cubicBezTo>
                  <a:cubicBezTo>
                    <a:pt x="301" y="113"/>
                    <a:pt x="302" y="113"/>
                    <a:pt x="304" y="114"/>
                  </a:cubicBezTo>
                  <a:cubicBezTo>
                    <a:pt x="304" y="115"/>
                    <a:pt x="302" y="114"/>
                    <a:pt x="302" y="115"/>
                  </a:cubicBezTo>
                  <a:cubicBezTo>
                    <a:pt x="299" y="116"/>
                    <a:pt x="304" y="118"/>
                    <a:pt x="304" y="118"/>
                  </a:cubicBezTo>
                  <a:cubicBezTo>
                    <a:pt x="306" y="118"/>
                    <a:pt x="307" y="119"/>
                    <a:pt x="308" y="118"/>
                  </a:cubicBezTo>
                  <a:cubicBezTo>
                    <a:pt x="310" y="119"/>
                    <a:pt x="307" y="119"/>
                    <a:pt x="308" y="120"/>
                  </a:cubicBezTo>
                  <a:cubicBezTo>
                    <a:pt x="318" y="121"/>
                    <a:pt x="318" y="121"/>
                    <a:pt x="318" y="121"/>
                  </a:cubicBezTo>
                  <a:cubicBezTo>
                    <a:pt x="317" y="121"/>
                    <a:pt x="317" y="123"/>
                    <a:pt x="314" y="122"/>
                  </a:cubicBezTo>
                  <a:cubicBezTo>
                    <a:pt x="318" y="124"/>
                    <a:pt x="324" y="124"/>
                    <a:pt x="328" y="125"/>
                  </a:cubicBezTo>
                  <a:cubicBezTo>
                    <a:pt x="329" y="126"/>
                    <a:pt x="333" y="127"/>
                    <a:pt x="334" y="128"/>
                  </a:cubicBezTo>
                  <a:cubicBezTo>
                    <a:pt x="333" y="129"/>
                    <a:pt x="334" y="127"/>
                    <a:pt x="332" y="128"/>
                  </a:cubicBezTo>
                  <a:cubicBezTo>
                    <a:pt x="332" y="129"/>
                    <a:pt x="332" y="129"/>
                    <a:pt x="332" y="129"/>
                  </a:cubicBezTo>
                  <a:cubicBezTo>
                    <a:pt x="329" y="128"/>
                    <a:pt x="329" y="130"/>
                    <a:pt x="326" y="130"/>
                  </a:cubicBezTo>
                  <a:cubicBezTo>
                    <a:pt x="329" y="131"/>
                    <a:pt x="332" y="133"/>
                    <a:pt x="335" y="135"/>
                  </a:cubicBezTo>
                  <a:cubicBezTo>
                    <a:pt x="336" y="133"/>
                    <a:pt x="340" y="137"/>
                    <a:pt x="343" y="136"/>
                  </a:cubicBezTo>
                  <a:cubicBezTo>
                    <a:pt x="347" y="138"/>
                    <a:pt x="342" y="138"/>
                    <a:pt x="342" y="139"/>
                  </a:cubicBezTo>
                  <a:cubicBezTo>
                    <a:pt x="347" y="140"/>
                    <a:pt x="349" y="143"/>
                    <a:pt x="352" y="144"/>
                  </a:cubicBezTo>
                  <a:cubicBezTo>
                    <a:pt x="352" y="144"/>
                    <a:pt x="352" y="144"/>
                    <a:pt x="351" y="144"/>
                  </a:cubicBezTo>
                  <a:cubicBezTo>
                    <a:pt x="355" y="146"/>
                    <a:pt x="358" y="149"/>
                    <a:pt x="363" y="150"/>
                  </a:cubicBezTo>
                  <a:cubicBezTo>
                    <a:pt x="363" y="150"/>
                    <a:pt x="362" y="150"/>
                    <a:pt x="361" y="150"/>
                  </a:cubicBezTo>
                  <a:cubicBezTo>
                    <a:pt x="362" y="152"/>
                    <a:pt x="366" y="149"/>
                    <a:pt x="367" y="152"/>
                  </a:cubicBezTo>
                  <a:cubicBezTo>
                    <a:pt x="364" y="152"/>
                    <a:pt x="364" y="152"/>
                    <a:pt x="364" y="152"/>
                  </a:cubicBezTo>
                  <a:cubicBezTo>
                    <a:pt x="368" y="153"/>
                    <a:pt x="366" y="155"/>
                    <a:pt x="371" y="156"/>
                  </a:cubicBezTo>
                  <a:cubicBezTo>
                    <a:pt x="370" y="156"/>
                    <a:pt x="369" y="156"/>
                    <a:pt x="368" y="156"/>
                  </a:cubicBezTo>
                  <a:cubicBezTo>
                    <a:pt x="371" y="157"/>
                    <a:pt x="372" y="159"/>
                    <a:pt x="376" y="160"/>
                  </a:cubicBezTo>
                  <a:cubicBezTo>
                    <a:pt x="375" y="160"/>
                    <a:pt x="374" y="160"/>
                    <a:pt x="372" y="160"/>
                  </a:cubicBezTo>
                  <a:cubicBezTo>
                    <a:pt x="372" y="161"/>
                    <a:pt x="377" y="161"/>
                    <a:pt x="376" y="162"/>
                  </a:cubicBezTo>
                  <a:cubicBezTo>
                    <a:pt x="376" y="163"/>
                    <a:pt x="375" y="164"/>
                    <a:pt x="375" y="164"/>
                  </a:cubicBezTo>
                  <a:cubicBezTo>
                    <a:pt x="378" y="164"/>
                    <a:pt x="376" y="167"/>
                    <a:pt x="370" y="167"/>
                  </a:cubicBezTo>
                  <a:cubicBezTo>
                    <a:pt x="370" y="167"/>
                    <a:pt x="368" y="167"/>
                    <a:pt x="365" y="167"/>
                  </a:cubicBezTo>
                  <a:cubicBezTo>
                    <a:pt x="339" y="166"/>
                    <a:pt x="317" y="163"/>
                    <a:pt x="293" y="161"/>
                  </a:cubicBezTo>
                  <a:cubicBezTo>
                    <a:pt x="292" y="159"/>
                    <a:pt x="300" y="161"/>
                    <a:pt x="299" y="160"/>
                  </a:cubicBezTo>
                  <a:cubicBezTo>
                    <a:pt x="297" y="161"/>
                    <a:pt x="295" y="159"/>
                    <a:pt x="288" y="159"/>
                  </a:cubicBezTo>
                  <a:cubicBezTo>
                    <a:pt x="288" y="159"/>
                    <a:pt x="288" y="159"/>
                    <a:pt x="288" y="159"/>
                  </a:cubicBezTo>
                  <a:cubicBezTo>
                    <a:pt x="285" y="158"/>
                    <a:pt x="285" y="157"/>
                    <a:pt x="281" y="157"/>
                  </a:cubicBezTo>
                  <a:cubicBezTo>
                    <a:pt x="280" y="158"/>
                    <a:pt x="280" y="158"/>
                    <a:pt x="280" y="158"/>
                  </a:cubicBezTo>
                  <a:cubicBezTo>
                    <a:pt x="276" y="158"/>
                    <a:pt x="276" y="155"/>
                    <a:pt x="272" y="156"/>
                  </a:cubicBezTo>
                  <a:cubicBezTo>
                    <a:pt x="271" y="155"/>
                    <a:pt x="271" y="155"/>
                    <a:pt x="271" y="155"/>
                  </a:cubicBezTo>
                  <a:cubicBezTo>
                    <a:pt x="265" y="156"/>
                    <a:pt x="267" y="154"/>
                    <a:pt x="261" y="154"/>
                  </a:cubicBezTo>
                  <a:cubicBezTo>
                    <a:pt x="262" y="154"/>
                    <a:pt x="262" y="154"/>
                    <a:pt x="262" y="154"/>
                  </a:cubicBezTo>
                  <a:cubicBezTo>
                    <a:pt x="258" y="153"/>
                    <a:pt x="249" y="154"/>
                    <a:pt x="249" y="152"/>
                  </a:cubicBezTo>
                  <a:cubicBezTo>
                    <a:pt x="244" y="152"/>
                    <a:pt x="239" y="151"/>
                    <a:pt x="236" y="152"/>
                  </a:cubicBezTo>
                  <a:cubicBezTo>
                    <a:pt x="236" y="151"/>
                    <a:pt x="238" y="151"/>
                    <a:pt x="239" y="151"/>
                  </a:cubicBezTo>
                  <a:cubicBezTo>
                    <a:pt x="222" y="149"/>
                    <a:pt x="205" y="145"/>
                    <a:pt x="188" y="144"/>
                  </a:cubicBezTo>
                  <a:cubicBezTo>
                    <a:pt x="188" y="143"/>
                    <a:pt x="189" y="144"/>
                    <a:pt x="190" y="143"/>
                  </a:cubicBezTo>
                  <a:cubicBezTo>
                    <a:pt x="179" y="143"/>
                    <a:pt x="175" y="139"/>
                    <a:pt x="164" y="140"/>
                  </a:cubicBezTo>
                  <a:cubicBezTo>
                    <a:pt x="160" y="140"/>
                    <a:pt x="160" y="140"/>
                    <a:pt x="160" y="140"/>
                  </a:cubicBezTo>
                  <a:cubicBezTo>
                    <a:pt x="159" y="139"/>
                    <a:pt x="160" y="139"/>
                    <a:pt x="159" y="138"/>
                  </a:cubicBezTo>
                  <a:cubicBezTo>
                    <a:pt x="156" y="139"/>
                    <a:pt x="151" y="137"/>
                    <a:pt x="148" y="138"/>
                  </a:cubicBezTo>
                  <a:cubicBezTo>
                    <a:pt x="148" y="137"/>
                    <a:pt x="150" y="137"/>
                    <a:pt x="150" y="137"/>
                  </a:cubicBezTo>
                  <a:cubicBezTo>
                    <a:pt x="147" y="136"/>
                    <a:pt x="139" y="136"/>
                    <a:pt x="136" y="135"/>
                  </a:cubicBezTo>
                  <a:cubicBezTo>
                    <a:pt x="138" y="135"/>
                    <a:pt x="138" y="135"/>
                    <a:pt x="138" y="135"/>
                  </a:cubicBezTo>
                  <a:cubicBezTo>
                    <a:pt x="122" y="130"/>
                    <a:pt x="100" y="124"/>
                    <a:pt x="79" y="123"/>
                  </a:cubicBezTo>
                  <a:cubicBezTo>
                    <a:pt x="74" y="122"/>
                    <a:pt x="80" y="122"/>
                    <a:pt x="78" y="121"/>
                  </a:cubicBezTo>
                  <a:cubicBezTo>
                    <a:pt x="58" y="120"/>
                    <a:pt x="44" y="114"/>
                    <a:pt x="23" y="113"/>
                  </a:cubicBezTo>
                  <a:cubicBezTo>
                    <a:pt x="10" y="111"/>
                    <a:pt x="0" y="113"/>
                    <a:pt x="0" y="113"/>
                  </a:cubicBezTo>
                  <a:cubicBezTo>
                    <a:pt x="31" y="117"/>
                    <a:pt x="53" y="123"/>
                    <a:pt x="78" y="130"/>
                  </a:cubicBezTo>
                  <a:close/>
                  <a:moveTo>
                    <a:pt x="656" y="33"/>
                  </a:moveTo>
                  <a:cubicBezTo>
                    <a:pt x="656" y="33"/>
                    <a:pt x="656" y="33"/>
                    <a:pt x="656" y="33"/>
                  </a:cubicBezTo>
                  <a:moveTo>
                    <a:pt x="655" y="33"/>
                  </a:moveTo>
                  <a:cubicBezTo>
                    <a:pt x="655" y="33"/>
                    <a:pt x="655" y="33"/>
                    <a:pt x="655" y="33"/>
                  </a:cubicBezTo>
                  <a:cubicBezTo>
                    <a:pt x="656" y="33"/>
                    <a:pt x="656" y="33"/>
                    <a:pt x="655" y="33"/>
                  </a:cubicBezTo>
                  <a:close/>
                  <a:moveTo>
                    <a:pt x="650" y="3"/>
                  </a:moveTo>
                  <a:cubicBezTo>
                    <a:pt x="650" y="3"/>
                    <a:pt x="650" y="4"/>
                    <a:pt x="650" y="4"/>
                  </a:cubicBezTo>
                  <a:cubicBezTo>
                    <a:pt x="650" y="4"/>
                    <a:pt x="649" y="4"/>
                    <a:pt x="648" y="5"/>
                  </a:cubicBezTo>
                  <a:cubicBezTo>
                    <a:pt x="648" y="4"/>
                    <a:pt x="648" y="3"/>
                    <a:pt x="650" y="3"/>
                  </a:cubicBezTo>
                  <a:close/>
                  <a:moveTo>
                    <a:pt x="649" y="34"/>
                  </a:moveTo>
                  <a:cubicBezTo>
                    <a:pt x="650" y="34"/>
                    <a:pt x="651" y="34"/>
                    <a:pt x="653" y="34"/>
                  </a:cubicBezTo>
                  <a:cubicBezTo>
                    <a:pt x="653" y="33"/>
                    <a:pt x="653" y="33"/>
                    <a:pt x="653" y="33"/>
                  </a:cubicBezTo>
                  <a:cubicBezTo>
                    <a:pt x="653" y="34"/>
                    <a:pt x="653" y="34"/>
                    <a:pt x="653" y="34"/>
                  </a:cubicBezTo>
                  <a:cubicBezTo>
                    <a:pt x="654" y="34"/>
                    <a:pt x="655" y="33"/>
                    <a:pt x="655" y="33"/>
                  </a:cubicBezTo>
                  <a:cubicBezTo>
                    <a:pt x="654" y="34"/>
                    <a:pt x="654" y="34"/>
                    <a:pt x="653" y="34"/>
                  </a:cubicBezTo>
                  <a:cubicBezTo>
                    <a:pt x="653" y="34"/>
                    <a:pt x="653" y="35"/>
                    <a:pt x="652" y="35"/>
                  </a:cubicBezTo>
                  <a:cubicBezTo>
                    <a:pt x="652" y="35"/>
                    <a:pt x="652" y="35"/>
                    <a:pt x="652" y="35"/>
                  </a:cubicBezTo>
                  <a:cubicBezTo>
                    <a:pt x="652" y="35"/>
                    <a:pt x="651" y="35"/>
                    <a:pt x="650" y="35"/>
                  </a:cubicBezTo>
                  <a:cubicBezTo>
                    <a:pt x="649" y="35"/>
                    <a:pt x="649" y="35"/>
                    <a:pt x="649" y="35"/>
                  </a:cubicBezTo>
                  <a:cubicBezTo>
                    <a:pt x="647" y="36"/>
                    <a:pt x="650" y="36"/>
                    <a:pt x="648" y="37"/>
                  </a:cubicBezTo>
                  <a:cubicBezTo>
                    <a:pt x="646" y="37"/>
                    <a:pt x="644" y="37"/>
                    <a:pt x="643" y="37"/>
                  </a:cubicBezTo>
                  <a:cubicBezTo>
                    <a:pt x="643" y="36"/>
                    <a:pt x="646" y="35"/>
                    <a:pt x="640" y="34"/>
                  </a:cubicBezTo>
                  <a:cubicBezTo>
                    <a:pt x="644" y="33"/>
                    <a:pt x="649" y="35"/>
                    <a:pt x="649" y="34"/>
                  </a:cubicBezTo>
                  <a:close/>
                  <a:moveTo>
                    <a:pt x="539" y="91"/>
                  </a:moveTo>
                  <a:cubicBezTo>
                    <a:pt x="541" y="91"/>
                    <a:pt x="537" y="92"/>
                    <a:pt x="538" y="92"/>
                  </a:cubicBezTo>
                  <a:cubicBezTo>
                    <a:pt x="537" y="92"/>
                    <a:pt x="535" y="93"/>
                    <a:pt x="535" y="92"/>
                  </a:cubicBezTo>
                  <a:cubicBezTo>
                    <a:pt x="538" y="92"/>
                    <a:pt x="539" y="91"/>
                    <a:pt x="539" y="91"/>
                  </a:cubicBez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5" name="文本框 23"/>
          <p:cNvSpPr txBox="1"/>
          <p:nvPr/>
        </p:nvSpPr>
        <p:spPr>
          <a:xfrm>
            <a:off x="1584968" y="1533113"/>
            <a:ext cx="1177245" cy="276999"/>
          </a:xfrm>
          <a:prstGeom prst="rect">
            <a:avLst/>
          </a:prstGeom>
          <a:noFill/>
        </p:spPr>
        <p:txBody>
          <a:bodyPr wrap="none" lIns="0" tIns="0" rIns="0" bIns="0">
            <a:normAutofit/>
          </a:bodyPr>
          <a:lstStyle/>
          <a:p>
            <a:r>
              <a:rPr lang="zh-CN" altLang="en-US" sz="1600" b="1">
                <a:solidFill>
                  <a:schemeClr val="dk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6" name="文本框 68"/>
          <p:cNvSpPr txBox="1"/>
          <p:nvPr/>
        </p:nvSpPr>
        <p:spPr>
          <a:xfrm>
            <a:off x="2231006" y="1947106"/>
            <a:ext cx="747917" cy="174719"/>
          </a:xfrm>
          <a:prstGeom prst="rect">
            <a:avLst/>
          </a:prstGeom>
          <a:noFill/>
        </p:spPr>
        <p:txBody>
          <a:bodyPr wrap="none" lIns="0" tIns="0" rIns="0" bIns="0" anchor="ctr" anchorCtr="0">
            <a:normAutofit/>
          </a:bodyPr>
          <a:lstStyle/>
          <a:p>
            <a:r>
              <a:rPr lang="zh-CN" altLang="en-US" sz="1100" b="1">
                <a:solidFill>
                  <a:schemeClr val="dk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关键词</a:t>
            </a:r>
          </a:p>
        </p:txBody>
      </p:sp>
      <p:sp>
        <p:nvSpPr>
          <p:cNvPr id="7" name="矩形 6"/>
          <p:cNvSpPr/>
          <p:nvPr/>
        </p:nvSpPr>
        <p:spPr>
          <a:xfrm>
            <a:off x="1566797" y="2254883"/>
            <a:ext cx="1393031" cy="249299"/>
          </a:xfrm>
          <a:prstGeom prst="rect">
            <a:avLst/>
          </a:prstGeom>
        </p:spPr>
        <p:txBody>
          <a:bodyPr wrap="square" lIns="0" tIns="0" rIns="0" bIns="0" anchor="ctr" anchorCtr="0"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>
                <a:solidFill>
                  <a:schemeClr val="dk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</a:t>
            </a:r>
            <a:endParaRPr lang="zh-CN" altLang="en-US" sz="900" dirty="0">
              <a:solidFill>
                <a:schemeClr val="dk1">
                  <a:lumMod val="100000"/>
                </a:schemeClr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文本框 70"/>
          <p:cNvSpPr txBox="1"/>
          <p:nvPr/>
        </p:nvSpPr>
        <p:spPr>
          <a:xfrm>
            <a:off x="1584968" y="1782681"/>
            <a:ext cx="531395" cy="369332"/>
          </a:xfrm>
          <a:prstGeom prst="rect">
            <a:avLst/>
          </a:prstGeom>
          <a:noFill/>
        </p:spPr>
        <p:txBody>
          <a:bodyPr wrap="none" lIns="0" tIns="0" rIns="0" bIns="0" anchor="ctr" anchorCtr="0">
            <a:noAutofit/>
          </a:bodyPr>
          <a:lstStyle/>
          <a:p>
            <a:r>
              <a:rPr lang="en-US" sz="2400" dirty="0">
                <a:solidFill>
                  <a:schemeClr val="accent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45%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5403106" y="1509314"/>
            <a:ext cx="2978601" cy="2524101"/>
            <a:chOff x="6023992" y="1726102"/>
            <a:chExt cx="3971468" cy="3365468"/>
          </a:xfrm>
        </p:grpSpPr>
        <p:grpSp>
          <p:nvGrpSpPr>
            <p:cNvPr id="10" name="组合 9"/>
            <p:cNvGrpSpPr/>
            <p:nvPr/>
          </p:nvGrpSpPr>
          <p:grpSpPr>
            <a:xfrm>
              <a:off x="6023992" y="1726102"/>
              <a:ext cx="3960440" cy="700515"/>
              <a:chOff x="5403632" y="1998273"/>
              <a:chExt cx="3960440" cy="700515"/>
            </a:xfrm>
          </p:grpSpPr>
          <p:grpSp>
            <p:nvGrpSpPr>
              <p:cNvPr id="32" name="组合 31"/>
              <p:cNvGrpSpPr/>
              <p:nvPr/>
            </p:nvGrpSpPr>
            <p:grpSpPr>
              <a:xfrm>
                <a:off x="5403632" y="2028913"/>
                <a:ext cx="399214" cy="399214"/>
                <a:chOff x="0" y="0"/>
                <a:chExt cx="767929" cy="767929"/>
              </a:xfrm>
            </p:grpSpPr>
            <p:sp>
              <p:nvSpPr>
                <p:cNvPr id="36" name="任意多边形: 形状 35"/>
                <p:cNvSpPr/>
                <p:nvPr/>
              </p:nvSpPr>
              <p:spPr>
                <a:xfrm>
                  <a:off x="0" y="0"/>
                  <a:ext cx="767929" cy="7679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7" name="任意多边形: 形状 36"/>
                <p:cNvSpPr/>
                <p:nvPr/>
              </p:nvSpPr>
              <p:spPr>
                <a:xfrm>
                  <a:off x="234638" y="227334"/>
                  <a:ext cx="298653" cy="3132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04" h="21302" extrusionOk="0">
                      <a:moveTo>
                        <a:pt x="7816" y="21302"/>
                      </a:moveTo>
                      <a:cubicBezTo>
                        <a:pt x="7132" y="21302"/>
                        <a:pt x="6483" y="20993"/>
                        <a:pt x="6068" y="20461"/>
                      </a:cubicBezTo>
                      <a:lnTo>
                        <a:pt x="445" y="13277"/>
                      </a:lnTo>
                      <a:cubicBezTo>
                        <a:pt x="-287" y="12344"/>
                        <a:pt x="-97" y="11016"/>
                        <a:pt x="870" y="10308"/>
                      </a:cubicBezTo>
                      <a:cubicBezTo>
                        <a:pt x="1838" y="9597"/>
                        <a:pt x="3211" y="9785"/>
                        <a:pt x="3943" y="10719"/>
                      </a:cubicBezTo>
                      <a:lnTo>
                        <a:pt x="7643" y="15442"/>
                      </a:lnTo>
                      <a:lnTo>
                        <a:pt x="16946" y="999"/>
                      </a:lnTo>
                      <a:cubicBezTo>
                        <a:pt x="17586" y="6"/>
                        <a:pt x="18940" y="-298"/>
                        <a:pt x="19969" y="321"/>
                      </a:cubicBezTo>
                      <a:cubicBezTo>
                        <a:pt x="20997" y="939"/>
                        <a:pt x="21313" y="2248"/>
                        <a:pt x="20671" y="3243"/>
                      </a:cubicBezTo>
                      <a:lnTo>
                        <a:pt x="9680" y="20301"/>
                      </a:lnTo>
                      <a:cubicBezTo>
                        <a:pt x="9299" y="20896"/>
                        <a:pt x="8639" y="21267"/>
                        <a:pt x="7917" y="21299"/>
                      </a:cubicBezTo>
                      <a:cubicBezTo>
                        <a:pt x="7882" y="21302"/>
                        <a:pt x="7851" y="21302"/>
                        <a:pt x="7816" y="2130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3" name="组合 32"/>
              <p:cNvGrpSpPr/>
              <p:nvPr/>
            </p:nvGrpSpPr>
            <p:grpSpPr>
              <a:xfrm>
                <a:off x="5802845" y="1998273"/>
                <a:ext cx="3561227" cy="700515"/>
                <a:chOff x="6729846" y="3935367"/>
                <a:chExt cx="3561227" cy="700515"/>
              </a:xfrm>
            </p:grpSpPr>
            <p:sp>
              <p:nvSpPr>
                <p:cNvPr id="34" name="矩形 33"/>
                <p:cNvSpPr/>
                <p:nvPr/>
              </p:nvSpPr>
              <p:spPr>
                <a:xfrm>
                  <a:off x="6729846" y="3935367"/>
                  <a:ext cx="3561227" cy="215444"/>
                </a:xfrm>
                <a:prstGeom prst="rect">
                  <a:avLst/>
                </a:prstGeom>
              </p:spPr>
              <p:txBody>
                <a:bodyPr wrap="none" lIns="144000" tIns="0" rIns="144000" bIns="0" anchor="ctr">
                  <a:normAutofit fontScale="92500" lnSpcReduction="20000"/>
                </a:bodyPr>
                <a:lstStyle/>
                <a:p>
                  <a:r>
                    <a:rPr lang="zh-CN" altLang="en-US" sz="1400" b="1" dirty="0">
                      <a:solidFill>
                        <a:schemeClr val="accent1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点击输入标题</a:t>
                  </a:r>
                </a:p>
              </p:txBody>
            </p:sp>
            <p:sp>
              <p:nvSpPr>
                <p:cNvPr id="35" name="矩形 34"/>
                <p:cNvSpPr/>
                <p:nvPr/>
              </p:nvSpPr>
              <p:spPr>
                <a:xfrm>
                  <a:off x="6729846" y="4150812"/>
                  <a:ext cx="3561227" cy="485070"/>
                </a:xfrm>
                <a:prstGeom prst="rect">
                  <a:avLst/>
                </a:prstGeom>
              </p:spPr>
              <p:txBody>
                <a:bodyPr wrap="square" lIns="144000" tIns="0" rIns="144000" bIns="0" anchor="t">
                  <a:normAutofit/>
                </a:bodyPr>
                <a:lstStyle/>
                <a:p>
                  <a:r>
                    <a:rPr lang="zh-CN" altLang="en-US" sz="1050" dirty="0">
                      <a:solidFill>
                        <a:srgbClr val="000000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您的内容打在这里，或者通过复制您的文本后，在此框中选择粘贴</a:t>
                  </a:r>
                </a:p>
              </p:txBody>
            </p:sp>
          </p:grpSp>
        </p:grpSp>
        <p:grpSp>
          <p:nvGrpSpPr>
            <p:cNvPr id="11" name="组合 10"/>
            <p:cNvGrpSpPr/>
            <p:nvPr/>
          </p:nvGrpSpPr>
          <p:grpSpPr>
            <a:xfrm>
              <a:off x="6023992" y="2614420"/>
              <a:ext cx="3971468" cy="700515"/>
              <a:chOff x="5403632" y="2988092"/>
              <a:chExt cx="3971468" cy="700515"/>
            </a:xfrm>
          </p:grpSpPr>
          <p:grpSp>
            <p:nvGrpSpPr>
              <p:cNvPr id="26" name="组合 25"/>
              <p:cNvGrpSpPr/>
              <p:nvPr/>
            </p:nvGrpSpPr>
            <p:grpSpPr>
              <a:xfrm>
                <a:off x="5403632" y="3066578"/>
                <a:ext cx="399214" cy="399214"/>
                <a:chOff x="0" y="0"/>
                <a:chExt cx="767929" cy="767929"/>
              </a:xfrm>
            </p:grpSpPr>
            <p:sp>
              <p:nvSpPr>
                <p:cNvPr id="30" name="任意多边形: 形状 29"/>
                <p:cNvSpPr/>
                <p:nvPr/>
              </p:nvSpPr>
              <p:spPr>
                <a:xfrm>
                  <a:off x="0" y="0"/>
                  <a:ext cx="767929" cy="7679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任意多边形: 形状 30"/>
                <p:cNvSpPr/>
                <p:nvPr/>
              </p:nvSpPr>
              <p:spPr>
                <a:xfrm>
                  <a:off x="234638" y="227334"/>
                  <a:ext cx="298653" cy="3132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04" h="21302" extrusionOk="0">
                      <a:moveTo>
                        <a:pt x="7816" y="21302"/>
                      </a:moveTo>
                      <a:cubicBezTo>
                        <a:pt x="7132" y="21302"/>
                        <a:pt x="6483" y="20993"/>
                        <a:pt x="6068" y="20461"/>
                      </a:cubicBezTo>
                      <a:lnTo>
                        <a:pt x="445" y="13277"/>
                      </a:lnTo>
                      <a:cubicBezTo>
                        <a:pt x="-287" y="12344"/>
                        <a:pt x="-97" y="11016"/>
                        <a:pt x="870" y="10308"/>
                      </a:cubicBezTo>
                      <a:cubicBezTo>
                        <a:pt x="1838" y="9597"/>
                        <a:pt x="3211" y="9785"/>
                        <a:pt x="3943" y="10719"/>
                      </a:cubicBezTo>
                      <a:lnTo>
                        <a:pt x="7643" y="15442"/>
                      </a:lnTo>
                      <a:lnTo>
                        <a:pt x="16946" y="999"/>
                      </a:lnTo>
                      <a:cubicBezTo>
                        <a:pt x="17586" y="6"/>
                        <a:pt x="18940" y="-298"/>
                        <a:pt x="19969" y="321"/>
                      </a:cubicBezTo>
                      <a:cubicBezTo>
                        <a:pt x="20997" y="939"/>
                        <a:pt x="21313" y="2248"/>
                        <a:pt x="20671" y="3243"/>
                      </a:cubicBezTo>
                      <a:lnTo>
                        <a:pt x="9680" y="20301"/>
                      </a:lnTo>
                      <a:cubicBezTo>
                        <a:pt x="9299" y="20896"/>
                        <a:pt x="8639" y="21267"/>
                        <a:pt x="7917" y="21299"/>
                      </a:cubicBezTo>
                      <a:cubicBezTo>
                        <a:pt x="7882" y="21302"/>
                        <a:pt x="7851" y="21302"/>
                        <a:pt x="7816" y="2130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7" name="组合 26"/>
              <p:cNvGrpSpPr/>
              <p:nvPr/>
            </p:nvGrpSpPr>
            <p:grpSpPr>
              <a:xfrm>
                <a:off x="5813873" y="2988092"/>
                <a:ext cx="3561227" cy="700515"/>
                <a:chOff x="6729846" y="3935367"/>
                <a:chExt cx="3561227" cy="700515"/>
              </a:xfrm>
            </p:grpSpPr>
            <p:sp>
              <p:nvSpPr>
                <p:cNvPr id="28" name="矩形 27"/>
                <p:cNvSpPr/>
                <p:nvPr/>
              </p:nvSpPr>
              <p:spPr>
                <a:xfrm>
                  <a:off x="6729846" y="3935367"/>
                  <a:ext cx="3561227" cy="215444"/>
                </a:xfrm>
                <a:prstGeom prst="rect">
                  <a:avLst/>
                </a:prstGeom>
              </p:spPr>
              <p:txBody>
                <a:bodyPr wrap="none" lIns="144000" tIns="0" rIns="144000" bIns="0" anchor="ctr">
                  <a:normAutofit fontScale="92500" lnSpcReduction="20000"/>
                </a:bodyPr>
                <a:lstStyle/>
                <a:p>
                  <a:r>
                    <a:rPr lang="zh-CN" altLang="en-US" sz="1400" b="1" dirty="0">
                      <a:solidFill>
                        <a:schemeClr val="accent2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点击输入标题</a:t>
                  </a:r>
                </a:p>
              </p:txBody>
            </p:sp>
            <p:sp>
              <p:nvSpPr>
                <p:cNvPr id="29" name="矩形 28"/>
                <p:cNvSpPr/>
                <p:nvPr/>
              </p:nvSpPr>
              <p:spPr>
                <a:xfrm>
                  <a:off x="6729846" y="4150812"/>
                  <a:ext cx="3561227" cy="485070"/>
                </a:xfrm>
                <a:prstGeom prst="rect">
                  <a:avLst/>
                </a:prstGeom>
              </p:spPr>
              <p:txBody>
                <a:bodyPr wrap="square" lIns="144000" tIns="0" rIns="144000" bIns="0" anchor="t">
                  <a:normAutofit/>
                </a:bodyPr>
                <a:lstStyle/>
                <a:p>
                  <a:r>
                    <a:rPr lang="zh-CN" altLang="en-US" sz="1050" dirty="0">
                      <a:solidFill>
                        <a:srgbClr val="000000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您的内容打在这里，或者通过复制您的文本后，在此框中选择粘贴</a:t>
                  </a:r>
                </a:p>
              </p:txBody>
            </p:sp>
          </p:grpSp>
        </p:grpSp>
        <p:grpSp>
          <p:nvGrpSpPr>
            <p:cNvPr id="12" name="组合 11"/>
            <p:cNvGrpSpPr/>
            <p:nvPr/>
          </p:nvGrpSpPr>
          <p:grpSpPr>
            <a:xfrm>
              <a:off x="6023992" y="3502738"/>
              <a:ext cx="3960440" cy="700515"/>
              <a:chOff x="5403632" y="4279235"/>
              <a:chExt cx="3960440" cy="700515"/>
            </a:xfrm>
          </p:grpSpPr>
          <p:grpSp>
            <p:nvGrpSpPr>
              <p:cNvPr id="20" name="组合 19"/>
              <p:cNvGrpSpPr/>
              <p:nvPr/>
            </p:nvGrpSpPr>
            <p:grpSpPr>
              <a:xfrm>
                <a:off x="5403632" y="4279235"/>
                <a:ext cx="399214" cy="399214"/>
                <a:chOff x="0" y="0"/>
                <a:chExt cx="767929" cy="767929"/>
              </a:xfrm>
            </p:grpSpPr>
            <p:sp>
              <p:nvSpPr>
                <p:cNvPr id="24" name="任意多边形: 形状 23"/>
                <p:cNvSpPr/>
                <p:nvPr/>
              </p:nvSpPr>
              <p:spPr>
                <a:xfrm>
                  <a:off x="0" y="0"/>
                  <a:ext cx="767929" cy="7679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任意多边形: 形状 24"/>
                <p:cNvSpPr/>
                <p:nvPr/>
              </p:nvSpPr>
              <p:spPr>
                <a:xfrm>
                  <a:off x="234638" y="227334"/>
                  <a:ext cx="298653" cy="3132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04" h="21302" extrusionOk="0">
                      <a:moveTo>
                        <a:pt x="7816" y="21302"/>
                      </a:moveTo>
                      <a:cubicBezTo>
                        <a:pt x="7132" y="21302"/>
                        <a:pt x="6483" y="20993"/>
                        <a:pt x="6068" y="20461"/>
                      </a:cubicBezTo>
                      <a:lnTo>
                        <a:pt x="445" y="13277"/>
                      </a:lnTo>
                      <a:cubicBezTo>
                        <a:pt x="-287" y="12344"/>
                        <a:pt x="-97" y="11016"/>
                        <a:pt x="870" y="10308"/>
                      </a:cubicBezTo>
                      <a:cubicBezTo>
                        <a:pt x="1838" y="9597"/>
                        <a:pt x="3211" y="9785"/>
                        <a:pt x="3943" y="10719"/>
                      </a:cubicBezTo>
                      <a:lnTo>
                        <a:pt x="7643" y="15442"/>
                      </a:lnTo>
                      <a:lnTo>
                        <a:pt x="16946" y="999"/>
                      </a:lnTo>
                      <a:cubicBezTo>
                        <a:pt x="17586" y="6"/>
                        <a:pt x="18940" y="-298"/>
                        <a:pt x="19969" y="321"/>
                      </a:cubicBezTo>
                      <a:cubicBezTo>
                        <a:pt x="20997" y="939"/>
                        <a:pt x="21313" y="2248"/>
                        <a:pt x="20671" y="3243"/>
                      </a:cubicBezTo>
                      <a:lnTo>
                        <a:pt x="9680" y="20301"/>
                      </a:lnTo>
                      <a:cubicBezTo>
                        <a:pt x="9299" y="20896"/>
                        <a:pt x="8639" y="21267"/>
                        <a:pt x="7917" y="21299"/>
                      </a:cubicBezTo>
                      <a:cubicBezTo>
                        <a:pt x="7882" y="21302"/>
                        <a:pt x="7851" y="21302"/>
                        <a:pt x="7816" y="2130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1" name="组合 20"/>
              <p:cNvGrpSpPr/>
              <p:nvPr/>
            </p:nvGrpSpPr>
            <p:grpSpPr>
              <a:xfrm>
                <a:off x="5802845" y="4279235"/>
                <a:ext cx="3561227" cy="700515"/>
                <a:chOff x="6729846" y="3935367"/>
                <a:chExt cx="3561227" cy="700515"/>
              </a:xfrm>
            </p:grpSpPr>
            <p:sp>
              <p:nvSpPr>
                <p:cNvPr id="22" name="矩形 21"/>
                <p:cNvSpPr/>
                <p:nvPr/>
              </p:nvSpPr>
              <p:spPr>
                <a:xfrm>
                  <a:off x="6729846" y="3935367"/>
                  <a:ext cx="3561227" cy="215444"/>
                </a:xfrm>
                <a:prstGeom prst="rect">
                  <a:avLst/>
                </a:prstGeom>
              </p:spPr>
              <p:txBody>
                <a:bodyPr wrap="none" lIns="144000" tIns="0" rIns="144000" bIns="0" anchor="ctr">
                  <a:normAutofit fontScale="92500" lnSpcReduction="20000"/>
                </a:bodyPr>
                <a:lstStyle/>
                <a:p>
                  <a:r>
                    <a:rPr lang="zh-CN" altLang="en-US" sz="1400" b="1" dirty="0">
                      <a:solidFill>
                        <a:schemeClr val="accent3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点击输入标题</a:t>
                  </a:r>
                </a:p>
              </p:txBody>
            </p:sp>
            <p:sp>
              <p:nvSpPr>
                <p:cNvPr id="23" name="矩形 22"/>
                <p:cNvSpPr/>
                <p:nvPr/>
              </p:nvSpPr>
              <p:spPr>
                <a:xfrm>
                  <a:off x="6729846" y="4150812"/>
                  <a:ext cx="3561227" cy="485070"/>
                </a:xfrm>
                <a:prstGeom prst="rect">
                  <a:avLst/>
                </a:prstGeom>
              </p:spPr>
              <p:txBody>
                <a:bodyPr wrap="square" lIns="144000" tIns="0" rIns="144000" bIns="0" anchor="t">
                  <a:normAutofit/>
                </a:bodyPr>
                <a:lstStyle/>
                <a:p>
                  <a:r>
                    <a:rPr lang="zh-CN" altLang="en-US" sz="1050" dirty="0">
                      <a:solidFill>
                        <a:srgbClr val="000000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您的内容打在这里，或者通过复制您的文本后，在此框中选择粘贴</a:t>
                  </a:r>
                </a:p>
              </p:txBody>
            </p:sp>
          </p:grpSp>
        </p:grpSp>
        <p:grpSp>
          <p:nvGrpSpPr>
            <p:cNvPr id="13" name="组合 12"/>
            <p:cNvGrpSpPr/>
            <p:nvPr/>
          </p:nvGrpSpPr>
          <p:grpSpPr>
            <a:xfrm>
              <a:off x="6023992" y="4391055"/>
              <a:ext cx="3960440" cy="700515"/>
              <a:chOff x="5403632" y="4279235"/>
              <a:chExt cx="3960440" cy="700515"/>
            </a:xfrm>
          </p:grpSpPr>
          <p:grpSp>
            <p:nvGrpSpPr>
              <p:cNvPr id="14" name="组合 13"/>
              <p:cNvGrpSpPr/>
              <p:nvPr/>
            </p:nvGrpSpPr>
            <p:grpSpPr>
              <a:xfrm>
                <a:off x="5403632" y="4279235"/>
                <a:ext cx="399214" cy="399214"/>
                <a:chOff x="0" y="0"/>
                <a:chExt cx="767929" cy="767929"/>
              </a:xfrm>
            </p:grpSpPr>
            <p:sp>
              <p:nvSpPr>
                <p:cNvPr id="18" name="任意多边形: 形状 17"/>
                <p:cNvSpPr/>
                <p:nvPr/>
              </p:nvSpPr>
              <p:spPr>
                <a:xfrm>
                  <a:off x="0" y="0"/>
                  <a:ext cx="767929" cy="7679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任意多边形: 形状 18"/>
                <p:cNvSpPr/>
                <p:nvPr/>
              </p:nvSpPr>
              <p:spPr>
                <a:xfrm>
                  <a:off x="234638" y="227334"/>
                  <a:ext cx="298653" cy="3132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04" h="21302" extrusionOk="0">
                      <a:moveTo>
                        <a:pt x="7816" y="21302"/>
                      </a:moveTo>
                      <a:cubicBezTo>
                        <a:pt x="7132" y="21302"/>
                        <a:pt x="6483" y="20993"/>
                        <a:pt x="6068" y="20461"/>
                      </a:cubicBezTo>
                      <a:lnTo>
                        <a:pt x="445" y="13277"/>
                      </a:lnTo>
                      <a:cubicBezTo>
                        <a:pt x="-287" y="12344"/>
                        <a:pt x="-97" y="11016"/>
                        <a:pt x="870" y="10308"/>
                      </a:cubicBezTo>
                      <a:cubicBezTo>
                        <a:pt x="1838" y="9597"/>
                        <a:pt x="3211" y="9785"/>
                        <a:pt x="3943" y="10719"/>
                      </a:cubicBezTo>
                      <a:lnTo>
                        <a:pt x="7643" y="15442"/>
                      </a:lnTo>
                      <a:lnTo>
                        <a:pt x="16946" y="999"/>
                      </a:lnTo>
                      <a:cubicBezTo>
                        <a:pt x="17586" y="6"/>
                        <a:pt x="18940" y="-298"/>
                        <a:pt x="19969" y="321"/>
                      </a:cubicBezTo>
                      <a:cubicBezTo>
                        <a:pt x="20997" y="939"/>
                        <a:pt x="21313" y="2248"/>
                        <a:pt x="20671" y="3243"/>
                      </a:cubicBezTo>
                      <a:lnTo>
                        <a:pt x="9680" y="20301"/>
                      </a:lnTo>
                      <a:cubicBezTo>
                        <a:pt x="9299" y="20896"/>
                        <a:pt x="8639" y="21267"/>
                        <a:pt x="7917" y="21299"/>
                      </a:cubicBezTo>
                      <a:cubicBezTo>
                        <a:pt x="7882" y="21302"/>
                        <a:pt x="7851" y="21302"/>
                        <a:pt x="7816" y="2130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5" name="组合 14"/>
              <p:cNvGrpSpPr/>
              <p:nvPr/>
            </p:nvGrpSpPr>
            <p:grpSpPr>
              <a:xfrm>
                <a:off x="5802845" y="4279235"/>
                <a:ext cx="3561227" cy="700515"/>
                <a:chOff x="6729846" y="3935367"/>
                <a:chExt cx="3561227" cy="700515"/>
              </a:xfrm>
            </p:grpSpPr>
            <p:sp>
              <p:nvSpPr>
                <p:cNvPr id="16" name="矩形 15"/>
                <p:cNvSpPr/>
                <p:nvPr/>
              </p:nvSpPr>
              <p:spPr>
                <a:xfrm>
                  <a:off x="6729846" y="3935367"/>
                  <a:ext cx="3561227" cy="215444"/>
                </a:xfrm>
                <a:prstGeom prst="rect">
                  <a:avLst/>
                </a:prstGeom>
              </p:spPr>
              <p:txBody>
                <a:bodyPr wrap="none" lIns="144000" tIns="0" rIns="144000" bIns="0" anchor="ctr">
                  <a:normAutofit fontScale="92500" lnSpcReduction="20000"/>
                </a:bodyPr>
                <a:lstStyle/>
                <a:p>
                  <a:r>
                    <a:rPr lang="zh-CN" altLang="en-US" sz="1400" b="1" dirty="0">
                      <a:solidFill>
                        <a:schemeClr val="accent4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点击输入标题</a:t>
                  </a:r>
                </a:p>
              </p:txBody>
            </p:sp>
            <p:sp>
              <p:nvSpPr>
                <p:cNvPr id="17" name="矩形 16"/>
                <p:cNvSpPr/>
                <p:nvPr/>
              </p:nvSpPr>
              <p:spPr>
                <a:xfrm>
                  <a:off x="6729846" y="4150812"/>
                  <a:ext cx="3561227" cy="485070"/>
                </a:xfrm>
                <a:prstGeom prst="rect">
                  <a:avLst/>
                </a:prstGeom>
              </p:spPr>
              <p:txBody>
                <a:bodyPr wrap="square" lIns="144000" tIns="0" rIns="144000" bIns="0" anchor="t">
                  <a:normAutofit/>
                </a:bodyPr>
                <a:lstStyle/>
                <a:p>
                  <a:r>
                    <a:rPr lang="zh-CN" altLang="en-US" sz="1050" dirty="0">
                      <a:solidFill>
                        <a:srgbClr val="000000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您的内容打在这里，或者通过复制您的文本后，在此框中选择粘贴</a:t>
                  </a:r>
                </a:p>
              </p:txBody>
            </p:sp>
          </p:grpSp>
        </p:grpSp>
      </p:grpSp>
      <p:sp>
        <p:nvSpPr>
          <p:cNvPr id="40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明年工作计划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组合 97"/>
          <p:cNvGrpSpPr/>
          <p:nvPr/>
        </p:nvGrpSpPr>
        <p:grpSpPr>
          <a:xfrm>
            <a:off x="3700565" y="2120180"/>
            <a:ext cx="596900" cy="596901"/>
            <a:chOff x="447675" y="2901950"/>
            <a:chExt cx="596900" cy="596901"/>
          </a:xfrm>
          <a:solidFill>
            <a:srgbClr val="365974"/>
          </a:solidFill>
        </p:grpSpPr>
        <p:sp>
          <p:nvSpPr>
            <p:cNvPr id="99" name="Freeform 81"/>
            <p:cNvSpPr/>
            <p:nvPr/>
          </p:nvSpPr>
          <p:spPr bwMode="auto">
            <a:xfrm>
              <a:off x="465137" y="3070225"/>
              <a:ext cx="555625" cy="236538"/>
            </a:xfrm>
            <a:custGeom>
              <a:avLst/>
              <a:gdLst>
                <a:gd name="T0" fmla="*/ 17 w 92"/>
                <a:gd name="T1" fmla="*/ 32 h 39"/>
                <a:gd name="T2" fmla="*/ 17 w 92"/>
                <a:gd name="T3" fmla="*/ 32 h 39"/>
                <a:gd name="T4" fmla="*/ 89 w 92"/>
                <a:gd name="T5" fmla="*/ 4 h 39"/>
                <a:gd name="T6" fmla="*/ 90 w 92"/>
                <a:gd name="T7" fmla="*/ 4 h 39"/>
                <a:gd name="T8" fmla="*/ 90 w 92"/>
                <a:gd name="T9" fmla="*/ 4 h 39"/>
                <a:gd name="T10" fmla="*/ 92 w 92"/>
                <a:gd name="T11" fmla="*/ 3 h 39"/>
                <a:gd name="T12" fmla="*/ 91 w 92"/>
                <a:gd name="T13" fmla="*/ 0 h 39"/>
                <a:gd name="T14" fmla="*/ 89 w 92"/>
                <a:gd name="T15" fmla="*/ 1 h 39"/>
                <a:gd name="T16" fmla="*/ 89 w 92"/>
                <a:gd name="T17" fmla="*/ 1 h 39"/>
                <a:gd name="T18" fmla="*/ 88 w 92"/>
                <a:gd name="T19" fmla="*/ 1 h 39"/>
                <a:gd name="T20" fmla="*/ 16 w 92"/>
                <a:gd name="T21" fmla="*/ 30 h 39"/>
                <a:gd name="T22" fmla="*/ 16 w 92"/>
                <a:gd name="T23" fmla="*/ 30 h 39"/>
                <a:gd name="T24" fmla="*/ 15 w 92"/>
                <a:gd name="T25" fmla="*/ 30 h 39"/>
                <a:gd name="T26" fmla="*/ 0 w 92"/>
                <a:gd name="T27" fmla="*/ 36 h 39"/>
                <a:gd name="T28" fmla="*/ 1 w 92"/>
                <a:gd name="T29" fmla="*/ 39 h 39"/>
                <a:gd name="T30" fmla="*/ 17 w 92"/>
                <a:gd name="T31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" h="39">
                  <a:moveTo>
                    <a:pt x="17" y="32"/>
                  </a:moveTo>
                  <a:cubicBezTo>
                    <a:pt x="17" y="32"/>
                    <a:pt x="17" y="32"/>
                    <a:pt x="17" y="32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90" y="4"/>
                    <a:pt x="90" y="4"/>
                    <a:pt x="90" y="4"/>
                  </a:cubicBezTo>
                  <a:cubicBezTo>
                    <a:pt x="90" y="4"/>
                    <a:pt x="90" y="4"/>
                    <a:pt x="90" y="4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92" y="2"/>
                    <a:pt x="92" y="1"/>
                    <a:pt x="91" y="0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8" y="1"/>
                    <a:pt x="88" y="1"/>
                    <a:pt x="88" y="1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7"/>
                    <a:pt x="0" y="38"/>
                    <a:pt x="1" y="39"/>
                  </a:cubicBezTo>
                  <a:cubicBezTo>
                    <a:pt x="17" y="32"/>
                    <a:pt x="17" y="32"/>
                    <a:pt x="17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0" name="Freeform 82"/>
            <p:cNvSpPr/>
            <p:nvPr/>
          </p:nvSpPr>
          <p:spPr bwMode="auto">
            <a:xfrm>
              <a:off x="447675" y="2998788"/>
              <a:ext cx="530225" cy="217488"/>
            </a:xfrm>
            <a:custGeom>
              <a:avLst/>
              <a:gdLst>
                <a:gd name="T0" fmla="*/ 14 w 88"/>
                <a:gd name="T1" fmla="*/ 31 h 36"/>
                <a:gd name="T2" fmla="*/ 15 w 88"/>
                <a:gd name="T3" fmla="*/ 31 h 36"/>
                <a:gd name="T4" fmla="*/ 87 w 88"/>
                <a:gd name="T5" fmla="*/ 2 h 36"/>
                <a:gd name="T6" fmla="*/ 87 w 88"/>
                <a:gd name="T7" fmla="*/ 2 h 36"/>
                <a:gd name="T8" fmla="*/ 88 w 88"/>
                <a:gd name="T9" fmla="*/ 2 h 36"/>
                <a:gd name="T10" fmla="*/ 88 w 88"/>
                <a:gd name="T11" fmla="*/ 2 h 36"/>
                <a:gd name="T12" fmla="*/ 86 w 88"/>
                <a:gd name="T13" fmla="*/ 0 h 36"/>
                <a:gd name="T14" fmla="*/ 14 w 88"/>
                <a:gd name="T15" fmla="*/ 28 h 36"/>
                <a:gd name="T16" fmla="*/ 13 w 88"/>
                <a:gd name="T17" fmla="*/ 28 h 36"/>
                <a:gd name="T18" fmla="*/ 13 w 88"/>
                <a:gd name="T19" fmla="*/ 28 h 36"/>
                <a:gd name="T20" fmla="*/ 0 w 88"/>
                <a:gd name="T21" fmla="*/ 33 h 36"/>
                <a:gd name="T22" fmla="*/ 1 w 88"/>
                <a:gd name="T23" fmla="*/ 36 h 36"/>
                <a:gd name="T24" fmla="*/ 14 w 88"/>
                <a:gd name="T25" fmla="*/ 3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36">
                  <a:moveTo>
                    <a:pt x="14" y="31"/>
                  </a:moveTo>
                  <a:cubicBezTo>
                    <a:pt x="15" y="31"/>
                    <a:pt x="15" y="31"/>
                    <a:pt x="15" y="31"/>
                  </a:cubicBezTo>
                  <a:cubicBezTo>
                    <a:pt x="87" y="2"/>
                    <a:pt x="87" y="2"/>
                    <a:pt x="87" y="2"/>
                  </a:cubicBezTo>
                  <a:cubicBezTo>
                    <a:pt x="87" y="2"/>
                    <a:pt x="87" y="2"/>
                    <a:pt x="87" y="2"/>
                  </a:cubicBezTo>
                  <a:cubicBezTo>
                    <a:pt x="88" y="2"/>
                    <a:pt x="88" y="2"/>
                    <a:pt x="88" y="2"/>
                  </a:cubicBezTo>
                  <a:cubicBezTo>
                    <a:pt x="88" y="2"/>
                    <a:pt x="88" y="2"/>
                    <a:pt x="88" y="2"/>
                  </a:cubicBezTo>
                  <a:cubicBezTo>
                    <a:pt x="87" y="1"/>
                    <a:pt x="87" y="0"/>
                    <a:pt x="86" y="0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4"/>
                    <a:pt x="0" y="35"/>
                    <a:pt x="1" y="36"/>
                  </a:cubicBezTo>
                  <a:cubicBezTo>
                    <a:pt x="14" y="31"/>
                    <a:pt x="14" y="31"/>
                    <a:pt x="14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1" name="Freeform 83"/>
            <p:cNvSpPr/>
            <p:nvPr/>
          </p:nvSpPr>
          <p:spPr bwMode="auto">
            <a:xfrm>
              <a:off x="458787" y="2932113"/>
              <a:ext cx="441325" cy="187325"/>
            </a:xfrm>
            <a:custGeom>
              <a:avLst/>
              <a:gdLst>
                <a:gd name="T0" fmla="*/ 7 w 73"/>
                <a:gd name="T1" fmla="*/ 28 h 31"/>
                <a:gd name="T2" fmla="*/ 7 w 73"/>
                <a:gd name="T3" fmla="*/ 28 h 31"/>
                <a:gd name="T4" fmla="*/ 73 w 73"/>
                <a:gd name="T5" fmla="*/ 2 h 31"/>
                <a:gd name="T6" fmla="*/ 70 w 73"/>
                <a:gd name="T7" fmla="*/ 0 h 31"/>
                <a:gd name="T8" fmla="*/ 6 w 73"/>
                <a:gd name="T9" fmla="*/ 25 h 31"/>
                <a:gd name="T10" fmla="*/ 6 w 73"/>
                <a:gd name="T11" fmla="*/ 26 h 31"/>
                <a:gd name="T12" fmla="*/ 6 w 73"/>
                <a:gd name="T13" fmla="*/ 26 h 31"/>
                <a:gd name="T14" fmla="*/ 1 w 73"/>
                <a:gd name="T15" fmla="*/ 27 h 31"/>
                <a:gd name="T16" fmla="*/ 0 w 73"/>
                <a:gd name="T17" fmla="*/ 31 h 31"/>
                <a:gd name="T18" fmla="*/ 7 w 73"/>
                <a:gd name="T19" fmla="*/ 2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31">
                  <a:moveTo>
                    <a:pt x="7" y="28"/>
                  </a:moveTo>
                  <a:cubicBezTo>
                    <a:pt x="7" y="28"/>
                    <a:pt x="7" y="28"/>
                    <a:pt x="7" y="28"/>
                  </a:cubicBezTo>
                  <a:cubicBezTo>
                    <a:pt x="73" y="2"/>
                    <a:pt x="73" y="2"/>
                    <a:pt x="73" y="2"/>
                  </a:cubicBezTo>
                  <a:cubicBezTo>
                    <a:pt x="72" y="2"/>
                    <a:pt x="71" y="1"/>
                    <a:pt x="70" y="0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9"/>
                    <a:pt x="1" y="30"/>
                    <a:pt x="0" y="31"/>
                  </a:cubicBezTo>
                  <a:cubicBezTo>
                    <a:pt x="7" y="28"/>
                    <a:pt x="7" y="28"/>
                    <a:pt x="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2" name="Freeform 84"/>
            <p:cNvSpPr/>
            <p:nvPr/>
          </p:nvSpPr>
          <p:spPr bwMode="auto">
            <a:xfrm>
              <a:off x="531812" y="2901950"/>
              <a:ext cx="241300" cy="96838"/>
            </a:xfrm>
            <a:custGeom>
              <a:avLst/>
              <a:gdLst>
                <a:gd name="T0" fmla="*/ 32 w 40"/>
                <a:gd name="T1" fmla="*/ 0 h 16"/>
                <a:gd name="T2" fmla="*/ 31 w 40"/>
                <a:gd name="T3" fmla="*/ 0 h 16"/>
                <a:gd name="T4" fmla="*/ 6 w 40"/>
                <a:gd name="T5" fmla="*/ 10 h 16"/>
                <a:gd name="T6" fmla="*/ 0 w 40"/>
                <a:gd name="T7" fmla="*/ 16 h 16"/>
                <a:gd name="T8" fmla="*/ 40 w 40"/>
                <a:gd name="T9" fmla="*/ 0 h 16"/>
                <a:gd name="T10" fmla="*/ 32 w 4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16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3" y="12"/>
                    <a:pt x="1" y="14"/>
                    <a:pt x="0" y="16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7" y="0"/>
                    <a:pt x="35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3" name="Freeform 85"/>
            <p:cNvSpPr/>
            <p:nvPr/>
          </p:nvSpPr>
          <p:spPr bwMode="auto">
            <a:xfrm>
              <a:off x="454025" y="3033713"/>
              <a:ext cx="547688" cy="230188"/>
            </a:xfrm>
            <a:custGeom>
              <a:avLst/>
              <a:gdLst>
                <a:gd name="T0" fmla="*/ 16 w 91"/>
                <a:gd name="T1" fmla="*/ 32 h 38"/>
                <a:gd name="T2" fmla="*/ 16 w 91"/>
                <a:gd name="T3" fmla="*/ 32 h 38"/>
                <a:gd name="T4" fmla="*/ 89 w 91"/>
                <a:gd name="T5" fmla="*/ 3 h 38"/>
                <a:gd name="T6" fmla="*/ 89 w 91"/>
                <a:gd name="T7" fmla="*/ 3 h 38"/>
                <a:gd name="T8" fmla="*/ 89 w 91"/>
                <a:gd name="T9" fmla="*/ 3 h 38"/>
                <a:gd name="T10" fmla="*/ 91 w 91"/>
                <a:gd name="T11" fmla="*/ 2 h 38"/>
                <a:gd name="T12" fmla="*/ 90 w 91"/>
                <a:gd name="T13" fmla="*/ 0 h 38"/>
                <a:gd name="T14" fmla="*/ 88 w 91"/>
                <a:gd name="T15" fmla="*/ 0 h 38"/>
                <a:gd name="T16" fmla="*/ 88 w 91"/>
                <a:gd name="T17" fmla="*/ 0 h 38"/>
                <a:gd name="T18" fmla="*/ 88 w 91"/>
                <a:gd name="T19" fmla="*/ 0 h 38"/>
                <a:gd name="T20" fmla="*/ 15 w 91"/>
                <a:gd name="T21" fmla="*/ 29 h 38"/>
                <a:gd name="T22" fmla="*/ 15 w 91"/>
                <a:gd name="T23" fmla="*/ 29 h 38"/>
                <a:gd name="T24" fmla="*/ 15 w 91"/>
                <a:gd name="T25" fmla="*/ 29 h 38"/>
                <a:gd name="T26" fmla="*/ 0 w 91"/>
                <a:gd name="T27" fmla="*/ 35 h 38"/>
                <a:gd name="T28" fmla="*/ 1 w 91"/>
                <a:gd name="T29" fmla="*/ 38 h 38"/>
                <a:gd name="T30" fmla="*/ 16 w 91"/>
                <a:gd name="T31" fmla="*/ 3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1" h="38">
                  <a:moveTo>
                    <a:pt x="16" y="32"/>
                  </a:moveTo>
                  <a:cubicBezTo>
                    <a:pt x="16" y="32"/>
                    <a:pt x="16" y="32"/>
                    <a:pt x="16" y="32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91" y="2"/>
                    <a:pt x="91" y="2"/>
                    <a:pt x="91" y="2"/>
                  </a:cubicBezTo>
                  <a:cubicBezTo>
                    <a:pt x="91" y="1"/>
                    <a:pt x="90" y="0"/>
                    <a:pt x="90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6"/>
                    <a:pt x="0" y="37"/>
                    <a:pt x="1" y="38"/>
                  </a:cubicBezTo>
                  <a:cubicBezTo>
                    <a:pt x="16" y="32"/>
                    <a:pt x="16" y="32"/>
                    <a:pt x="16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4" name="Freeform 86"/>
            <p:cNvSpPr/>
            <p:nvPr/>
          </p:nvSpPr>
          <p:spPr bwMode="auto">
            <a:xfrm>
              <a:off x="454025" y="2962275"/>
              <a:ext cx="487363" cy="204788"/>
            </a:xfrm>
            <a:custGeom>
              <a:avLst/>
              <a:gdLst>
                <a:gd name="T0" fmla="*/ 11 w 81"/>
                <a:gd name="T1" fmla="*/ 30 h 34"/>
                <a:gd name="T2" fmla="*/ 11 w 81"/>
                <a:gd name="T3" fmla="*/ 30 h 34"/>
                <a:gd name="T4" fmla="*/ 81 w 81"/>
                <a:gd name="T5" fmla="*/ 2 h 34"/>
                <a:gd name="T6" fmla="*/ 79 w 81"/>
                <a:gd name="T7" fmla="*/ 0 h 34"/>
                <a:gd name="T8" fmla="*/ 10 w 81"/>
                <a:gd name="T9" fmla="*/ 27 h 34"/>
                <a:gd name="T10" fmla="*/ 10 w 81"/>
                <a:gd name="T11" fmla="*/ 27 h 34"/>
                <a:gd name="T12" fmla="*/ 9 w 81"/>
                <a:gd name="T13" fmla="*/ 27 h 34"/>
                <a:gd name="T14" fmla="*/ 0 w 81"/>
                <a:gd name="T15" fmla="*/ 31 h 34"/>
                <a:gd name="T16" fmla="*/ 0 w 81"/>
                <a:gd name="T17" fmla="*/ 34 h 34"/>
                <a:gd name="T18" fmla="*/ 11 w 81"/>
                <a:gd name="T19" fmla="*/ 3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34">
                  <a:moveTo>
                    <a:pt x="11" y="30"/>
                  </a:moveTo>
                  <a:cubicBezTo>
                    <a:pt x="11" y="30"/>
                    <a:pt x="11" y="30"/>
                    <a:pt x="11" y="30"/>
                  </a:cubicBezTo>
                  <a:cubicBezTo>
                    <a:pt x="81" y="2"/>
                    <a:pt x="81" y="2"/>
                    <a:pt x="81" y="2"/>
                  </a:cubicBezTo>
                  <a:cubicBezTo>
                    <a:pt x="81" y="2"/>
                    <a:pt x="80" y="1"/>
                    <a:pt x="79" y="0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2"/>
                    <a:pt x="0" y="33"/>
                    <a:pt x="0" y="34"/>
                  </a:cubicBezTo>
                  <a:cubicBezTo>
                    <a:pt x="11" y="30"/>
                    <a:pt x="11" y="30"/>
                    <a:pt x="11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5" name="Freeform 87"/>
            <p:cNvSpPr/>
            <p:nvPr/>
          </p:nvSpPr>
          <p:spPr bwMode="auto">
            <a:xfrm>
              <a:off x="484187" y="2913063"/>
              <a:ext cx="360363" cy="152400"/>
            </a:xfrm>
            <a:custGeom>
              <a:avLst/>
              <a:gdLst>
                <a:gd name="T0" fmla="*/ 0 w 60"/>
                <a:gd name="T1" fmla="*/ 25 h 25"/>
                <a:gd name="T2" fmla="*/ 1 w 60"/>
                <a:gd name="T3" fmla="*/ 24 h 25"/>
                <a:gd name="T4" fmla="*/ 60 w 60"/>
                <a:gd name="T5" fmla="*/ 1 h 25"/>
                <a:gd name="T6" fmla="*/ 56 w 60"/>
                <a:gd name="T7" fmla="*/ 0 h 25"/>
                <a:gd name="T8" fmla="*/ 2 w 60"/>
                <a:gd name="T9" fmla="*/ 21 h 25"/>
                <a:gd name="T10" fmla="*/ 0 w 60"/>
                <a:gd name="T11" fmla="*/ 25 h 25"/>
                <a:gd name="T12" fmla="*/ 0 w 60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5">
                  <a:moveTo>
                    <a:pt x="0" y="25"/>
                  </a:moveTo>
                  <a:cubicBezTo>
                    <a:pt x="1" y="24"/>
                    <a:pt x="1" y="24"/>
                    <a:pt x="1" y="24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59" y="0"/>
                    <a:pt x="58" y="0"/>
                    <a:pt x="56" y="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2"/>
                    <a:pt x="1" y="23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6" name="Freeform 88"/>
            <p:cNvSpPr/>
            <p:nvPr/>
          </p:nvSpPr>
          <p:spPr bwMode="auto">
            <a:xfrm>
              <a:off x="676275" y="3360738"/>
              <a:ext cx="319088" cy="133350"/>
            </a:xfrm>
            <a:custGeom>
              <a:avLst/>
              <a:gdLst>
                <a:gd name="T0" fmla="*/ 5 w 53"/>
                <a:gd name="T1" fmla="*/ 22 h 22"/>
                <a:gd name="T2" fmla="*/ 50 w 53"/>
                <a:gd name="T3" fmla="*/ 5 h 22"/>
                <a:gd name="T4" fmla="*/ 53 w 53"/>
                <a:gd name="T5" fmla="*/ 0 h 22"/>
                <a:gd name="T6" fmla="*/ 0 w 53"/>
                <a:gd name="T7" fmla="*/ 21 h 22"/>
                <a:gd name="T8" fmla="*/ 5 w 53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2">
                  <a:moveTo>
                    <a:pt x="5" y="22"/>
                  </a:moveTo>
                  <a:cubicBezTo>
                    <a:pt x="50" y="5"/>
                    <a:pt x="50" y="5"/>
                    <a:pt x="50" y="5"/>
                  </a:cubicBezTo>
                  <a:cubicBezTo>
                    <a:pt x="51" y="3"/>
                    <a:pt x="52" y="2"/>
                    <a:pt x="53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2"/>
                    <a:pt x="3" y="22"/>
                    <a:pt x="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7" name="Freeform 89"/>
            <p:cNvSpPr/>
            <p:nvPr/>
          </p:nvSpPr>
          <p:spPr bwMode="auto">
            <a:xfrm>
              <a:off x="568325" y="3251200"/>
              <a:ext cx="469900" cy="200025"/>
            </a:xfrm>
            <a:custGeom>
              <a:avLst/>
              <a:gdLst>
                <a:gd name="T0" fmla="*/ 10 w 78"/>
                <a:gd name="T1" fmla="*/ 30 h 33"/>
                <a:gd name="T2" fmla="*/ 11 w 78"/>
                <a:gd name="T3" fmla="*/ 29 h 33"/>
                <a:gd name="T4" fmla="*/ 78 w 78"/>
                <a:gd name="T5" fmla="*/ 3 h 33"/>
                <a:gd name="T6" fmla="*/ 78 w 78"/>
                <a:gd name="T7" fmla="*/ 0 h 33"/>
                <a:gd name="T8" fmla="*/ 10 w 78"/>
                <a:gd name="T9" fmla="*/ 27 h 33"/>
                <a:gd name="T10" fmla="*/ 9 w 78"/>
                <a:gd name="T11" fmla="*/ 27 h 33"/>
                <a:gd name="T12" fmla="*/ 9 w 78"/>
                <a:gd name="T13" fmla="*/ 27 h 33"/>
                <a:gd name="T14" fmla="*/ 0 w 78"/>
                <a:gd name="T15" fmla="*/ 31 h 33"/>
                <a:gd name="T16" fmla="*/ 3 w 78"/>
                <a:gd name="T17" fmla="*/ 33 h 33"/>
                <a:gd name="T18" fmla="*/ 10 w 78"/>
                <a:gd name="T19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33">
                  <a:moveTo>
                    <a:pt x="10" y="30"/>
                  </a:moveTo>
                  <a:cubicBezTo>
                    <a:pt x="11" y="29"/>
                    <a:pt x="11" y="29"/>
                    <a:pt x="11" y="29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2"/>
                    <a:pt x="78" y="1"/>
                    <a:pt x="78" y="0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" y="31"/>
                    <a:pt x="2" y="32"/>
                    <a:pt x="3" y="33"/>
                  </a:cubicBezTo>
                  <a:cubicBezTo>
                    <a:pt x="10" y="30"/>
                    <a:pt x="10" y="30"/>
                    <a:pt x="10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8" name="Freeform 90"/>
            <p:cNvSpPr/>
            <p:nvPr/>
          </p:nvSpPr>
          <p:spPr bwMode="auto">
            <a:xfrm>
              <a:off x="501650" y="3155950"/>
              <a:ext cx="542925" cy="228600"/>
            </a:xfrm>
            <a:custGeom>
              <a:avLst/>
              <a:gdLst>
                <a:gd name="T0" fmla="*/ 16 w 90"/>
                <a:gd name="T1" fmla="*/ 32 h 38"/>
                <a:gd name="T2" fmla="*/ 16 w 90"/>
                <a:gd name="T3" fmla="*/ 32 h 38"/>
                <a:gd name="T4" fmla="*/ 89 w 90"/>
                <a:gd name="T5" fmla="*/ 3 h 38"/>
                <a:gd name="T6" fmla="*/ 89 w 90"/>
                <a:gd name="T7" fmla="*/ 3 h 38"/>
                <a:gd name="T8" fmla="*/ 89 w 90"/>
                <a:gd name="T9" fmla="*/ 3 h 38"/>
                <a:gd name="T10" fmla="*/ 90 w 90"/>
                <a:gd name="T11" fmla="*/ 3 h 38"/>
                <a:gd name="T12" fmla="*/ 90 w 90"/>
                <a:gd name="T13" fmla="*/ 0 h 38"/>
                <a:gd name="T14" fmla="*/ 88 w 90"/>
                <a:gd name="T15" fmla="*/ 1 h 38"/>
                <a:gd name="T16" fmla="*/ 88 w 90"/>
                <a:gd name="T17" fmla="*/ 1 h 38"/>
                <a:gd name="T18" fmla="*/ 88 w 90"/>
                <a:gd name="T19" fmla="*/ 1 h 38"/>
                <a:gd name="T20" fmla="*/ 15 w 90"/>
                <a:gd name="T21" fmla="*/ 29 h 38"/>
                <a:gd name="T22" fmla="*/ 15 w 90"/>
                <a:gd name="T23" fmla="*/ 29 h 38"/>
                <a:gd name="T24" fmla="*/ 15 w 90"/>
                <a:gd name="T25" fmla="*/ 29 h 38"/>
                <a:gd name="T26" fmla="*/ 0 w 90"/>
                <a:gd name="T27" fmla="*/ 35 h 38"/>
                <a:gd name="T28" fmla="*/ 2 w 90"/>
                <a:gd name="T29" fmla="*/ 38 h 38"/>
                <a:gd name="T30" fmla="*/ 16 w 90"/>
                <a:gd name="T31" fmla="*/ 3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0" h="38">
                  <a:moveTo>
                    <a:pt x="16" y="32"/>
                  </a:moveTo>
                  <a:cubicBezTo>
                    <a:pt x="16" y="32"/>
                    <a:pt x="16" y="32"/>
                    <a:pt x="16" y="32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2"/>
                    <a:pt x="90" y="1"/>
                    <a:pt x="90" y="0"/>
                  </a:cubicBezTo>
                  <a:cubicBezTo>
                    <a:pt x="88" y="1"/>
                    <a:pt x="88" y="1"/>
                    <a:pt x="88" y="1"/>
                  </a:cubicBezTo>
                  <a:cubicBezTo>
                    <a:pt x="88" y="1"/>
                    <a:pt x="88" y="1"/>
                    <a:pt x="88" y="1"/>
                  </a:cubicBezTo>
                  <a:cubicBezTo>
                    <a:pt x="88" y="1"/>
                    <a:pt x="88" y="1"/>
                    <a:pt x="88" y="1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6"/>
                    <a:pt x="1" y="37"/>
                    <a:pt x="2" y="38"/>
                  </a:cubicBezTo>
                  <a:cubicBezTo>
                    <a:pt x="16" y="32"/>
                    <a:pt x="16" y="32"/>
                    <a:pt x="16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9" name="Freeform 91"/>
            <p:cNvSpPr/>
            <p:nvPr/>
          </p:nvSpPr>
          <p:spPr bwMode="auto">
            <a:xfrm>
              <a:off x="773112" y="3433763"/>
              <a:ext cx="157163" cy="65088"/>
            </a:xfrm>
            <a:custGeom>
              <a:avLst/>
              <a:gdLst>
                <a:gd name="T0" fmla="*/ 26 w 26"/>
                <a:gd name="T1" fmla="*/ 0 h 11"/>
                <a:gd name="T2" fmla="*/ 0 w 26"/>
                <a:gd name="T3" fmla="*/ 11 h 11"/>
                <a:gd name="T4" fmla="*/ 26 w 26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11">
                  <a:moveTo>
                    <a:pt x="26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10" y="10"/>
                    <a:pt x="19" y="6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0" name="Freeform 92"/>
            <p:cNvSpPr/>
            <p:nvPr/>
          </p:nvSpPr>
          <p:spPr bwMode="auto">
            <a:xfrm>
              <a:off x="609600" y="3300413"/>
              <a:ext cx="415925" cy="174625"/>
            </a:xfrm>
            <a:custGeom>
              <a:avLst/>
              <a:gdLst>
                <a:gd name="T0" fmla="*/ 6 w 69"/>
                <a:gd name="T1" fmla="*/ 28 h 29"/>
                <a:gd name="T2" fmla="*/ 6 w 69"/>
                <a:gd name="T3" fmla="*/ 28 h 29"/>
                <a:gd name="T4" fmla="*/ 68 w 69"/>
                <a:gd name="T5" fmla="*/ 4 h 29"/>
                <a:gd name="T6" fmla="*/ 69 w 69"/>
                <a:gd name="T7" fmla="*/ 0 h 29"/>
                <a:gd name="T8" fmla="*/ 5 w 69"/>
                <a:gd name="T9" fmla="*/ 25 h 29"/>
                <a:gd name="T10" fmla="*/ 5 w 69"/>
                <a:gd name="T11" fmla="*/ 26 h 29"/>
                <a:gd name="T12" fmla="*/ 5 w 69"/>
                <a:gd name="T13" fmla="*/ 26 h 29"/>
                <a:gd name="T14" fmla="*/ 0 w 69"/>
                <a:gd name="T15" fmla="*/ 27 h 29"/>
                <a:gd name="T16" fmla="*/ 4 w 69"/>
                <a:gd name="T17" fmla="*/ 29 h 29"/>
                <a:gd name="T18" fmla="*/ 6 w 69"/>
                <a:gd name="T19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29">
                  <a:moveTo>
                    <a:pt x="6" y="28"/>
                  </a:moveTo>
                  <a:cubicBezTo>
                    <a:pt x="6" y="28"/>
                    <a:pt x="6" y="28"/>
                    <a:pt x="6" y="28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8" y="3"/>
                    <a:pt x="69" y="2"/>
                    <a:pt x="69" y="0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2" y="28"/>
                    <a:pt x="3" y="29"/>
                    <a:pt x="4" y="29"/>
                  </a:cubicBezTo>
                  <a:cubicBezTo>
                    <a:pt x="6" y="28"/>
                    <a:pt x="6" y="28"/>
                    <a:pt x="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1" name="Freeform 93"/>
            <p:cNvSpPr/>
            <p:nvPr/>
          </p:nvSpPr>
          <p:spPr bwMode="auto">
            <a:xfrm>
              <a:off x="531812" y="3203575"/>
              <a:ext cx="512763" cy="211138"/>
            </a:xfrm>
            <a:custGeom>
              <a:avLst/>
              <a:gdLst>
                <a:gd name="T0" fmla="*/ 14 w 85"/>
                <a:gd name="T1" fmla="*/ 31 h 35"/>
                <a:gd name="T2" fmla="*/ 14 w 85"/>
                <a:gd name="T3" fmla="*/ 31 h 35"/>
                <a:gd name="T4" fmla="*/ 85 w 85"/>
                <a:gd name="T5" fmla="*/ 3 h 35"/>
                <a:gd name="T6" fmla="*/ 85 w 85"/>
                <a:gd name="T7" fmla="*/ 0 h 35"/>
                <a:gd name="T8" fmla="*/ 13 w 85"/>
                <a:gd name="T9" fmla="*/ 28 h 35"/>
                <a:gd name="T10" fmla="*/ 13 w 85"/>
                <a:gd name="T11" fmla="*/ 28 h 35"/>
                <a:gd name="T12" fmla="*/ 12 w 85"/>
                <a:gd name="T13" fmla="*/ 28 h 35"/>
                <a:gd name="T14" fmla="*/ 0 w 85"/>
                <a:gd name="T15" fmla="*/ 33 h 35"/>
                <a:gd name="T16" fmla="*/ 2 w 85"/>
                <a:gd name="T17" fmla="*/ 35 h 35"/>
                <a:gd name="T18" fmla="*/ 14 w 85"/>
                <a:gd name="T19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35">
                  <a:moveTo>
                    <a:pt x="14" y="31"/>
                  </a:moveTo>
                  <a:cubicBezTo>
                    <a:pt x="14" y="31"/>
                    <a:pt x="14" y="31"/>
                    <a:pt x="14" y="31"/>
                  </a:cubicBezTo>
                  <a:cubicBezTo>
                    <a:pt x="85" y="3"/>
                    <a:pt x="85" y="3"/>
                    <a:pt x="85" y="3"/>
                  </a:cubicBezTo>
                  <a:cubicBezTo>
                    <a:pt x="85" y="2"/>
                    <a:pt x="85" y="1"/>
                    <a:pt x="85" y="0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" y="34"/>
                    <a:pt x="1" y="35"/>
                    <a:pt x="2" y="35"/>
                  </a:cubicBezTo>
                  <a:cubicBezTo>
                    <a:pt x="14" y="31"/>
                    <a:pt x="14" y="31"/>
                    <a:pt x="14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2" name="Freeform 94"/>
            <p:cNvSpPr/>
            <p:nvPr/>
          </p:nvSpPr>
          <p:spPr bwMode="auto">
            <a:xfrm>
              <a:off x="477837" y="3113088"/>
              <a:ext cx="560388" cy="228600"/>
            </a:xfrm>
            <a:custGeom>
              <a:avLst/>
              <a:gdLst>
                <a:gd name="T0" fmla="*/ 17 w 93"/>
                <a:gd name="T1" fmla="*/ 32 h 38"/>
                <a:gd name="T2" fmla="*/ 18 w 93"/>
                <a:gd name="T3" fmla="*/ 32 h 38"/>
                <a:gd name="T4" fmla="*/ 90 w 93"/>
                <a:gd name="T5" fmla="*/ 4 h 38"/>
                <a:gd name="T6" fmla="*/ 90 w 93"/>
                <a:gd name="T7" fmla="*/ 4 h 38"/>
                <a:gd name="T8" fmla="*/ 91 w 93"/>
                <a:gd name="T9" fmla="*/ 3 h 38"/>
                <a:gd name="T10" fmla="*/ 93 w 93"/>
                <a:gd name="T11" fmla="*/ 3 h 38"/>
                <a:gd name="T12" fmla="*/ 92 w 93"/>
                <a:gd name="T13" fmla="*/ 0 h 38"/>
                <a:gd name="T14" fmla="*/ 89 w 93"/>
                <a:gd name="T15" fmla="*/ 1 h 38"/>
                <a:gd name="T16" fmla="*/ 89 w 93"/>
                <a:gd name="T17" fmla="*/ 1 h 38"/>
                <a:gd name="T18" fmla="*/ 89 w 93"/>
                <a:gd name="T19" fmla="*/ 1 h 38"/>
                <a:gd name="T20" fmla="*/ 17 w 93"/>
                <a:gd name="T21" fmla="*/ 29 h 38"/>
                <a:gd name="T22" fmla="*/ 16 w 93"/>
                <a:gd name="T23" fmla="*/ 29 h 38"/>
                <a:gd name="T24" fmla="*/ 16 w 93"/>
                <a:gd name="T25" fmla="*/ 30 h 38"/>
                <a:gd name="T26" fmla="*/ 0 w 93"/>
                <a:gd name="T27" fmla="*/ 36 h 38"/>
                <a:gd name="T28" fmla="*/ 2 w 93"/>
                <a:gd name="T29" fmla="*/ 38 h 38"/>
                <a:gd name="T30" fmla="*/ 17 w 93"/>
                <a:gd name="T31" fmla="*/ 3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3" h="38">
                  <a:moveTo>
                    <a:pt x="17" y="32"/>
                  </a:moveTo>
                  <a:cubicBezTo>
                    <a:pt x="18" y="32"/>
                    <a:pt x="18" y="32"/>
                    <a:pt x="18" y="32"/>
                  </a:cubicBezTo>
                  <a:cubicBezTo>
                    <a:pt x="90" y="4"/>
                    <a:pt x="90" y="4"/>
                    <a:pt x="90" y="4"/>
                  </a:cubicBezTo>
                  <a:cubicBezTo>
                    <a:pt x="90" y="4"/>
                    <a:pt x="90" y="4"/>
                    <a:pt x="90" y="4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93" y="3"/>
                    <a:pt x="93" y="3"/>
                    <a:pt x="93" y="3"/>
                  </a:cubicBezTo>
                  <a:cubicBezTo>
                    <a:pt x="92" y="2"/>
                    <a:pt x="92" y="1"/>
                    <a:pt x="92" y="0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37"/>
                    <a:pt x="1" y="38"/>
                    <a:pt x="2" y="38"/>
                  </a:cubicBezTo>
                  <a:cubicBezTo>
                    <a:pt x="17" y="32"/>
                    <a:pt x="17" y="32"/>
                    <a:pt x="17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6" name="Oval 96"/>
          <p:cNvSpPr>
            <a:spLocks noChangeArrowheads="1"/>
          </p:cNvSpPr>
          <p:nvPr/>
        </p:nvSpPr>
        <p:spPr bwMode="auto">
          <a:xfrm>
            <a:off x="817638" y="685800"/>
            <a:ext cx="554038" cy="549275"/>
          </a:xfrm>
          <a:prstGeom prst="ellipse">
            <a:avLst/>
          </a:prstGeom>
          <a:solidFill>
            <a:srgbClr val="CE263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Oval 97"/>
          <p:cNvSpPr>
            <a:spLocks noChangeArrowheads="1"/>
          </p:cNvSpPr>
          <p:nvPr/>
        </p:nvSpPr>
        <p:spPr bwMode="auto">
          <a:xfrm>
            <a:off x="2890913" y="969963"/>
            <a:ext cx="319088" cy="319088"/>
          </a:xfrm>
          <a:prstGeom prst="ellipse">
            <a:avLst/>
          </a:prstGeom>
          <a:solidFill>
            <a:srgbClr val="36597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Oval 108"/>
          <p:cNvSpPr>
            <a:spLocks noChangeArrowheads="1"/>
          </p:cNvSpPr>
          <p:nvPr/>
        </p:nvSpPr>
        <p:spPr bwMode="auto">
          <a:xfrm>
            <a:off x="4012926" y="3215770"/>
            <a:ext cx="1204913" cy="1208088"/>
          </a:xfrm>
          <a:prstGeom prst="ellipse">
            <a:avLst/>
          </a:prstGeom>
          <a:solidFill>
            <a:srgbClr val="48779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" name="Freeform 95"/>
          <p:cNvSpPr/>
          <p:nvPr/>
        </p:nvSpPr>
        <p:spPr bwMode="auto">
          <a:xfrm>
            <a:off x="1197271" y="1445210"/>
            <a:ext cx="2436022" cy="2439810"/>
          </a:xfrm>
          <a:custGeom>
            <a:avLst/>
            <a:gdLst>
              <a:gd name="T0" fmla="*/ 499 w 508"/>
              <a:gd name="T1" fmla="*/ 237 h 508"/>
              <a:gd name="T2" fmla="*/ 237 w 508"/>
              <a:gd name="T3" fmla="*/ 9 h 508"/>
              <a:gd name="T4" fmla="*/ 9 w 508"/>
              <a:gd name="T5" fmla="*/ 271 h 508"/>
              <a:gd name="T6" fmla="*/ 271 w 508"/>
              <a:gd name="T7" fmla="*/ 499 h 508"/>
              <a:gd name="T8" fmla="*/ 499 w 508"/>
              <a:gd name="T9" fmla="*/ 237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8" h="508">
                <a:moveTo>
                  <a:pt x="499" y="237"/>
                </a:moveTo>
                <a:cubicBezTo>
                  <a:pt x="489" y="102"/>
                  <a:pt x="372" y="0"/>
                  <a:pt x="237" y="9"/>
                </a:cubicBezTo>
                <a:cubicBezTo>
                  <a:pt x="102" y="19"/>
                  <a:pt x="0" y="136"/>
                  <a:pt x="9" y="271"/>
                </a:cubicBezTo>
                <a:cubicBezTo>
                  <a:pt x="19" y="406"/>
                  <a:pt x="136" y="508"/>
                  <a:pt x="271" y="499"/>
                </a:cubicBezTo>
                <a:cubicBezTo>
                  <a:pt x="406" y="489"/>
                  <a:pt x="508" y="372"/>
                  <a:pt x="499" y="237"/>
                </a:cubicBezTo>
                <a:close/>
              </a:path>
            </a:pathLst>
          </a:custGeom>
          <a:solidFill>
            <a:srgbClr val="CE263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8" name="Group 5"/>
          <p:cNvGrpSpPr/>
          <p:nvPr/>
        </p:nvGrpSpPr>
        <p:grpSpPr>
          <a:xfrm>
            <a:off x="5611492" y="1572587"/>
            <a:ext cx="2228163" cy="530915"/>
            <a:chOff x="1598315" y="1418185"/>
            <a:chExt cx="2970884" cy="707886"/>
          </a:xfrm>
        </p:grpSpPr>
        <p:sp>
          <p:nvSpPr>
            <p:cNvPr id="29" name="TextBox 6"/>
            <p:cNvSpPr txBox="1"/>
            <p:nvPr/>
          </p:nvSpPr>
          <p:spPr>
            <a:xfrm>
              <a:off x="1598315" y="1418185"/>
              <a:ext cx="655949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r>
                <a:rPr lang="en-US" altLang="zh-CN" sz="4000">
                  <a:solidFill>
                    <a:srgbClr val="48779A"/>
                  </a:solidFill>
                  <a:latin typeface="+mn-lt"/>
                  <a:ea typeface="+mn-ea"/>
                  <a:cs typeface="+mn-ea"/>
                  <a:sym typeface="+mn-lt"/>
                </a:rPr>
                <a:t>01</a:t>
              </a:r>
            </a:p>
          </p:txBody>
        </p:sp>
        <p:grpSp>
          <p:nvGrpSpPr>
            <p:cNvPr id="30" name="Group 7"/>
            <p:cNvGrpSpPr/>
            <p:nvPr/>
          </p:nvGrpSpPr>
          <p:grpSpPr>
            <a:xfrm>
              <a:off x="2066367" y="1529264"/>
              <a:ext cx="2502832" cy="563232"/>
              <a:chOff x="3943834" y="704409"/>
              <a:chExt cx="2502832" cy="563232"/>
            </a:xfrm>
          </p:grpSpPr>
          <p:sp>
            <p:nvSpPr>
              <p:cNvPr id="31" name="TextBox 8"/>
              <p:cNvSpPr txBox="1"/>
              <p:nvPr/>
            </p:nvSpPr>
            <p:spPr>
              <a:xfrm>
                <a:off x="3943834" y="704409"/>
                <a:ext cx="2406822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Autofit/>
              </a:bodyPr>
              <a:lstStyle/>
              <a:p>
                <a:r>
                  <a:rPr lang="zh-CN" altLang="en-US" sz="1600" b="1" dirty="0">
                    <a:solidFill>
                      <a:srgbClr val="48779A"/>
                    </a:solidFill>
                    <a:latin typeface="+mn-lt"/>
                    <a:ea typeface="+mn-ea"/>
                    <a:cs typeface="+mn-ea"/>
                    <a:sym typeface="+mn-lt"/>
                  </a:rPr>
                  <a:t>年度工作概述</a:t>
                </a:r>
              </a:p>
            </p:txBody>
          </p:sp>
          <p:sp>
            <p:nvSpPr>
              <p:cNvPr id="32" name="TextBox 9"/>
              <p:cNvSpPr txBox="1"/>
              <p:nvPr/>
            </p:nvSpPr>
            <p:spPr>
              <a:xfrm>
                <a:off x="3943834" y="947273"/>
                <a:ext cx="2502832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700" dirty="0">
                    <a:solidFill>
                      <a:srgbClr val="48779A"/>
                    </a:solidFill>
                    <a:latin typeface="+mn-lt"/>
                    <a:ea typeface="+mn-ea"/>
                    <a:cs typeface="+mn-ea"/>
                    <a:sym typeface="+mn-lt"/>
                  </a:rPr>
                  <a:t>PLEASE ADD YOUR TITLE HERE</a:t>
                </a:r>
              </a:p>
            </p:txBody>
          </p:sp>
        </p:grpSp>
      </p:grpSp>
      <p:grpSp>
        <p:nvGrpSpPr>
          <p:cNvPr id="34" name="Group 10"/>
          <p:cNvGrpSpPr/>
          <p:nvPr/>
        </p:nvGrpSpPr>
        <p:grpSpPr>
          <a:xfrm>
            <a:off x="5611492" y="2174871"/>
            <a:ext cx="2300171" cy="530915"/>
            <a:chOff x="1598315" y="2786337"/>
            <a:chExt cx="3066895" cy="707886"/>
          </a:xfrm>
        </p:grpSpPr>
        <p:sp>
          <p:nvSpPr>
            <p:cNvPr id="35" name="TextBox 11"/>
            <p:cNvSpPr txBox="1"/>
            <p:nvPr/>
          </p:nvSpPr>
          <p:spPr>
            <a:xfrm>
              <a:off x="1598315" y="2786337"/>
              <a:ext cx="718466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r>
                <a:rPr lang="en-US" altLang="zh-CN" sz="4000">
                  <a:solidFill>
                    <a:srgbClr val="CE263D"/>
                  </a:solidFill>
                  <a:latin typeface="+mn-lt"/>
                  <a:ea typeface="+mn-ea"/>
                  <a:cs typeface="+mn-ea"/>
                  <a:sym typeface="+mn-lt"/>
                </a:rPr>
                <a:t>02</a:t>
              </a:r>
            </a:p>
          </p:txBody>
        </p:sp>
        <p:grpSp>
          <p:nvGrpSpPr>
            <p:cNvPr id="36" name="Group 12"/>
            <p:cNvGrpSpPr/>
            <p:nvPr/>
          </p:nvGrpSpPr>
          <p:grpSpPr>
            <a:xfrm>
              <a:off x="2066367" y="2897415"/>
              <a:ext cx="2598843" cy="563233"/>
              <a:chOff x="3943834" y="704408"/>
              <a:chExt cx="2598843" cy="563233"/>
            </a:xfrm>
          </p:grpSpPr>
          <p:sp>
            <p:nvSpPr>
              <p:cNvPr id="38" name="TextBox 13"/>
              <p:cNvSpPr txBox="1"/>
              <p:nvPr/>
            </p:nvSpPr>
            <p:spPr>
              <a:xfrm>
                <a:off x="3943834" y="704408"/>
                <a:ext cx="2406823" cy="242865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Autofit/>
              </a:bodyPr>
              <a:lstStyle/>
              <a:p>
                <a:r>
                  <a:rPr lang="zh-CN" altLang="en-US" sz="1600" b="1" dirty="0">
                    <a:solidFill>
                      <a:srgbClr val="CE263D"/>
                    </a:solidFill>
                    <a:latin typeface="+mn-lt"/>
                    <a:ea typeface="+mn-ea"/>
                    <a:cs typeface="+mn-ea"/>
                    <a:sym typeface="+mn-lt"/>
                  </a:rPr>
                  <a:t>工作完成情况</a:t>
                </a:r>
              </a:p>
            </p:txBody>
          </p:sp>
          <p:sp>
            <p:nvSpPr>
              <p:cNvPr id="39" name="TextBox 14"/>
              <p:cNvSpPr txBox="1"/>
              <p:nvPr/>
            </p:nvSpPr>
            <p:spPr>
              <a:xfrm>
                <a:off x="3943834" y="947273"/>
                <a:ext cx="2598843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700" dirty="0">
                    <a:solidFill>
                      <a:srgbClr val="CE263D"/>
                    </a:solidFill>
                    <a:latin typeface="+mn-lt"/>
                    <a:ea typeface="+mn-ea"/>
                    <a:cs typeface="+mn-ea"/>
                    <a:sym typeface="+mn-lt"/>
                  </a:rPr>
                  <a:t>PLEASE ADD YOUR TITLE HERE</a:t>
                </a:r>
              </a:p>
            </p:txBody>
          </p:sp>
        </p:grpSp>
      </p:grpSp>
      <p:grpSp>
        <p:nvGrpSpPr>
          <p:cNvPr id="40" name="Group 15"/>
          <p:cNvGrpSpPr/>
          <p:nvPr/>
        </p:nvGrpSpPr>
        <p:grpSpPr>
          <a:xfrm>
            <a:off x="5611492" y="2731366"/>
            <a:ext cx="2228163" cy="530915"/>
            <a:chOff x="1598315" y="4154489"/>
            <a:chExt cx="2970884" cy="707886"/>
          </a:xfrm>
        </p:grpSpPr>
        <p:sp>
          <p:nvSpPr>
            <p:cNvPr id="41" name="TextBox 16"/>
            <p:cNvSpPr txBox="1"/>
            <p:nvPr/>
          </p:nvSpPr>
          <p:spPr>
            <a:xfrm>
              <a:off x="1598315" y="4154489"/>
              <a:ext cx="732893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r>
                <a:rPr lang="en-US" altLang="zh-CN" sz="4000">
                  <a:solidFill>
                    <a:srgbClr val="48779A"/>
                  </a:solidFill>
                  <a:latin typeface="+mn-lt"/>
                  <a:ea typeface="+mn-ea"/>
                  <a:cs typeface="+mn-ea"/>
                  <a:sym typeface="+mn-lt"/>
                </a:rPr>
                <a:t>03</a:t>
              </a:r>
            </a:p>
          </p:txBody>
        </p:sp>
        <p:grpSp>
          <p:nvGrpSpPr>
            <p:cNvPr id="42" name="Group 17"/>
            <p:cNvGrpSpPr/>
            <p:nvPr/>
          </p:nvGrpSpPr>
          <p:grpSpPr>
            <a:xfrm>
              <a:off x="2066367" y="4265568"/>
              <a:ext cx="2502832" cy="563232"/>
              <a:chOff x="3943834" y="704409"/>
              <a:chExt cx="2502832" cy="563232"/>
            </a:xfrm>
          </p:grpSpPr>
          <p:sp>
            <p:nvSpPr>
              <p:cNvPr id="43" name="TextBox 18"/>
              <p:cNvSpPr txBox="1"/>
              <p:nvPr/>
            </p:nvSpPr>
            <p:spPr>
              <a:xfrm>
                <a:off x="3943834" y="704409"/>
                <a:ext cx="2406823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Autofit/>
              </a:bodyPr>
              <a:lstStyle/>
              <a:p>
                <a:r>
                  <a:rPr lang="zh-CN" altLang="en-US" sz="1600" b="1" dirty="0">
                    <a:solidFill>
                      <a:srgbClr val="48779A"/>
                    </a:solidFill>
                    <a:latin typeface="+mn-lt"/>
                    <a:ea typeface="+mn-ea"/>
                    <a:cs typeface="+mn-ea"/>
                    <a:sym typeface="+mn-lt"/>
                  </a:rPr>
                  <a:t>成功项目展示</a:t>
                </a:r>
              </a:p>
            </p:txBody>
          </p:sp>
          <p:sp>
            <p:nvSpPr>
              <p:cNvPr id="44" name="TextBox 19"/>
              <p:cNvSpPr txBox="1"/>
              <p:nvPr/>
            </p:nvSpPr>
            <p:spPr>
              <a:xfrm>
                <a:off x="3943834" y="947273"/>
                <a:ext cx="2502832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700" dirty="0">
                    <a:solidFill>
                      <a:srgbClr val="48779A"/>
                    </a:solidFill>
                    <a:latin typeface="+mn-lt"/>
                    <a:ea typeface="+mn-ea"/>
                    <a:cs typeface="+mn-ea"/>
                    <a:sym typeface="+mn-lt"/>
                  </a:rPr>
                  <a:t>PLEASE ADD YOUR TITLE HERE</a:t>
                </a:r>
              </a:p>
            </p:txBody>
          </p:sp>
        </p:grpSp>
      </p:grpSp>
      <p:grpSp>
        <p:nvGrpSpPr>
          <p:cNvPr id="45" name="Group 20"/>
          <p:cNvGrpSpPr/>
          <p:nvPr/>
        </p:nvGrpSpPr>
        <p:grpSpPr>
          <a:xfrm>
            <a:off x="5611492" y="3314081"/>
            <a:ext cx="2228163" cy="530915"/>
            <a:chOff x="1598315" y="5522641"/>
            <a:chExt cx="2970884" cy="707886"/>
          </a:xfrm>
        </p:grpSpPr>
        <p:sp>
          <p:nvSpPr>
            <p:cNvPr id="46" name="TextBox 21"/>
            <p:cNvSpPr txBox="1"/>
            <p:nvPr/>
          </p:nvSpPr>
          <p:spPr>
            <a:xfrm>
              <a:off x="1598315" y="5522641"/>
              <a:ext cx="716863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r>
                <a:rPr lang="en-US" altLang="zh-CN" sz="4000">
                  <a:solidFill>
                    <a:srgbClr val="CE263D"/>
                  </a:solidFill>
                  <a:latin typeface="+mn-lt"/>
                  <a:ea typeface="+mn-ea"/>
                  <a:cs typeface="+mn-ea"/>
                  <a:sym typeface="+mn-lt"/>
                </a:rPr>
                <a:t>04</a:t>
              </a:r>
            </a:p>
          </p:txBody>
        </p:sp>
        <p:grpSp>
          <p:nvGrpSpPr>
            <p:cNvPr id="47" name="Group 22"/>
            <p:cNvGrpSpPr/>
            <p:nvPr/>
          </p:nvGrpSpPr>
          <p:grpSpPr>
            <a:xfrm>
              <a:off x="2066367" y="5556212"/>
              <a:ext cx="2502832" cy="640740"/>
              <a:chOff x="3943834" y="626901"/>
              <a:chExt cx="2502832" cy="640740"/>
            </a:xfrm>
          </p:grpSpPr>
          <p:sp>
            <p:nvSpPr>
              <p:cNvPr id="48" name="TextBox 23"/>
              <p:cNvSpPr txBox="1"/>
              <p:nvPr/>
            </p:nvSpPr>
            <p:spPr>
              <a:xfrm>
                <a:off x="3943834" y="626901"/>
                <a:ext cx="2502832" cy="320372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lnSpcReduction="10000"/>
              </a:bodyPr>
              <a:lstStyle/>
              <a:p>
                <a:r>
                  <a:rPr lang="zh-CN" altLang="en-US" sz="1600" b="1" dirty="0">
                    <a:solidFill>
                      <a:srgbClr val="CE263D"/>
                    </a:solidFill>
                    <a:latin typeface="+mn-lt"/>
                    <a:ea typeface="+mn-ea"/>
                    <a:cs typeface="+mn-ea"/>
                    <a:sym typeface="+mn-lt"/>
                  </a:rPr>
                  <a:t>明年工作计划</a:t>
                </a:r>
              </a:p>
            </p:txBody>
          </p:sp>
          <p:sp>
            <p:nvSpPr>
              <p:cNvPr id="49" name="TextBox 24"/>
              <p:cNvSpPr txBox="1"/>
              <p:nvPr/>
            </p:nvSpPr>
            <p:spPr>
              <a:xfrm>
                <a:off x="3943834" y="947273"/>
                <a:ext cx="2502832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700" dirty="0">
                    <a:solidFill>
                      <a:srgbClr val="CE263D"/>
                    </a:solidFill>
                    <a:latin typeface="+mn-lt"/>
                    <a:ea typeface="+mn-ea"/>
                    <a:cs typeface="+mn-ea"/>
                    <a:sym typeface="+mn-lt"/>
                  </a:rPr>
                  <a:t>PLEASE ADD YOUR TITLE HERE</a:t>
                </a:r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1782108" y="2246177"/>
            <a:ext cx="1272223" cy="837876"/>
            <a:chOff x="2405717" y="1923678"/>
            <a:chExt cx="1272223" cy="837876"/>
          </a:xfrm>
          <a:noFill/>
        </p:grpSpPr>
        <p:sp>
          <p:nvSpPr>
            <p:cNvPr id="51" name="Rectangle 2"/>
            <p:cNvSpPr/>
            <p:nvPr/>
          </p:nvSpPr>
          <p:spPr>
            <a:xfrm>
              <a:off x="2441722" y="1923678"/>
              <a:ext cx="1236218" cy="783087"/>
            </a:xfrm>
            <a:prstGeom prst="rect">
              <a:avLst/>
            </a:prstGeom>
            <a:grpFill/>
          </p:spPr>
          <p:txBody>
            <a:bodyPr wrap="square">
              <a:normAutofit fontScale="70000" lnSpcReduction="20000"/>
            </a:bodyPr>
            <a:lstStyle/>
            <a:p>
              <a:pPr algn="r"/>
              <a:r>
                <a:rPr lang="zh-CN" altLang="en-US" sz="5400" b="1" spc="3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目录</a:t>
              </a:r>
            </a:p>
          </p:txBody>
        </p:sp>
        <p:sp>
          <p:nvSpPr>
            <p:cNvPr id="52" name="Rectangle 3"/>
            <p:cNvSpPr/>
            <p:nvPr/>
          </p:nvSpPr>
          <p:spPr>
            <a:xfrm>
              <a:off x="2405717" y="2461471"/>
              <a:ext cx="1272223" cy="300083"/>
            </a:xfrm>
            <a:prstGeom prst="rect">
              <a:avLst/>
            </a:prstGeom>
            <a:grpFill/>
          </p:spPr>
          <p:txBody>
            <a:bodyPr wrap="none">
              <a:normAutofit fontScale="85000" lnSpcReduction="20000"/>
            </a:bodyPr>
            <a:lstStyle/>
            <a:p>
              <a:r>
                <a:rPr lang="en-US" altLang="zh-CN" sz="2000" b="1" spc="3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CONTENT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7474355" y="4610139"/>
            <a:ext cx="1012825" cy="1019175"/>
            <a:chOff x="2279650" y="3644900"/>
            <a:chExt cx="1012825" cy="1019175"/>
          </a:xfrm>
          <a:solidFill>
            <a:srgbClr val="CE263D"/>
          </a:solidFill>
        </p:grpSpPr>
        <p:sp>
          <p:nvSpPr>
            <p:cNvPr id="54" name="Freeform 39"/>
            <p:cNvSpPr/>
            <p:nvPr/>
          </p:nvSpPr>
          <p:spPr bwMode="auto">
            <a:xfrm>
              <a:off x="2298700" y="3933825"/>
              <a:ext cx="957263" cy="404813"/>
            </a:xfrm>
            <a:custGeom>
              <a:avLst/>
              <a:gdLst>
                <a:gd name="T0" fmla="*/ 30 w 159"/>
                <a:gd name="T1" fmla="*/ 56 h 67"/>
                <a:gd name="T2" fmla="*/ 30 w 159"/>
                <a:gd name="T3" fmla="*/ 56 h 67"/>
                <a:gd name="T4" fmla="*/ 154 w 159"/>
                <a:gd name="T5" fmla="*/ 7 h 67"/>
                <a:gd name="T6" fmla="*/ 154 w 159"/>
                <a:gd name="T7" fmla="*/ 7 h 67"/>
                <a:gd name="T8" fmla="*/ 155 w 159"/>
                <a:gd name="T9" fmla="*/ 7 h 67"/>
                <a:gd name="T10" fmla="*/ 159 w 159"/>
                <a:gd name="T11" fmla="*/ 5 h 67"/>
                <a:gd name="T12" fmla="*/ 157 w 159"/>
                <a:gd name="T13" fmla="*/ 0 h 67"/>
                <a:gd name="T14" fmla="*/ 153 w 159"/>
                <a:gd name="T15" fmla="*/ 2 h 67"/>
                <a:gd name="T16" fmla="*/ 153 w 159"/>
                <a:gd name="T17" fmla="*/ 2 h 67"/>
                <a:gd name="T18" fmla="*/ 152 w 159"/>
                <a:gd name="T19" fmla="*/ 2 h 67"/>
                <a:gd name="T20" fmla="*/ 28 w 159"/>
                <a:gd name="T21" fmla="*/ 51 h 67"/>
                <a:gd name="T22" fmla="*/ 28 w 159"/>
                <a:gd name="T23" fmla="*/ 51 h 67"/>
                <a:gd name="T24" fmla="*/ 27 w 159"/>
                <a:gd name="T25" fmla="*/ 51 h 67"/>
                <a:gd name="T26" fmla="*/ 0 w 159"/>
                <a:gd name="T27" fmla="*/ 62 h 67"/>
                <a:gd name="T28" fmla="*/ 2 w 159"/>
                <a:gd name="T29" fmla="*/ 67 h 67"/>
                <a:gd name="T30" fmla="*/ 29 w 159"/>
                <a:gd name="T31" fmla="*/ 56 h 67"/>
                <a:gd name="T32" fmla="*/ 30 w 159"/>
                <a:gd name="T33" fmla="*/ 5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9" h="67">
                  <a:moveTo>
                    <a:pt x="30" y="56"/>
                  </a:moveTo>
                  <a:cubicBezTo>
                    <a:pt x="30" y="56"/>
                    <a:pt x="30" y="56"/>
                    <a:pt x="30" y="56"/>
                  </a:cubicBezTo>
                  <a:cubicBezTo>
                    <a:pt x="154" y="7"/>
                    <a:pt x="154" y="7"/>
                    <a:pt x="154" y="7"/>
                  </a:cubicBezTo>
                  <a:cubicBezTo>
                    <a:pt x="154" y="7"/>
                    <a:pt x="154" y="7"/>
                    <a:pt x="154" y="7"/>
                  </a:cubicBezTo>
                  <a:cubicBezTo>
                    <a:pt x="155" y="7"/>
                    <a:pt x="155" y="7"/>
                    <a:pt x="155" y="7"/>
                  </a:cubicBezTo>
                  <a:cubicBezTo>
                    <a:pt x="159" y="5"/>
                    <a:pt x="159" y="5"/>
                    <a:pt x="159" y="5"/>
                  </a:cubicBezTo>
                  <a:cubicBezTo>
                    <a:pt x="159" y="3"/>
                    <a:pt x="158" y="2"/>
                    <a:pt x="157" y="0"/>
                  </a:cubicBezTo>
                  <a:cubicBezTo>
                    <a:pt x="153" y="2"/>
                    <a:pt x="153" y="2"/>
                    <a:pt x="153" y="2"/>
                  </a:cubicBezTo>
                  <a:cubicBezTo>
                    <a:pt x="153" y="2"/>
                    <a:pt x="153" y="2"/>
                    <a:pt x="153" y="2"/>
                  </a:cubicBezTo>
                  <a:cubicBezTo>
                    <a:pt x="152" y="2"/>
                    <a:pt x="152" y="2"/>
                    <a:pt x="152" y="2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1" y="64"/>
                    <a:pt x="1" y="65"/>
                    <a:pt x="2" y="67"/>
                  </a:cubicBezTo>
                  <a:cubicBezTo>
                    <a:pt x="29" y="56"/>
                    <a:pt x="29" y="56"/>
                    <a:pt x="29" y="56"/>
                  </a:cubicBezTo>
                  <a:lnTo>
                    <a:pt x="3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5" name="Freeform 40"/>
            <p:cNvSpPr/>
            <p:nvPr/>
          </p:nvSpPr>
          <p:spPr bwMode="auto">
            <a:xfrm>
              <a:off x="2279650" y="3806825"/>
              <a:ext cx="898525" cy="381000"/>
            </a:xfrm>
            <a:custGeom>
              <a:avLst/>
              <a:gdLst>
                <a:gd name="T0" fmla="*/ 24 w 149"/>
                <a:gd name="T1" fmla="*/ 54 h 63"/>
                <a:gd name="T2" fmla="*/ 24 w 149"/>
                <a:gd name="T3" fmla="*/ 53 h 63"/>
                <a:gd name="T4" fmla="*/ 148 w 149"/>
                <a:gd name="T5" fmla="*/ 5 h 63"/>
                <a:gd name="T6" fmla="*/ 148 w 149"/>
                <a:gd name="T7" fmla="*/ 5 h 63"/>
                <a:gd name="T8" fmla="*/ 149 w 149"/>
                <a:gd name="T9" fmla="*/ 4 h 63"/>
                <a:gd name="T10" fmla="*/ 149 w 149"/>
                <a:gd name="T11" fmla="*/ 4 h 63"/>
                <a:gd name="T12" fmla="*/ 146 w 149"/>
                <a:gd name="T13" fmla="*/ 0 h 63"/>
                <a:gd name="T14" fmla="*/ 22 w 149"/>
                <a:gd name="T15" fmla="*/ 49 h 63"/>
                <a:gd name="T16" fmla="*/ 22 w 149"/>
                <a:gd name="T17" fmla="*/ 49 h 63"/>
                <a:gd name="T18" fmla="*/ 21 w 149"/>
                <a:gd name="T19" fmla="*/ 49 h 63"/>
                <a:gd name="T20" fmla="*/ 0 w 149"/>
                <a:gd name="T21" fmla="*/ 58 h 63"/>
                <a:gd name="T22" fmla="*/ 0 w 149"/>
                <a:gd name="T23" fmla="*/ 63 h 63"/>
                <a:gd name="T24" fmla="*/ 23 w 149"/>
                <a:gd name="T25" fmla="*/ 54 h 63"/>
                <a:gd name="T26" fmla="*/ 24 w 149"/>
                <a:gd name="T27" fmla="*/ 5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9" h="63">
                  <a:moveTo>
                    <a:pt x="24" y="54"/>
                  </a:moveTo>
                  <a:cubicBezTo>
                    <a:pt x="24" y="53"/>
                    <a:pt x="24" y="53"/>
                    <a:pt x="24" y="53"/>
                  </a:cubicBezTo>
                  <a:cubicBezTo>
                    <a:pt x="148" y="5"/>
                    <a:pt x="148" y="5"/>
                    <a:pt x="148" y="5"/>
                  </a:cubicBezTo>
                  <a:cubicBezTo>
                    <a:pt x="148" y="5"/>
                    <a:pt x="148" y="5"/>
                    <a:pt x="148" y="5"/>
                  </a:cubicBezTo>
                  <a:cubicBezTo>
                    <a:pt x="149" y="4"/>
                    <a:pt x="149" y="4"/>
                    <a:pt x="149" y="4"/>
                  </a:cubicBezTo>
                  <a:cubicBezTo>
                    <a:pt x="149" y="4"/>
                    <a:pt x="149" y="4"/>
                    <a:pt x="149" y="4"/>
                  </a:cubicBezTo>
                  <a:cubicBezTo>
                    <a:pt x="148" y="3"/>
                    <a:pt x="147" y="2"/>
                    <a:pt x="146" y="0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9"/>
                    <a:pt x="0" y="61"/>
                    <a:pt x="0" y="63"/>
                  </a:cubicBezTo>
                  <a:cubicBezTo>
                    <a:pt x="23" y="54"/>
                    <a:pt x="23" y="54"/>
                    <a:pt x="23" y="54"/>
                  </a:cubicBezTo>
                  <a:lnTo>
                    <a:pt x="24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6" name="Freeform 41"/>
            <p:cNvSpPr/>
            <p:nvPr/>
          </p:nvSpPr>
          <p:spPr bwMode="auto">
            <a:xfrm>
              <a:off x="2298700" y="3705225"/>
              <a:ext cx="752475" cy="312738"/>
            </a:xfrm>
            <a:custGeom>
              <a:avLst/>
              <a:gdLst>
                <a:gd name="T0" fmla="*/ 11 w 125"/>
                <a:gd name="T1" fmla="*/ 47 h 52"/>
                <a:gd name="T2" fmla="*/ 12 w 125"/>
                <a:gd name="T3" fmla="*/ 47 h 52"/>
                <a:gd name="T4" fmla="*/ 125 w 125"/>
                <a:gd name="T5" fmla="*/ 3 h 52"/>
                <a:gd name="T6" fmla="*/ 119 w 125"/>
                <a:gd name="T7" fmla="*/ 0 h 52"/>
                <a:gd name="T8" fmla="*/ 10 w 125"/>
                <a:gd name="T9" fmla="*/ 43 h 52"/>
                <a:gd name="T10" fmla="*/ 10 w 125"/>
                <a:gd name="T11" fmla="*/ 43 h 52"/>
                <a:gd name="T12" fmla="*/ 9 w 125"/>
                <a:gd name="T13" fmla="*/ 43 h 52"/>
                <a:gd name="T14" fmla="*/ 2 w 125"/>
                <a:gd name="T15" fmla="*/ 46 h 52"/>
                <a:gd name="T16" fmla="*/ 0 w 125"/>
                <a:gd name="T17" fmla="*/ 52 h 52"/>
                <a:gd name="T18" fmla="*/ 11 w 125"/>
                <a:gd name="T19" fmla="*/ 48 h 52"/>
                <a:gd name="T20" fmla="*/ 11 w 125"/>
                <a:gd name="T21" fmla="*/ 4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" h="52">
                  <a:moveTo>
                    <a:pt x="11" y="47"/>
                  </a:moveTo>
                  <a:cubicBezTo>
                    <a:pt x="12" y="47"/>
                    <a:pt x="12" y="47"/>
                    <a:pt x="12" y="47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3" y="2"/>
                    <a:pt x="121" y="1"/>
                    <a:pt x="119" y="0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1" y="48"/>
                    <a:pt x="0" y="50"/>
                    <a:pt x="0" y="52"/>
                  </a:cubicBezTo>
                  <a:cubicBezTo>
                    <a:pt x="11" y="48"/>
                    <a:pt x="11" y="48"/>
                    <a:pt x="11" y="48"/>
                  </a:cubicBezTo>
                  <a:lnTo>
                    <a:pt x="11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7" name="Freeform 42"/>
            <p:cNvSpPr/>
            <p:nvPr/>
          </p:nvSpPr>
          <p:spPr bwMode="auto">
            <a:xfrm>
              <a:off x="2413000" y="3644900"/>
              <a:ext cx="409575" cy="168275"/>
            </a:xfrm>
            <a:custGeom>
              <a:avLst/>
              <a:gdLst>
                <a:gd name="T0" fmla="*/ 56 w 68"/>
                <a:gd name="T1" fmla="*/ 1 h 28"/>
                <a:gd name="T2" fmla="*/ 55 w 68"/>
                <a:gd name="T3" fmla="*/ 1 h 28"/>
                <a:gd name="T4" fmla="*/ 10 w 68"/>
                <a:gd name="T5" fmla="*/ 18 h 28"/>
                <a:gd name="T6" fmla="*/ 0 w 68"/>
                <a:gd name="T7" fmla="*/ 28 h 28"/>
                <a:gd name="T8" fmla="*/ 68 w 68"/>
                <a:gd name="T9" fmla="*/ 1 h 28"/>
                <a:gd name="T10" fmla="*/ 56 w 68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28">
                  <a:moveTo>
                    <a:pt x="56" y="1"/>
                  </a:moveTo>
                  <a:cubicBezTo>
                    <a:pt x="56" y="1"/>
                    <a:pt x="55" y="1"/>
                    <a:pt x="55" y="1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7" y="21"/>
                    <a:pt x="3" y="24"/>
                    <a:pt x="0" y="28"/>
                  </a:cubicBezTo>
                  <a:cubicBezTo>
                    <a:pt x="68" y="1"/>
                    <a:pt x="68" y="1"/>
                    <a:pt x="68" y="1"/>
                  </a:cubicBezTo>
                  <a:cubicBezTo>
                    <a:pt x="64" y="0"/>
                    <a:pt x="60" y="0"/>
                    <a:pt x="5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8" name="Freeform 43"/>
            <p:cNvSpPr/>
            <p:nvPr/>
          </p:nvSpPr>
          <p:spPr bwMode="auto">
            <a:xfrm>
              <a:off x="2286000" y="3867150"/>
              <a:ext cx="939800" cy="398463"/>
            </a:xfrm>
            <a:custGeom>
              <a:avLst/>
              <a:gdLst>
                <a:gd name="T0" fmla="*/ 27 w 156"/>
                <a:gd name="T1" fmla="*/ 55 h 66"/>
                <a:gd name="T2" fmla="*/ 28 w 156"/>
                <a:gd name="T3" fmla="*/ 55 h 66"/>
                <a:gd name="T4" fmla="*/ 151 w 156"/>
                <a:gd name="T5" fmla="*/ 6 h 66"/>
                <a:gd name="T6" fmla="*/ 152 w 156"/>
                <a:gd name="T7" fmla="*/ 6 h 66"/>
                <a:gd name="T8" fmla="*/ 152 w 156"/>
                <a:gd name="T9" fmla="*/ 6 h 66"/>
                <a:gd name="T10" fmla="*/ 156 w 156"/>
                <a:gd name="T11" fmla="*/ 5 h 66"/>
                <a:gd name="T12" fmla="*/ 153 w 156"/>
                <a:gd name="T13" fmla="*/ 0 h 66"/>
                <a:gd name="T14" fmla="*/ 150 w 156"/>
                <a:gd name="T15" fmla="*/ 1 h 66"/>
                <a:gd name="T16" fmla="*/ 150 w 156"/>
                <a:gd name="T17" fmla="*/ 2 h 66"/>
                <a:gd name="T18" fmla="*/ 150 w 156"/>
                <a:gd name="T19" fmla="*/ 2 h 66"/>
                <a:gd name="T20" fmla="*/ 26 w 156"/>
                <a:gd name="T21" fmla="*/ 50 h 66"/>
                <a:gd name="T22" fmla="*/ 25 w 156"/>
                <a:gd name="T23" fmla="*/ 51 h 66"/>
                <a:gd name="T24" fmla="*/ 25 w 156"/>
                <a:gd name="T25" fmla="*/ 51 h 66"/>
                <a:gd name="T26" fmla="*/ 0 w 156"/>
                <a:gd name="T27" fmla="*/ 61 h 66"/>
                <a:gd name="T28" fmla="*/ 0 w 156"/>
                <a:gd name="T29" fmla="*/ 66 h 66"/>
                <a:gd name="T30" fmla="*/ 27 w 156"/>
                <a:gd name="T31" fmla="*/ 5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6" h="66">
                  <a:moveTo>
                    <a:pt x="27" y="55"/>
                  </a:moveTo>
                  <a:cubicBezTo>
                    <a:pt x="28" y="55"/>
                    <a:pt x="28" y="55"/>
                    <a:pt x="28" y="55"/>
                  </a:cubicBezTo>
                  <a:cubicBezTo>
                    <a:pt x="151" y="6"/>
                    <a:pt x="151" y="6"/>
                    <a:pt x="151" y="6"/>
                  </a:cubicBezTo>
                  <a:cubicBezTo>
                    <a:pt x="152" y="6"/>
                    <a:pt x="152" y="6"/>
                    <a:pt x="152" y="6"/>
                  </a:cubicBezTo>
                  <a:cubicBezTo>
                    <a:pt x="152" y="6"/>
                    <a:pt x="152" y="6"/>
                    <a:pt x="152" y="6"/>
                  </a:cubicBezTo>
                  <a:cubicBezTo>
                    <a:pt x="156" y="5"/>
                    <a:pt x="156" y="5"/>
                    <a:pt x="156" y="5"/>
                  </a:cubicBezTo>
                  <a:cubicBezTo>
                    <a:pt x="155" y="3"/>
                    <a:pt x="154" y="2"/>
                    <a:pt x="153" y="0"/>
                  </a:cubicBezTo>
                  <a:cubicBezTo>
                    <a:pt x="150" y="1"/>
                    <a:pt x="150" y="1"/>
                    <a:pt x="150" y="1"/>
                  </a:cubicBezTo>
                  <a:cubicBezTo>
                    <a:pt x="150" y="2"/>
                    <a:pt x="150" y="2"/>
                    <a:pt x="150" y="2"/>
                  </a:cubicBezTo>
                  <a:cubicBezTo>
                    <a:pt x="150" y="2"/>
                    <a:pt x="150" y="2"/>
                    <a:pt x="150" y="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2"/>
                    <a:pt x="0" y="64"/>
                    <a:pt x="0" y="66"/>
                  </a:cubicBezTo>
                  <a:cubicBezTo>
                    <a:pt x="27" y="55"/>
                    <a:pt x="27" y="55"/>
                    <a:pt x="2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9" name="Freeform 44"/>
            <p:cNvSpPr/>
            <p:nvPr/>
          </p:nvSpPr>
          <p:spPr bwMode="auto">
            <a:xfrm>
              <a:off x="2279650" y="3752850"/>
              <a:ext cx="844550" cy="350838"/>
            </a:xfrm>
            <a:custGeom>
              <a:avLst/>
              <a:gdLst>
                <a:gd name="T0" fmla="*/ 19 w 140"/>
                <a:gd name="T1" fmla="*/ 51 h 58"/>
                <a:gd name="T2" fmla="*/ 19 w 140"/>
                <a:gd name="T3" fmla="*/ 51 h 58"/>
                <a:gd name="T4" fmla="*/ 140 w 140"/>
                <a:gd name="T5" fmla="*/ 4 h 58"/>
                <a:gd name="T6" fmla="*/ 135 w 140"/>
                <a:gd name="T7" fmla="*/ 0 h 58"/>
                <a:gd name="T8" fmla="*/ 18 w 140"/>
                <a:gd name="T9" fmla="*/ 46 h 58"/>
                <a:gd name="T10" fmla="*/ 17 w 140"/>
                <a:gd name="T11" fmla="*/ 46 h 58"/>
                <a:gd name="T12" fmla="*/ 17 w 140"/>
                <a:gd name="T13" fmla="*/ 47 h 58"/>
                <a:gd name="T14" fmla="*/ 1 w 140"/>
                <a:gd name="T15" fmla="*/ 53 h 58"/>
                <a:gd name="T16" fmla="*/ 0 w 140"/>
                <a:gd name="T17" fmla="*/ 58 h 58"/>
                <a:gd name="T18" fmla="*/ 19 w 140"/>
                <a:gd name="T19" fmla="*/ 5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58">
                  <a:moveTo>
                    <a:pt x="19" y="51"/>
                  </a:moveTo>
                  <a:cubicBezTo>
                    <a:pt x="19" y="51"/>
                    <a:pt x="19" y="51"/>
                    <a:pt x="19" y="51"/>
                  </a:cubicBezTo>
                  <a:cubicBezTo>
                    <a:pt x="140" y="4"/>
                    <a:pt x="140" y="4"/>
                    <a:pt x="140" y="4"/>
                  </a:cubicBezTo>
                  <a:cubicBezTo>
                    <a:pt x="138" y="2"/>
                    <a:pt x="137" y="1"/>
                    <a:pt x="135" y="0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55"/>
                    <a:pt x="0" y="57"/>
                    <a:pt x="0" y="58"/>
                  </a:cubicBezTo>
                  <a:cubicBezTo>
                    <a:pt x="19" y="51"/>
                    <a:pt x="19" y="51"/>
                    <a:pt x="19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0" name="Freeform 45"/>
            <p:cNvSpPr/>
            <p:nvPr/>
          </p:nvSpPr>
          <p:spPr bwMode="auto">
            <a:xfrm>
              <a:off x="2333625" y="3662363"/>
              <a:ext cx="627063" cy="260350"/>
            </a:xfrm>
            <a:custGeom>
              <a:avLst/>
              <a:gdLst>
                <a:gd name="T0" fmla="*/ 1 w 104"/>
                <a:gd name="T1" fmla="*/ 43 h 43"/>
                <a:gd name="T2" fmla="*/ 1 w 104"/>
                <a:gd name="T3" fmla="*/ 43 h 43"/>
                <a:gd name="T4" fmla="*/ 104 w 104"/>
                <a:gd name="T5" fmla="*/ 2 h 43"/>
                <a:gd name="T6" fmla="*/ 96 w 104"/>
                <a:gd name="T7" fmla="*/ 0 h 43"/>
                <a:gd name="T8" fmla="*/ 4 w 104"/>
                <a:gd name="T9" fmla="*/ 36 h 43"/>
                <a:gd name="T10" fmla="*/ 0 w 104"/>
                <a:gd name="T11" fmla="*/ 43 h 43"/>
                <a:gd name="T12" fmla="*/ 1 w 104"/>
                <a:gd name="T1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43">
                  <a:moveTo>
                    <a:pt x="1" y="43"/>
                  </a:moveTo>
                  <a:cubicBezTo>
                    <a:pt x="1" y="43"/>
                    <a:pt x="1" y="43"/>
                    <a:pt x="1" y="43"/>
                  </a:cubicBezTo>
                  <a:cubicBezTo>
                    <a:pt x="104" y="2"/>
                    <a:pt x="104" y="2"/>
                    <a:pt x="104" y="2"/>
                  </a:cubicBezTo>
                  <a:cubicBezTo>
                    <a:pt x="101" y="2"/>
                    <a:pt x="99" y="1"/>
                    <a:pt x="96" y="0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3" y="38"/>
                    <a:pt x="1" y="41"/>
                    <a:pt x="0" y="43"/>
                  </a:cubicBezTo>
                  <a:cubicBezTo>
                    <a:pt x="1" y="43"/>
                    <a:pt x="1" y="43"/>
                    <a:pt x="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" name="Freeform 46"/>
            <p:cNvSpPr/>
            <p:nvPr/>
          </p:nvSpPr>
          <p:spPr bwMode="auto">
            <a:xfrm>
              <a:off x="2659062" y="4435475"/>
              <a:ext cx="555625" cy="228600"/>
            </a:xfrm>
            <a:custGeom>
              <a:avLst/>
              <a:gdLst>
                <a:gd name="T0" fmla="*/ 9 w 92"/>
                <a:gd name="T1" fmla="*/ 38 h 38"/>
                <a:gd name="T2" fmla="*/ 87 w 92"/>
                <a:gd name="T3" fmla="*/ 7 h 38"/>
                <a:gd name="T4" fmla="*/ 92 w 92"/>
                <a:gd name="T5" fmla="*/ 0 h 38"/>
                <a:gd name="T6" fmla="*/ 0 w 92"/>
                <a:gd name="T7" fmla="*/ 36 h 38"/>
                <a:gd name="T8" fmla="*/ 9 w 92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38">
                  <a:moveTo>
                    <a:pt x="9" y="38"/>
                  </a:move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90" y="2"/>
                    <a:pt x="92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" y="37"/>
                    <a:pt x="6" y="37"/>
                    <a:pt x="9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2" name="Freeform 47"/>
            <p:cNvSpPr/>
            <p:nvPr/>
          </p:nvSpPr>
          <p:spPr bwMode="auto">
            <a:xfrm>
              <a:off x="2478087" y="4241800"/>
              <a:ext cx="808038" cy="338138"/>
            </a:xfrm>
            <a:custGeom>
              <a:avLst/>
              <a:gdLst>
                <a:gd name="T0" fmla="*/ 18 w 134"/>
                <a:gd name="T1" fmla="*/ 51 h 56"/>
                <a:gd name="T2" fmla="*/ 18 w 134"/>
                <a:gd name="T3" fmla="*/ 51 h 56"/>
                <a:gd name="T4" fmla="*/ 133 w 134"/>
                <a:gd name="T5" fmla="*/ 6 h 56"/>
                <a:gd name="T6" fmla="*/ 134 w 134"/>
                <a:gd name="T7" fmla="*/ 0 h 56"/>
                <a:gd name="T8" fmla="*/ 17 w 134"/>
                <a:gd name="T9" fmla="*/ 46 h 56"/>
                <a:gd name="T10" fmla="*/ 16 w 134"/>
                <a:gd name="T11" fmla="*/ 47 h 56"/>
                <a:gd name="T12" fmla="*/ 16 w 134"/>
                <a:gd name="T13" fmla="*/ 47 h 56"/>
                <a:gd name="T14" fmla="*/ 0 w 134"/>
                <a:gd name="T15" fmla="*/ 53 h 56"/>
                <a:gd name="T16" fmla="*/ 5 w 134"/>
                <a:gd name="T17" fmla="*/ 56 h 56"/>
                <a:gd name="T18" fmla="*/ 18 w 134"/>
                <a:gd name="T19" fmla="*/ 5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4" h="56">
                  <a:moveTo>
                    <a:pt x="18" y="51"/>
                  </a:moveTo>
                  <a:cubicBezTo>
                    <a:pt x="18" y="51"/>
                    <a:pt x="18" y="51"/>
                    <a:pt x="18" y="51"/>
                  </a:cubicBezTo>
                  <a:cubicBezTo>
                    <a:pt x="133" y="6"/>
                    <a:pt x="133" y="6"/>
                    <a:pt x="133" y="6"/>
                  </a:cubicBezTo>
                  <a:cubicBezTo>
                    <a:pt x="134" y="4"/>
                    <a:pt x="134" y="2"/>
                    <a:pt x="134" y="0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" y="54"/>
                    <a:pt x="3" y="55"/>
                    <a:pt x="5" y="56"/>
                  </a:cubicBezTo>
                  <a:cubicBezTo>
                    <a:pt x="18" y="51"/>
                    <a:pt x="18" y="51"/>
                    <a:pt x="18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3" name="Freeform 48"/>
            <p:cNvSpPr/>
            <p:nvPr/>
          </p:nvSpPr>
          <p:spPr bwMode="auto">
            <a:xfrm>
              <a:off x="2363787" y="4078288"/>
              <a:ext cx="928688" cy="393700"/>
            </a:xfrm>
            <a:custGeom>
              <a:avLst/>
              <a:gdLst>
                <a:gd name="T0" fmla="*/ 28 w 154"/>
                <a:gd name="T1" fmla="*/ 55 h 65"/>
                <a:gd name="T2" fmla="*/ 28 w 154"/>
                <a:gd name="T3" fmla="*/ 55 h 65"/>
                <a:gd name="T4" fmla="*/ 152 w 154"/>
                <a:gd name="T5" fmla="*/ 6 h 65"/>
                <a:gd name="T6" fmla="*/ 152 w 154"/>
                <a:gd name="T7" fmla="*/ 6 h 65"/>
                <a:gd name="T8" fmla="*/ 153 w 154"/>
                <a:gd name="T9" fmla="*/ 6 h 65"/>
                <a:gd name="T10" fmla="*/ 154 w 154"/>
                <a:gd name="T11" fmla="*/ 5 h 65"/>
                <a:gd name="T12" fmla="*/ 154 w 154"/>
                <a:gd name="T13" fmla="*/ 0 h 65"/>
                <a:gd name="T14" fmla="*/ 151 w 154"/>
                <a:gd name="T15" fmla="*/ 1 h 65"/>
                <a:gd name="T16" fmla="*/ 151 w 154"/>
                <a:gd name="T17" fmla="*/ 1 h 65"/>
                <a:gd name="T18" fmla="*/ 150 w 154"/>
                <a:gd name="T19" fmla="*/ 2 h 65"/>
                <a:gd name="T20" fmla="*/ 26 w 154"/>
                <a:gd name="T21" fmla="*/ 50 h 65"/>
                <a:gd name="T22" fmla="*/ 26 w 154"/>
                <a:gd name="T23" fmla="*/ 50 h 65"/>
                <a:gd name="T24" fmla="*/ 26 w 154"/>
                <a:gd name="T25" fmla="*/ 51 h 65"/>
                <a:gd name="T26" fmla="*/ 0 w 154"/>
                <a:gd name="T27" fmla="*/ 60 h 65"/>
                <a:gd name="T28" fmla="*/ 3 w 154"/>
                <a:gd name="T29" fmla="*/ 65 h 65"/>
                <a:gd name="T30" fmla="*/ 27 w 154"/>
                <a:gd name="T31" fmla="*/ 55 h 65"/>
                <a:gd name="T32" fmla="*/ 28 w 154"/>
                <a:gd name="T33" fmla="*/ 5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65">
                  <a:moveTo>
                    <a:pt x="28" y="55"/>
                  </a:moveTo>
                  <a:cubicBezTo>
                    <a:pt x="28" y="55"/>
                    <a:pt x="28" y="55"/>
                    <a:pt x="28" y="55"/>
                  </a:cubicBezTo>
                  <a:cubicBezTo>
                    <a:pt x="152" y="6"/>
                    <a:pt x="152" y="6"/>
                    <a:pt x="152" y="6"/>
                  </a:cubicBezTo>
                  <a:cubicBezTo>
                    <a:pt x="152" y="6"/>
                    <a:pt x="152" y="6"/>
                    <a:pt x="152" y="6"/>
                  </a:cubicBezTo>
                  <a:cubicBezTo>
                    <a:pt x="153" y="6"/>
                    <a:pt x="153" y="6"/>
                    <a:pt x="153" y="6"/>
                  </a:cubicBezTo>
                  <a:cubicBezTo>
                    <a:pt x="154" y="5"/>
                    <a:pt x="154" y="5"/>
                    <a:pt x="154" y="5"/>
                  </a:cubicBezTo>
                  <a:cubicBezTo>
                    <a:pt x="154" y="4"/>
                    <a:pt x="154" y="2"/>
                    <a:pt x="154" y="0"/>
                  </a:cubicBezTo>
                  <a:cubicBezTo>
                    <a:pt x="151" y="1"/>
                    <a:pt x="151" y="1"/>
                    <a:pt x="151" y="1"/>
                  </a:cubicBezTo>
                  <a:cubicBezTo>
                    <a:pt x="151" y="1"/>
                    <a:pt x="151" y="1"/>
                    <a:pt x="151" y="1"/>
                  </a:cubicBezTo>
                  <a:cubicBezTo>
                    <a:pt x="150" y="2"/>
                    <a:pt x="150" y="2"/>
                    <a:pt x="150" y="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1" y="62"/>
                    <a:pt x="2" y="63"/>
                    <a:pt x="3" y="65"/>
                  </a:cubicBezTo>
                  <a:cubicBezTo>
                    <a:pt x="27" y="55"/>
                    <a:pt x="27" y="55"/>
                    <a:pt x="27" y="55"/>
                  </a:cubicBezTo>
                  <a:lnTo>
                    <a:pt x="28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4" name="Freeform 49"/>
            <p:cNvSpPr/>
            <p:nvPr/>
          </p:nvSpPr>
          <p:spPr bwMode="auto">
            <a:xfrm>
              <a:off x="2833687" y="4562475"/>
              <a:ext cx="266700" cy="101600"/>
            </a:xfrm>
            <a:custGeom>
              <a:avLst/>
              <a:gdLst>
                <a:gd name="T0" fmla="*/ 44 w 44"/>
                <a:gd name="T1" fmla="*/ 0 h 17"/>
                <a:gd name="T2" fmla="*/ 0 w 44"/>
                <a:gd name="T3" fmla="*/ 17 h 17"/>
                <a:gd name="T4" fmla="*/ 44 w 44"/>
                <a:gd name="T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17">
                  <a:moveTo>
                    <a:pt x="44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16" y="16"/>
                    <a:pt x="31" y="9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5" name="Freeform 50"/>
            <p:cNvSpPr/>
            <p:nvPr/>
          </p:nvSpPr>
          <p:spPr bwMode="auto">
            <a:xfrm>
              <a:off x="2557462" y="4332288"/>
              <a:ext cx="704850" cy="296863"/>
            </a:xfrm>
            <a:custGeom>
              <a:avLst/>
              <a:gdLst>
                <a:gd name="T0" fmla="*/ 10 w 117"/>
                <a:gd name="T1" fmla="*/ 48 h 49"/>
                <a:gd name="T2" fmla="*/ 10 w 117"/>
                <a:gd name="T3" fmla="*/ 48 h 49"/>
                <a:gd name="T4" fmla="*/ 115 w 117"/>
                <a:gd name="T5" fmla="*/ 7 h 49"/>
                <a:gd name="T6" fmla="*/ 117 w 117"/>
                <a:gd name="T7" fmla="*/ 0 h 49"/>
                <a:gd name="T8" fmla="*/ 8 w 117"/>
                <a:gd name="T9" fmla="*/ 43 h 49"/>
                <a:gd name="T10" fmla="*/ 8 w 117"/>
                <a:gd name="T11" fmla="*/ 43 h 49"/>
                <a:gd name="T12" fmla="*/ 7 w 117"/>
                <a:gd name="T13" fmla="*/ 43 h 49"/>
                <a:gd name="T14" fmla="*/ 0 w 117"/>
                <a:gd name="T15" fmla="*/ 46 h 49"/>
                <a:gd name="T16" fmla="*/ 6 w 117"/>
                <a:gd name="T17" fmla="*/ 49 h 49"/>
                <a:gd name="T18" fmla="*/ 9 w 117"/>
                <a:gd name="T19" fmla="*/ 48 h 49"/>
                <a:gd name="T20" fmla="*/ 10 w 117"/>
                <a:gd name="T21" fmla="*/ 4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49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15" y="7"/>
                    <a:pt x="115" y="7"/>
                    <a:pt x="115" y="7"/>
                  </a:cubicBezTo>
                  <a:cubicBezTo>
                    <a:pt x="116" y="4"/>
                    <a:pt x="117" y="2"/>
                    <a:pt x="117" y="0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2" y="47"/>
                    <a:pt x="4" y="48"/>
                    <a:pt x="6" y="49"/>
                  </a:cubicBezTo>
                  <a:cubicBezTo>
                    <a:pt x="9" y="48"/>
                    <a:pt x="9" y="48"/>
                    <a:pt x="9" y="48"/>
                  </a:cubicBezTo>
                  <a:lnTo>
                    <a:pt x="10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6" name="Freeform 51"/>
            <p:cNvSpPr/>
            <p:nvPr/>
          </p:nvSpPr>
          <p:spPr bwMode="auto">
            <a:xfrm>
              <a:off x="2413000" y="4157663"/>
              <a:ext cx="879475" cy="374650"/>
            </a:xfrm>
            <a:custGeom>
              <a:avLst/>
              <a:gdLst>
                <a:gd name="T0" fmla="*/ 24 w 146"/>
                <a:gd name="T1" fmla="*/ 54 h 62"/>
                <a:gd name="T2" fmla="*/ 25 w 146"/>
                <a:gd name="T3" fmla="*/ 53 h 62"/>
                <a:gd name="T4" fmla="*/ 146 w 146"/>
                <a:gd name="T5" fmla="*/ 6 h 62"/>
                <a:gd name="T6" fmla="*/ 146 w 146"/>
                <a:gd name="T7" fmla="*/ 0 h 62"/>
                <a:gd name="T8" fmla="*/ 23 w 146"/>
                <a:gd name="T9" fmla="*/ 49 h 62"/>
                <a:gd name="T10" fmla="*/ 23 w 146"/>
                <a:gd name="T11" fmla="*/ 49 h 62"/>
                <a:gd name="T12" fmla="*/ 22 w 146"/>
                <a:gd name="T13" fmla="*/ 49 h 62"/>
                <a:gd name="T14" fmla="*/ 0 w 146"/>
                <a:gd name="T15" fmla="*/ 58 h 62"/>
                <a:gd name="T16" fmla="*/ 4 w 146"/>
                <a:gd name="T17" fmla="*/ 62 h 62"/>
                <a:gd name="T18" fmla="*/ 24 w 146"/>
                <a:gd name="T1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" h="62">
                  <a:moveTo>
                    <a:pt x="24" y="54"/>
                  </a:moveTo>
                  <a:cubicBezTo>
                    <a:pt x="25" y="53"/>
                    <a:pt x="25" y="53"/>
                    <a:pt x="25" y="53"/>
                  </a:cubicBezTo>
                  <a:cubicBezTo>
                    <a:pt x="146" y="6"/>
                    <a:pt x="146" y="6"/>
                    <a:pt x="146" y="6"/>
                  </a:cubicBezTo>
                  <a:cubicBezTo>
                    <a:pt x="146" y="4"/>
                    <a:pt x="146" y="2"/>
                    <a:pt x="146" y="0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2" y="59"/>
                    <a:pt x="3" y="60"/>
                    <a:pt x="4" y="62"/>
                  </a:cubicBezTo>
                  <a:cubicBezTo>
                    <a:pt x="24" y="54"/>
                    <a:pt x="24" y="54"/>
                    <a:pt x="24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7" name="Freeform 52"/>
            <p:cNvSpPr/>
            <p:nvPr/>
          </p:nvSpPr>
          <p:spPr bwMode="auto">
            <a:xfrm>
              <a:off x="2328862" y="4006850"/>
              <a:ext cx="950913" cy="398463"/>
            </a:xfrm>
            <a:custGeom>
              <a:avLst/>
              <a:gdLst>
                <a:gd name="T0" fmla="*/ 29 w 158"/>
                <a:gd name="T1" fmla="*/ 55 h 66"/>
                <a:gd name="T2" fmla="*/ 30 w 158"/>
                <a:gd name="T3" fmla="*/ 55 h 66"/>
                <a:gd name="T4" fmla="*/ 153 w 158"/>
                <a:gd name="T5" fmla="*/ 7 h 66"/>
                <a:gd name="T6" fmla="*/ 154 w 158"/>
                <a:gd name="T7" fmla="*/ 6 h 66"/>
                <a:gd name="T8" fmla="*/ 154 w 158"/>
                <a:gd name="T9" fmla="*/ 6 h 66"/>
                <a:gd name="T10" fmla="*/ 158 w 158"/>
                <a:gd name="T11" fmla="*/ 5 h 66"/>
                <a:gd name="T12" fmla="*/ 157 w 158"/>
                <a:gd name="T13" fmla="*/ 0 h 66"/>
                <a:gd name="T14" fmla="*/ 152 w 158"/>
                <a:gd name="T15" fmla="*/ 2 h 66"/>
                <a:gd name="T16" fmla="*/ 152 w 158"/>
                <a:gd name="T17" fmla="*/ 2 h 66"/>
                <a:gd name="T18" fmla="*/ 152 w 158"/>
                <a:gd name="T19" fmla="*/ 2 h 66"/>
                <a:gd name="T20" fmla="*/ 28 w 158"/>
                <a:gd name="T21" fmla="*/ 51 h 66"/>
                <a:gd name="T22" fmla="*/ 27 w 158"/>
                <a:gd name="T23" fmla="*/ 51 h 66"/>
                <a:gd name="T24" fmla="*/ 27 w 158"/>
                <a:gd name="T25" fmla="*/ 51 h 66"/>
                <a:gd name="T26" fmla="*/ 0 w 158"/>
                <a:gd name="T27" fmla="*/ 62 h 66"/>
                <a:gd name="T28" fmla="*/ 2 w 158"/>
                <a:gd name="T29" fmla="*/ 66 h 66"/>
                <a:gd name="T30" fmla="*/ 29 w 158"/>
                <a:gd name="T31" fmla="*/ 56 h 66"/>
                <a:gd name="T32" fmla="*/ 29 w 158"/>
                <a:gd name="T33" fmla="*/ 5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8" h="66">
                  <a:moveTo>
                    <a:pt x="29" y="55"/>
                  </a:moveTo>
                  <a:cubicBezTo>
                    <a:pt x="30" y="55"/>
                    <a:pt x="30" y="55"/>
                    <a:pt x="30" y="55"/>
                  </a:cubicBezTo>
                  <a:cubicBezTo>
                    <a:pt x="153" y="7"/>
                    <a:pt x="153" y="7"/>
                    <a:pt x="153" y="7"/>
                  </a:cubicBezTo>
                  <a:cubicBezTo>
                    <a:pt x="154" y="6"/>
                    <a:pt x="154" y="6"/>
                    <a:pt x="154" y="6"/>
                  </a:cubicBezTo>
                  <a:cubicBezTo>
                    <a:pt x="154" y="6"/>
                    <a:pt x="154" y="6"/>
                    <a:pt x="154" y="6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8" y="3"/>
                    <a:pt x="157" y="2"/>
                    <a:pt x="157" y="0"/>
                  </a:cubicBezTo>
                  <a:cubicBezTo>
                    <a:pt x="152" y="2"/>
                    <a:pt x="152" y="2"/>
                    <a:pt x="152" y="2"/>
                  </a:cubicBezTo>
                  <a:cubicBezTo>
                    <a:pt x="152" y="2"/>
                    <a:pt x="152" y="2"/>
                    <a:pt x="152" y="2"/>
                  </a:cubicBezTo>
                  <a:cubicBezTo>
                    <a:pt x="152" y="2"/>
                    <a:pt x="152" y="2"/>
                    <a:pt x="152" y="2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1" y="63"/>
                    <a:pt x="1" y="65"/>
                    <a:pt x="2" y="66"/>
                  </a:cubicBezTo>
                  <a:cubicBezTo>
                    <a:pt x="29" y="56"/>
                    <a:pt x="29" y="56"/>
                    <a:pt x="29" y="56"/>
                  </a:cubicBezTo>
                  <a:lnTo>
                    <a:pt x="29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8089122" y="267494"/>
            <a:ext cx="493713" cy="495300"/>
            <a:chOff x="2641600" y="287338"/>
            <a:chExt cx="493713" cy="495300"/>
          </a:xfrm>
          <a:solidFill>
            <a:srgbClr val="CE263D"/>
          </a:solidFill>
        </p:grpSpPr>
        <p:sp>
          <p:nvSpPr>
            <p:cNvPr id="69" name="Freeform 53"/>
            <p:cNvSpPr/>
            <p:nvPr/>
          </p:nvSpPr>
          <p:spPr bwMode="auto">
            <a:xfrm>
              <a:off x="2654300" y="431800"/>
              <a:ext cx="463550" cy="193675"/>
            </a:xfrm>
            <a:custGeom>
              <a:avLst/>
              <a:gdLst>
                <a:gd name="T0" fmla="*/ 14 w 77"/>
                <a:gd name="T1" fmla="*/ 26 h 32"/>
                <a:gd name="T2" fmla="*/ 14 w 77"/>
                <a:gd name="T3" fmla="*/ 26 h 32"/>
                <a:gd name="T4" fmla="*/ 74 w 77"/>
                <a:gd name="T5" fmla="*/ 3 h 32"/>
                <a:gd name="T6" fmla="*/ 74 w 77"/>
                <a:gd name="T7" fmla="*/ 3 h 32"/>
                <a:gd name="T8" fmla="*/ 75 w 77"/>
                <a:gd name="T9" fmla="*/ 3 h 32"/>
                <a:gd name="T10" fmla="*/ 77 w 77"/>
                <a:gd name="T11" fmla="*/ 2 h 32"/>
                <a:gd name="T12" fmla="*/ 76 w 77"/>
                <a:gd name="T13" fmla="*/ 0 h 32"/>
                <a:gd name="T14" fmla="*/ 74 w 77"/>
                <a:gd name="T15" fmla="*/ 0 h 32"/>
                <a:gd name="T16" fmla="*/ 73 w 77"/>
                <a:gd name="T17" fmla="*/ 0 h 32"/>
                <a:gd name="T18" fmla="*/ 73 w 77"/>
                <a:gd name="T19" fmla="*/ 1 h 32"/>
                <a:gd name="T20" fmla="*/ 13 w 77"/>
                <a:gd name="T21" fmla="*/ 24 h 32"/>
                <a:gd name="T22" fmla="*/ 13 w 77"/>
                <a:gd name="T23" fmla="*/ 24 h 32"/>
                <a:gd name="T24" fmla="*/ 13 w 77"/>
                <a:gd name="T25" fmla="*/ 24 h 32"/>
                <a:gd name="T26" fmla="*/ 0 w 77"/>
                <a:gd name="T27" fmla="*/ 29 h 32"/>
                <a:gd name="T28" fmla="*/ 1 w 77"/>
                <a:gd name="T29" fmla="*/ 32 h 32"/>
                <a:gd name="T30" fmla="*/ 14 w 77"/>
                <a:gd name="T31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7" h="32">
                  <a:moveTo>
                    <a:pt x="14" y="26"/>
                  </a:moveTo>
                  <a:cubicBezTo>
                    <a:pt x="14" y="26"/>
                    <a:pt x="14" y="26"/>
                    <a:pt x="14" y="26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7" y="2"/>
                    <a:pt x="77" y="2"/>
                    <a:pt x="77" y="2"/>
                  </a:cubicBezTo>
                  <a:cubicBezTo>
                    <a:pt x="76" y="1"/>
                    <a:pt x="76" y="0"/>
                    <a:pt x="76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0"/>
                    <a:pt x="0" y="31"/>
                    <a:pt x="1" y="32"/>
                  </a:cubicBezTo>
                  <a:cubicBezTo>
                    <a:pt x="14" y="26"/>
                    <a:pt x="14" y="26"/>
                    <a:pt x="14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0" name="Freeform 54"/>
            <p:cNvSpPr/>
            <p:nvPr/>
          </p:nvSpPr>
          <p:spPr bwMode="auto">
            <a:xfrm>
              <a:off x="2641600" y="365125"/>
              <a:ext cx="433388" cy="187325"/>
            </a:xfrm>
            <a:custGeom>
              <a:avLst/>
              <a:gdLst>
                <a:gd name="T0" fmla="*/ 12 w 72"/>
                <a:gd name="T1" fmla="*/ 26 h 31"/>
                <a:gd name="T2" fmla="*/ 12 w 72"/>
                <a:gd name="T3" fmla="*/ 26 h 31"/>
                <a:gd name="T4" fmla="*/ 72 w 72"/>
                <a:gd name="T5" fmla="*/ 3 h 31"/>
                <a:gd name="T6" fmla="*/ 72 w 72"/>
                <a:gd name="T7" fmla="*/ 2 h 31"/>
                <a:gd name="T8" fmla="*/ 72 w 72"/>
                <a:gd name="T9" fmla="*/ 2 h 31"/>
                <a:gd name="T10" fmla="*/ 72 w 72"/>
                <a:gd name="T11" fmla="*/ 2 h 31"/>
                <a:gd name="T12" fmla="*/ 71 w 72"/>
                <a:gd name="T13" fmla="*/ 0 h 31"/>
                <a:gd name="T14" fmla="*/ 11 w 72"/>
                <a:gd name="T15" fmla="*/ 24 h 31"/>
                <a:gd name="T16" fmla="*/ 11 w 72"/>
                <a:gd name="T17" fmla="*/ 24 h 31"/>
                <a:gd name="T18" fmla="*/ 10 w 72"/>
                <a:gd name="T19" fmla="*/ 24 h 31"/>
                <a:gd name="T20" fmla="*/ 0 w 72"/>
                <a:gd name="T21" fmla="*/ 28 h 31"/>
                <a:gd name="T22" fmla="*/ 0 w 72"/>
                <a:gd name="T23" fmla="*/ 31 h 31"/>
                <a:gd name="T24" fmla="*/ 11 w 72"/>
                <a:gd name="T25" fmla="*/ 26 h 31"/>
                <a:gd name="T26" fmla="*/ 12 w 72"/>
                <a:gd name="T27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31">
                  <a:moveTo>
                    <a:pt x="12" y="26"/>
                  </a:moveTo>
                  <a:cubicBezTo>
                    <a:pt x="12" y="26"/>
                    <a:pt x="12" y="26"/>
                    <a:pt x="12" y="26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72" y="2"/>
                    <a:pt x="71" y="1"/>
                    <a:pt x="71" y="0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9"/>
                    <a:pt x="0" y="30"/>
                    <a:pt x="0" y="31"/>
                  </a:cubicBezTo>
                  <a:cubicBezTo>
                    <a:pt x="11" y="26"/>
                    <a:pt x="11" y="26"/>
                    <a:pt x="11" y="26"/>
                  </a:cubicBezTo>
                  <a:lnTo>
                    <a:pt x="12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1" name="Freeform 55"/>
            <p:cNvSpPr/>
            <p:nvPr/>
          </p:nvSpPr>
          <p:spPr bwMode="auto">
            <a:xfrm>
              <a:off x="2647950" y="317500"/>
              <a:ext cx="366713" cy="150813"/>
            </a:xfrm>
            <a:custGeom>
              <a:avLst/>
              <a:gdLst>
                <a:gd name="T0" fmla="*/ 6 w 61"/>
                <a:gd name="T1" fmla="*/ 23 h 25"/>
                <a:gd name="T2" fmla="*/ 6 w 61"/>
                <a:gd name="T3" fmla="*/ 23 h 25"/>
                <a:gd name="T4" fmla="*/ 61 w 61"/>
                <a:gd name="T5" fmla="*/ 1 h 25"/>
                <a:gd name="T6" fmla="*/ 58 w 61"/>
                <a:gd name="T7" fmla="*/ 0 h 25"/>
                <a:gd name="T8" fmla="*/ 5 w 61"/>
                <a:gd name="T9" fmla="*/ 21 h 25"/>
                <a:gd name="T10" fmla="*/ 5 w 61"/>
                <a:gd name="T11" fmla="*/ 21 h 25"/>
                <a:gd name="T12" fmla="*/ 5 w 61"/>
                <a:gd name="T13" fmla="*/ 21 h 25"/>
                <a:gd name="T14" fmla="*/ 1 w 61"/>
                <a:gd name="T15" fmla="*/ 22 h 25"/>
                <a:gd name="T16" fmla="*/ 0 w 61"/>
                <a:gd name="T17" fmla="*/ 25 h 25"/>
                <a:gd name="T18" fmla="*/ 6 w 61"/>
                <a:gd name="T19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25">
                  <a:moveTo>
                    <a:pt x="6" y="23"/>
                  </a:moveTo>
                  <a:cubicBezTo>
                    <a:pt x="6" y="23"/>
                    <a:pt x="6" y="23"/>
                    <a:pt x="6" y="23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60" y="1"/>
                    <a:pt x="59" y="0"/>
                    <a:pt x="58" y="0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3"/>
                    <a:pt x="1" y="24"/>
                    <a:pt x="0" y="25"/>
                  </a:cubicBezTo>
                  <a:cubicBezTo>
                    <a:pt x="6" y="23"/>
                    <a:pt x="6" y="23"/>
                    <a:pt x="6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2" name="Freeform 56"/>
            <p:cNvSpPr/>
            <p:nvPr/>
          </p:nvSpPr>
          <p:spPr bwMode="auto">
            <a:xfrm>
              <a:off x="2708275" y="287338"/>
              <a:ext cx="198438" cy="77788"/>
            </a:xfrm>
            <a:custGeom>
              <a:avLst/>
              <a:gdLst>
                <a:gd name="T0" fmla="*/ 27 w 33"/>
                <a:gd name="T1" fmla="*/ 0 h 13"/>
                <a:gd name="T2" fmla="*/ 26 w 33"/>
                <a:gd name="T3" fmla="*/ 1 h 13"/>
                <a:gd name="T4" fmla="*/ 5 w 33"/>
                <a:gd name="T5" fmla="*/ 9 h 13"/>
                <a:gd name="T6" fmla="*/ 0 w 33"/>
                <a:gd name="T7" fmla="*/ 13 h 13"/>
                <a:gd name="T8" fmla="*/ 33 w 33"/>
                <a:gd name="T9" fmla="*/ 0 h 13"/>
                <a:gd name="T10" fmla="*/ 27 w 33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13">
                  <a:moveTo>
                    <a:pt x="27" y="0"/>
                  </a:moveTo>
                  <a:cubicBezTo>
                    <a:pt x="27" y="0"/>
                    <a:pt x="26" y="0"/>
                    <a:pt x="26" y="1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3" y="10"/>
                    <a:pt x="1" y="12"/>
                    <a:pt x="0" y="13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1" y="0"/>
                    <a:pt x="29" y="0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3" name="Freeform 57"/>
            <p:cNvSpPr/>
            <p:nvPr/>
          </p:nvSpPr>
          <p:spPr bwMode="auto">
            <a:xfrm>
              <a:off x="2641600" y="395288"/>
              <a:ext cx="458788" cy="193675"/>
            </a:xfrm>
            <a:custGeom>
              <a:avLst/>
              <a:gdLst>
                <a:gd name="T0" fmla="*/ 14 w 76"/>
                <a:gd name="T1" fmla="*/ 27 h 32"/>
                <a:gd name="T2" fmla="*/ 14 w 76"/>
                <a:gd name="T3" fmla="*/ 27 h 32"/>
                <a:gd name="T4" fmla="*/ 74 w 76"/>
                <a:gd name="T5" fmla="*/ 3 h 32"/>
                <a:gd name="T6" fmla="*/ 74 w 76"/>
                <a:gd name="T7" fmla="*/ 3 h 32"/>
                <a:gd name="T8" fmla="*/ 74 w 76"/>
                <a:gd name="T9" fmla="*/ 3 h 32"/>
                <a:gd name="T10" fmla="*/ 76 w 76"/>
                <a:gd name="T11" fmla="*/ 2 h 32"/>
                <a:gd name="T12" fmla="*/ 75 w 76"/>
                <a:gd name="T13" fmla="*/ 0 h 32"/>
                <a:gd name="T14" fmla="*/ 73 w 76"/>
                <a:gd name="T15" fmla="*/ 1 h 32"/>
                <a:gd name="T16" fmla="*/ 73 w 76"/>
                <a:gd name="T17" fmla="*/ 1 h 32"/>
                <a:gd name="T18" fmla="*/ 73 w 76"/>
                <a:gd name="T19" fmla="*/ 1 h 32"/>
                <a:gd name="T20" fmla="*/ 13 w 76"/>
                <a:gd name="T21" fmla="*/ 24 h 32"/>
                <a:gd name="T22" fmla="*/ 13 w 76"/>
                <a:gd name="T23" fmla="*/ 25 h 32"/>
                <a:gd name="T24" fmla="*/ 13 w 76"/>
                <a:gd name="T25" fmla="*/ 25 h 32"/>
                <a:gd name="T26" fmla="*/ 0 w 76"/>
                <a:gd name="T27" fmla="*/ 29 h 32"/>
                <a:gd name="T28" fmla="*/ 1 w 76"/>
                <a:gd name="T29" fmla="*/ 32 h 32"/>
                <a:gd name="T30" fmla="*/ 14 w 76"/>
                <a:gd name="T31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6" h="32">
                  <a:moveTo>
                    <a:pt x="14" y="27"/>
                  </a:moveTo>
                  <a:cubicBezTo>
                    <a:pt x="14" y="27"/>
                    <a:pt x="14" y="27"/>
                    <a:pt x="14" y="27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6" y="2"/>
                    <a:pt x="75" y="1"/>
                    <a:pt x="75" y="0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" y="30"/>
                    <a:pt x="1" y="31"/>
                    <a:pt x="1" y="32"/>
                  </a:cubicBezTo>
                  <a:cubicBezTo>
                    <a:pt x="14" y="27"/>
                    <a:pt x="14" y="27"/>
                    <a:pt x="14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4" name="Freeform 58"/>
            <p:cNvSpPr/>
            <p:nvPr/>
          </p:nvSpPr>
          <p:spPr bwMode="auto">
            <a:xfrm>
              <a:off x="2641600" y="341313"/>
              <a:ext cx="409575" cy="169863"/>
            </a:xfrm>
            <a:custGeom>
              <a:avLst/>
              <a:gdLst>
                <a:gd name="T0" fmla="*/ 9 w 68"/>
                <a:gd name="T1" fmla="*/ 25 h 28"/>
                <a:gd name="T2" fmla="*/ 10 w 68"/>
                <a:gd name="T3" fmla="*/ 24 h 28"/>
                <a:gd name="T4" fmla="*/ 68 w 68"/>
                <a:gd name="T5" fmla="*/ 2 h 28"/>
                <a:gd name="T6" fmla="*/ 66 w 68"/>
                <a:gd name="T7" fmla="*/ 0 h 28"/>
                <a:gd name="T8" fmla="*/ 9 w 68"/>
                <a:gd name="T9" fmla="*/ 22 h 28"/>
                <a:gd name="T10" fmla="*/ 8 w 68"/>
                <a:gd name="T11" fmla="*/ 22 h 28"/>
                <a:gd name="T12" fmla="*/ 8 w 68"/>
                <a:gd name="T13" fmla="*/ 22 h 28"/>
                <a:gd name="T14" fmla="*/ 0 w 68"/>
                <a:gd name="T15" fmla="*/ 25 h 28"/>
                <a:gd name="T16" fmla="*/ 0 w 68"/>
                <a:gd name="T17" fmla="*/ 28 h 28"/>
                <a:gd name="T18" fmla="*/ 9 w 68"/>
                <a:gd name="T1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28">
                  <a:moveTo>
                    <a:pt x="9" y="25"/>
                  </a:moveTo>
                  <a:cubicBezTo>
                    <a:pt x="10" y="24"/>
                    <a:pt x="10" y="24"/>
                    <a:pt x="10" y="24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7" y="1"/>
                    <a:pt x="66" y="0"/>
                    <a:pt x="66" y="0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6"/>
                    <a:pt x="0" y="27"/>
                    <a:pt x="0" y="28"/>
                  </a:cubicBezTo>
                  <a:cubicBezTo>
                    <a:pt x="9" y="25"/>
                    <a:pt x="9" y="25"/>
                    <a:pt x="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5" name="Freeform 59"/>
            <p:cNvSpPr/>
            <p:nvPr/>
          </p:nvSpPr>
          <p:spPr bwMode="auto">
            <a:xfrm>
              <a:off x="2665412" y="300038"/>
              <a:ext cx="307975" cy="120650"/>
            </a:xfrm>
            <a:custGeom>
              <a:avLst/>
              <a:gdLst>
                <a:gd name="T0" fmla="*/ 1 w 51"/>
                <a:gd name="T1" fmla="*/ 20 h 20"/>
                <a:gd name="T2" fmla="*/ 1 w 51"/>
                <a:gd name="T3" fmla="*/ 20 h 20"/>
                <a:gd name="T4" fmla="*/ 51 w 51"/>
                <a:gd name="T5" fmla="*/ 1 h 20"/>
                <a:gd name="T6" fmla="*/ 47 w 51"/>
                <a:gd name="T7" fmla="*/ 0 h 20"/>
                <a:gd name="T8" fmla="*/ 2 w 51"/>
                <a:gd name="T9" fmla="*/ 17 h 20"/>
                <a:gd name="T10" fmla="*/ 0 w 51"/>
                <a:gd name="T11" fmla="*/ 20 h 20"/>
                <a:gd name="T12" fmla="*/ 1 w 51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20"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49" y="0"/>
                    <a:pt x="48" y="0"/>
                    <a:pt x="47" y="0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8"/>
                    <a:pt x="1" y="19"/>
                    <a:pt x="0" y="20"/>
                  </a:cubicBezTo>
                  <a:cubicBezTo>
                    <a:pt x="1" y="20"/>
                    <a:pt x="1" y="20"/>
                    <a:pt x="1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6" name="Freeform 60"/>
            <p:cNvSpPr/>
            <p:nvPr/>
          </p:nvSpPr>
          <p:spPr bwMode="auto">
            <a:xfrm>
              <a:off x="2828925" y="668338"/>
              <a:ext cx="265113" cy="114300"/>
            </a:xfrm>
            <a:custGeom>
              <a:avLst/>
              <a:gdLst>
                <a:gd name="T0" fmla="*/ 4 w 44"/>
                <a:gd name="T1" fmla="*/ 19 h 19"/>
                <a:gd name="T2" fmla="*/ 42 w 44"/>
                <a:gd name="T3" fmla="*/ 4 h 19"/>
                <a:gd name="T4" fmla="*/ 44 w 44"/>
                <a:gd name="T5" fmla="*/ 0 h 19"/>
                <a:gd name="T6" fmla="*/ 0 w 44"/>
                <a:gd name="T7" fmla="*/ 18 h 19"/>
                <a:gd name="T8" fmla="*/ 4 w 4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9">
                  <a:moveTo>
                    <a:pt x="4" y="19"/>
                  </a:moveTo>
                  <a:cubicBezTo>
                    <a:pt x="42" y="4"/>
                    <a:pt x="42" y="4"/>
                    <a:pt x="42" y="4"/>
                  </a:cubicBezTo>
                  <a:cubicBezTo>
                    <a:pt x="43" y="3"/>
                    <a:pt x="43" y="2"/>
                    <a:pt x="44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8"/>
                    <a:pt x="3" y="19"/>
                    <a:pt x="4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7" name="Freeform 61"/>
            <p:cNvSpPr/>
            <p:nvPr/>
          </p:nvSpPr>
          <p:spPr bwMode="auto">
            <a:xfrm>
              <a:off x="2738437" y="577850"/>
              <a:ext cx="392113" cy="161925"/>
            </a:xfrm>
            <a:custGeom>
              <a:avLst/>
              <a:gdLst>
                <a:gd name="T0" fmla="*/ 9 w 65"/>
                <a:gd name="T1" fmla="*/ 25 h 27"/>
                <a:gd name="T2" fmla="*/ 9 w 65"/>
                <a:gd name="T3" fmla="*/ 25 h 27"/>
                <a:gd name="T4" fmla="*/ 65 w 65"/>
                <a:gd name="T5" fmla="*/ 3 h 27"/>
                <a:gd name="T6" fmla="*/ 65 w 65"/>
                <a:gd name="T7" fmla="*/ 0 h 27"/>
                <a:gd name="T8" fmla="*/ 8 w 65"/>
                <a:gd name="T9" fmla="*/ 23 h 27"/>
                <a:gd name="T10" fmla="*/ 8 w 65"/>
                <a:gd name="T11" fmla="*/ 23 h 27"/>
                <a:gd name="T12" fmla="*/ 8 w 65"/>
                <a:gd name="T13" fmla="*/ 23 h 27"/>
                <a:gd name="T14" fmla="*/ 0 w 65"/>
                <a:gd name="T15" fmla="*/ 26 h 27"/>
                <a:gd name="T16" fmla="*/ 2 w 65"/>
                <a:gd name="T17" fmla="*/ 27 h 27"/>
                <a:gd name="T18" fmla="*/ 9 w 65"/>
                <a:gd name="T19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27">
                  <a:moveTo>
                    <a:pt x="9" y="25"/>
                  </a:moveTo>
                  <a:cubicBezTo>
                    <a:pt x="9" y="25"/>
                    <a:pt x="9" y="25"/>
                    <a:pt x="9" y="25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5" y="2"/>
                    <a:pt x="65" y="1"/>
                    <a:pt x="65" y="0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" y="26"/>
                    <a:pt x="2" y="27"/>
                    <a:pt x="2" y="27"/>
                  </a:cubicBezTo>
                  <a:cubicBezTo>
                    <a:pt x="9" y="25"/>
                    <a:pt x="9" y="25"/>
                    <a:pt x="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8" name="Freeform 62"/>
            <p:cNvSpPr/>
            <p:nvPr/>
          </p:nvSpPr>
          <p:spPr bwMode="auto">
            <a:xfrm>
              <a:off x="2684462" y="498475"/>
              <a:ext cx="450850" cy="187325"/>
            </a:xfrm>
            <a:custGeom>
              <a:avLst/>
              <a:gdLst>
                <a:gd name="T0" fmla="*/ 13 w 75"/>
                <a:gd name="T1" fmla="*/ 27 h 31"/>
                <a:gd name="T2" fmla="*/ 14 w 75"/>
                <a:gd name="T3" fmla="*/ 27 h 31"/>
                <a:gd name="T4" fmla="*/ 74 w 75"/>
                <a:gd name="T5" fmla="*/ 3 h 31"/>
                <a:gd name="T6" fmla="*/ 74 w 75"/>
                <a:gd name="T7" fmla="*/ 3 h 31"/>
                <a:gd name="T8" fmla="*/ 74 w 75"/>
                <a:gd name="T9" fmla="*/ 3 h 31"/>
                <a:gd name="T10" fmla="*/ 75 w 75"/>
                <a:gd name="T11" fmla="*/ 3 h 31"/>
                <a:gd name="T12" fmla="*/ 74 w 75"/>
                <a:gd name="T13" fmla="*/ 0 h 31"/>
                <a:gd name="T14" fmla="*/ 73 w 75"/>
                <a:gd name="T15" fmla="*/ 1 h 31"/>
                <a:gd name="T16" fmla="*/ 73 w 75"/>
                <a:gd name="T17" fmla="*/ 1 h 31"/>
                <a:gd name="T18" fmla="*/ 73 w 75"/>
                <a:gd name="T19" fmla="*/ 1 h 31"/>
                <a:gd name="T20" fmla="*/ 13 w 75"/>
                <a:gd name="T21" fmla="*/ 24 h 31"/>
                <a:gd name="T22" fmla="*/ 12 w 75"/>
                <a:gd name="T23" fmla="*/ 24 h 31"/>
                <a:gd name="T24" fmla="*/ 12 w 75"/>
                <a:gd name="T25" fmla="*/ 24 h 31"/>
                <a:gd name="T26" fmla="*/ 0 w 75"/>
                <a:gd name="T27" fmla="*/ 29 h 31"/>
                <a:gd name="T28" fmla="*/ 1 w 75"/>
                <a:gd name="T29" fmla="*/ 31 h 31"/>
                <a:gd name="T30" fmla="*/ 13 w 75"/>
                <a:gd name="T31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5" h="31">
                  <a:moveTo>
                    <a:pt x="13" y="27"/>
                  </a:moveTo>
                  <a:cubicBezTo>
                    <a:pt x="14" y="27"/>
                    <a:pt x="14" y="27"/>
                    <a:pt x="14" y="27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5" y="2"/>
                    <a:pt x="74" y="1"/>
                    <a:pt x="74" y="0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0"/>
                    <a:pt x="1" y="31"/>
                    <a:pt x="1" y="31"/>
                  </a:cubicBezTo>
                  <a:cubicBezTo>
                    <a:pt x="13" y="27"/>
                    <a:pt x="13" y="27"/>
                    <a:pt x="13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9" name="Freeform 63"/>
            <p:cNvSpPr/>
            <p:nvPr/>
          </p:nvSpPr>
          <p:spPr bwMode="auto">
            <a:xfrm>
              <a:off x="2913062" y="733425"/>
              <a:ext cx="127000" cy="49213"/>
            </a:xfrm>
            <a:custGeom>
              <a:avLst/>
              <a:gdLst>
                <a:gd name="T0" fmla="*/ 21 w 21"/>
                <a:gd name="T1" fmla="*/ 0 h 8"/>
                <a:gd name="T2" fmla="*/ 0 w 21"/>
                <a:gd name="T3" fmla="*/ 8 h 8"/>
                <a:gd name="T4" fmla="*/ 21 w 21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8">
                  <a:moveTo>
                    <a:pt x="21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8" y="7"/>
                    <a:pt x="15" y="4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0" name="Freeform 64"/>
            <p:cNvSpPr/>
            <p:nvPr/>
          </p:nvSpPr>
          <p:spPr bwMode="auto">
            <a:xfrm>
              <a:off x="2773362" y="619125"/>
              <a:ext cx="344488" cy="144463"/>
            </a:xfrm>
            <a:custGeom>
              <a:avLst/>
              <a:gdLst>
                <a:gd name="T0" fmla="*/ 5 w 57"/>
                <a:gd name="T1" fmla="*/ 24 h 24"/>
                <a:gd name="T2" fmla="*/ 5 w 57"/>
                <a:gd name="T3" fmla="*/ 23 h 24"/>
                <a:gd name="T4" fmla="*/ 56 w 57"/>
                <a:gd name="T5" fmla="*/ 3 h 24"/>
                <a:gd name="T6" fmla="*/ 57 w 57"/>
                <a:gd name="T7" fmla="*/ 0 h 24"/>
                <a:gd name="T8" fmla="*/ 4 w 57"/>
                <a:gd name="T9" fmla="*/ 21 h 24"/>
                <a:gd name="T10" fmla="*/ 4 w 57"/>
                <a:gd name="T11" fmla="*/ 21 h 24"/>
                <a:gd name="T12" fmla="*/ 4 w 57"/>
                <a:gd name="T13" fmla="*/ 21 h 24"/>
                <a:gd name="T14" fmla="*/ 0 w 57"/>
                <a:gd name="T15" fmla="*/ 23 h 24"/>
                <a:gd name="T16" fmla="*/ 3 w 57"/>
                <a:gd name="T17" fmla="*/ 24 h 24"/>
                <a:gd name="T18" fmla="*/ 5 w 57"/>
                <a:gd name="T1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24">
                  <a:moveTo>
                    <a:pt x="5" y="24"/>
                  </a:moveTo>
                  <a:cubicBezTo>
                    <a:pt x="5" y="23"/>
                    <a:pt x="5" y="23"/>
                    <a:pt x="5" y="2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2"/>
                    <a:pt x="57" y="1"/>
                    <a:pt x="57" y="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3"/>
                    <a:pt x="2" y="24"/>
                    <a:pt x="3" y="24"/>
                  </a:cubicBezTo>
                  <a:cubicBezTo>
                    <a:pt x="5" y="24"/>
                    <a:pt x="5" y="24"/>
                    <a:pt x="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1" name="Freeform 65"/>
            <p:cNvSpPr/>
            <p:nvPr/>
          </p:nvSpPr>
          <p:spPr bwMode="auto">
            <a:xfrm>
              <a:off x="2708275" y="534988"/>
              <a:ext cx="427038" cy="180975"/>
            </a:xfrm>
            <a:custGeom>
              <a:avLst/>
              <a:gdLst>
                <a:gd name="T0" fmla="*/ 12 w 71"/>
                <a:gd name="T1" fmla="*/ 26 h 30"/>
                <a:gd name="T2" fmla="*/ 12 w 71"/>
                <a:gd name="T3" fmla="*/ 26 h 30"/>
                <a:gd name="T4" fmla="*/ 71 w 71"/>
                <a:gd name="T5" fmla="*/ 3 h 30"/>
                <a:gd name="T6" fmla="*/ 71 w 71"/>
                <a:gd name="T7" fmla="*/ 0 h 30"/>
                <a:gd name="T8" fmla="*/ 11 w 71"/>
                <a:gd name="T9" fmla="*/ 24 h 30"/>
                <a:gd name="T10" fmla="*/ 11 w 71"/>
                <a:gd name="T11" fmla="*/ 24 h 30"/>
                <a:gd name="T12" fmla="*/ 10 w 71"/>
                <a:gd name="T13" fmla="*/ 24 h 30"/>
                <a:gd name="T14" fmla="*/ 0 w 71"/>
                <a:gd name="T15" fmla="*/ 28 h 30"/>
                <a:gd name="T16" fmla="*/ 2 w 71"/>
                <a:gd name="T17" fmla="*/ 30 h 30"/>
                <a:gd name="T18" fmla="*/ 11 w 71"/>
                <a:gd name="T19" fmla="*/ 26 h 30"/>
                <a:gd name="T20" fmla="*/ 12 w 71"/>
                <a:gd name="T21" fmla="*/ 2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1" h="30">
                  <a:moveTo>
                    <a:pt x="12" y="26"/>
                  </a:moveTo>
                  <a:cubicBezTo>
                    <a:pt x="12" y="26"/>
                    <a:pt x="12" y="26"/>
                    <a:pt x="12" y="26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71" y="2"/>
                    <a:pt x="71" y="1"/>
                    <a:pt x="71" y="0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" y="29"/>
                    <a:pt x="1" y="30"/>
                    <a:pt x="2" y="30"/>
                  </a:cubicBezTo>
                  <a:cubicBezTo>
                    <a:pt x="11" y="26"/>
                    <a:pt x="11" y="26"/>
                    <a:pt x="11" y="26"/>
                  </a:cubicBezTo>
                  <a:lnTo>
                    <a:pt x="12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2" name="Freeform 66"/>
            <p:cNvSpPr/>
            <p:nvPr/>
          </p:nvSpPr>
          <p:spPr bwMode="auto">
            <a:xfrm>
              <a:off x="2665412" y="461963"/>
              <a:ext cx="465138" cy="193675"/>
            </a:xfrm>
            <a:custGeom>
              <a:avLst/>
              <a:gdLst>
                <a:gd name="T0" fmla="*/ 14 w 77"/>
                <a:gd name="T1" fmla="*/ 27 h 32"/>
                <a:gd name="T2" fmla="*/ 14 w 77"/>
                <a:gd name="T3" fmla="*/ 27 h 32"/>
                <a:gd name="T4" fmla="*/ 74 w 77"/>
                <a:gd name="T5" fmla="*/ 3 h 32"/>
                <a:gd name="T6" fmla="*/ 75 w 77"/>
                <a:gd name="T7" fmla="*/ 3 h 32"/>
                <a:gd name="T8" fmla="*/ 75 w 77"/>
                <a:gd name="T9" fmla="*/ 3 h 32"/>
                <a:gd name="T10" fmla="*/ 77 w 77"/>
                <a:gd name="T11" fmla="*/ 3 h 32"/>
                <a:gd name="T12" fmla="*/ 76 w 77"/>
                <a:gd name="T13" fmla="*/ 0 h 32"/>
                <a:gd name="T14" fmla="*/ 74 w 77"/>
                <a:gd name="T15" fmla="*/ 1 h 32"/>
                <a:gd name="T16" fmla="*/ 74 w 77"/>
                <a:gd name="T17" fmla="*/ 1 h 32"/>
                <a:gd name="T18" fmla="*/ 73 w 77"/>
                <a:gd name="T19" fmla="*/ 1 h 32"/>
                <a:gd name="T20" fmla="*/ 13 w 77"/>
                <a:gd name="T21" fmla="*/ 25 h 32"/>
                <a:gd name="T22" fmla="*/ 13 w 77"/>
                <a:gd name="T23" fmla="*/ 25 h 32"/>
                <a:gd name="T24" fmla="*/ 13 w 77"/>
                <a:gd name="T25" fmla="*/ 25 h 32"/>
                <a:gd name="T26" fmla="*/ 0 w 77"/>
                <a:gd name="T27" fmla="*/ 30 h 32"/>
                <a:gd name="T28" fmla="*/ 1 w 77"/>
                <a:gd name="T29" fmla="*/ 32 h 32"/>
                <a:gd name="T30" fmla="*/ 14 w 77"/>
                <a:gd name="T31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7" h="32">
                  <a:moveTo>
                    <a:pt x="14" y="27"/>
                  </a:moveTo>
                  <a:cubicBezTo>
                    <a:pt x="14" y="27"/>
                    <a:pt x="14" y="27"/>
                    <a:pt x="14" y="27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6" y="2"/>
                    <a:pt x="76" y="1"/>
                    <a:pt x="76" y="0"/>
                  </a:cubicBezTo>
                  <a:cubicBezTo>
                    <a:pt x="74" y="1"/>
                    <a:pt x="74" y="1"/>
                    <a:pt x="74" y="1"/>
                  </a:cubicBezTo>
                  <a:cubicBezTo>
                    <a:pt x="74" y="1"/>
                    <a:pt x="74" y="1"/>
                    <a:pt x="74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1"/>
                    <a:pt x="1" y="31"/>
                    <a:pt x="1" y="32"/>
                  </a:cubicBezTo>
                  <a:cubicBezTo>
                    <a:pt x="14" y="27"/>
                    <a:pt x="14" y="27"/>
                    <a:pt x="14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8553855" y="3522702"/>
            <a:ext cx="687388" cy="688975"/>
            <a:chOff x="3359150" y="2557463"/>
            <a:chExt cx="687388" cy="688975"/>
          </a:xfrm>
          <a:solidFill>
            <a:srgbClr val="365974"/>
          </a:solidFill>
        </p:grpSpPr>
        <p:sp>
          <p:nvSpPr>
            <p:cNvPr id="84" name="Freeform 67"/>
            <p:cNvSpPr/>
            <p:nvPr/>
          </p:nvSpPr>
          <p:spPr bwMode="auto">
            <a:xfrm>
              <a:off x="3370262" y="2751138"/>
              <a:ext cx="650875" cy="271463"/>
            </a:xfrm>
            <a:custGeom>
              <a:avLst/>
              <a:gdLst>
                <a:gd name="T0" fmla="*/ 20 w 108"/>
                <a:gd name="T1" fmla="*/ 38 h 45"/>
                <a:gd name="T2" fmla="*/ 20 w 108"/>
                <a:gd name="T3" fmla="*/ 38 h 45"/>
                <a:gd name="T4" fmla="*/ 104 w 108"/>
                <a:gd name="T5" fmla="*/ 5 h 45"/>
                <a:gd name="T6" fmla="*/ 105 w 108"/>
                <a:gd name="T7" fmla="*/ 5 h 45"/>
                <a:gd name="T8" fmla="*/ 105 w 108"/>
                <a:gd name="T9" fmla="*/ 5 h 45"/>
                <a:gd name="T10" fmla="*/ 108 w 108"/>
                <a:gd name="T11" fmla="*/ 3 h 45"/>
                <a:gd name="T12" fmla="*/ 106 w 108"/>
                <a:gd name="T13" fmla="*/ 0 h 45"/>
                <a:gd name="T14" fmla="*/ 104 w 108"/>
                <a:gd name="T15" fmla="*/ 2 h 45"/>
                <a:gd name="T16" fmla="*/ 103 w 108"/>
                <a:gd name="T17" fmla="*/ 2 h 45"/>
                <a:gd name="T18" fmla="*/ 103 w 108"/>
                <a:gd name="T19" fmla="*/ 2 h 45"/>
                <a:gd name="T20" fmla="*/ 19 w 108"/>
                <a:gd name="T21" fmla="*/ 35 h 45"/>
                <a:gd name="T22" fmla="*/ 19 w 108"/>
                <a:gd name="T23" fmla="*/ 35 h 45"/>
                <a:gd name="T24" fmla="*/ 19 w 108"/>
                <a:gd name="T25" fmla="*/ 35 h 45"/>
                <a:gd name="T26" fmla="*/ 0 w 108"/>
                <a:gd name="T27" fmla="*/ 42 h 45"/>
                <a:gd name="T28" fmla="*/ 1 w 108"/>
                <a:gd name="T29" fmla="*/ 45 h 45"/>
                <a:gd name="T30" fmla="*/ 20 w 108"/>
                <a:gd name="T31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8" h="45">
                  <a:moveTo>
                    <a:pt x="20" y="38"/>
                  </a:moveTo>
                  <a:cubicBezTo>
                    <a:pt x="20" y="38"/>
                    <a:pt x="20" y="38"/>
                    <a:pt x="20" y="38"/>
                  </a:cubicBezTo>
                  <a:cubicBezTo>
                    <a:pt x="104" y="5"/>
                    <a:pt x="104" y="5"/>
                    <a:pt x="104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7" y="2"/>
                    <a:pt x="107" y="1"/>
                    <a:pt x="106" y="0"/>
                  </a:cubicBezTo>
                  <a:cubicBezTo>
                    <a:pt x="104" y="2"/>
                    <a:pt x="104" y="2"/>
                    <a:pt x="104" y="2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" y="43"/>
                    <a:pt x="1" y="44"/>
                    <a:pt x="1" y="45"/>
                  </a:cubicBezTo>
                  <a:cubicBezTo>
                    <a:pt x="20" y="38"/>
                    <a:pt x="20" y="38"/>
                    <a:pt x="20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5" name="Freeform 68"/>
            <p:cNvSpPr/>
            <p:nvPr/>
          </p:nvSpPr>
          <p:spPr bwMode="auto">
            <a:xfrm>
              <a:off x="3359150" y="2665413"/>
              <a:ext cx="608013" cy="260350"/>
            </a:xfrm>
            <a:custGeom>
              <a:avLst/>
              <a:gdLst>
                <a:gd name="T0" fmla="*/ 16 w 101"/>
                <a:gd name="T1" fmla="*/ 36 h 43"/>
                <a:gd name="T2" fmla="*/ 16 w 101"/>
                <a:gd name="T3" fmla="*/ 36 h 43"/>
                <a:gd name="T4" fmla="*/ 100 w 101"/>
                <a:gd name="T5" fmla="*/ 3 h 43"/>
                <a:gd name="T6" fmla="*/ 100 w 101"/>
                <a:gd name="T7" fmla="*/ 3 h 43"/>
                <a:gd name="T8" fmla="*/ 101 w 101"/>
                <a:gd name="T9" fmla="*/ 3 h 43"/>
                <a:gd name="T10" fmla="*/ 101 w 101"/>
                <a:gd name="T11" fmla="*/ 3 h 43"/>
                <a:gd name="T12" fmla="*/ 99 w 101"/>
                <a:gd name="T13" fmla="*/ 0 h 43"/>
                <a:gd name="T14" fmla="*/ 15 w 101"/>
                <a:gd name="T15" fmla="*/ 33 h 43"/>
                <a:gd name="T16" fmla="*/ 15 w 101"/>
                <a:gd name="T17" fmla="*/ 33 h 43"/>
                <a:gd name="T18" fmla="*/ 14 w 101"/>
                <a:gd name="T19" fmla="*/ 33 h 43"/>
                <a:gd name="T20" fmla="*/ 0 w 101"/>
                <a:gd name="T21" fmla="*/ 39 h 43"/>
                <a:gd name="T22" fmla="*/ 0 w 101"/>
                <a:gd name="T23" fmla="*/ 43 h 43"/>
                <a:gd name="T24" fmla="*/ 16 w 101"/>
                <a:gd name="T25" fmla="*/ 3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1" h="43">
                  <a:moveTo>
                    <a:pt x="16" y="36"/>
                  </a:moveTo>
                  <a:cubicBezTo>
                    <a:pt x="16" y="36"/>
                    <a:pt x="16" y="36"/>
                    <a:pt x="16" y="36"/>
                  </a:cubicBezTo>
                  <a:cubicBezTo>
                    <a:pt x="100" y="3"/>
                    <a:pt x="100" y="3"/>
                    <a:pt x="100" y="3"/>
                  </a:cubicBezTo>
                  <a:cubicBezTo>
                    <a:pt x="100" y="3"/>
                    <a:pt x="100" y="3"/>
                    <a:pt x="100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0" y="2"/>
                    <a:pt x="99" y="1"/>
                    <a:pt x="99" y="0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0"/>
                    <a:pt x="0" y="41"/>
                    <a:pt x="0" y="43"/>
                  </a:cubicBezTo>
                  <a:cubicBezTo>
                    <a:pt x="16" y="36"/>
                    <a:pt x="16" y="36"/>
                    <a:pt x="16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6" name="Freeform 69"/>
            <p:cNvSpPr/>
            <p:nvPr/>
          </p:nvSpPr>
          <p:spPr bwMode="auto">
            <a:xfrm>
              <a:off x="3370262" y="2593975"/>
              <a:ext cx="512763" cy="217488"/>
            </a:xfrm>
            <a:custGeom>
              <a:avLst/>
              <a:gdLst>
                <a:gd name="T0" fmla="*/ 8 w 85"/>
                <a:gd name="T1" fmla="*/ 32 h 36"/>
                <a:gd name="T2" fmla="*/ 8 w 85"/>
                <a:gd name="T3" fmla="*/ 32 h 36"/>
                <a:gd name="T4" fmla="*/ 85 w 85"/>
                <a:gd name="T5" fmla="*/ 2 h 36"/>
                <a:gd name="T6" fmla="*/ 81 w 85"/>
                <a:gd name="T7" fmla="*/ 0 h 36"/>
                <a:gd name="T8" fmla="*/ 7 w 85"/>
                <a:gd name="T9" fmla="*/ 29 h 36"/>
                <a:gd name="T10" fmla="*/ 6 w 85"/>
                <a:gd name="T11" fmla="*/ 29 h 36"/>
                <a:gd name="T12" fmla="*/ 6 w 85"/>
                <a:gd name="T13" fmla="*/ 29 h 36"/>
                <a:gd name="T14" fmla="*/ 1 w 85"/>
                <a:gd name="T15" fmla="*/ 31 h 36"/>
                <a:gd name="T16" fmla="*/ 0 w 85"/>
                <a:gd name="T17" fmla="*/ 36 h 36"/>
                <a:gd name="T18" fmla="*/ 7 w 85"/>
                <a:gd name="T19" fmla="*/ 33 h 36"/>
                <a:gd name="T20" fmla="*/ 8 w 85"/>
                <a:gd name="T21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36">
                  <a:moveTo>
                    <a:pt x="8" y="32"/>
                  </a:moveTo>
                  <a:cubicBezTo>
                    <a:pt x="8" y="32"/>
                    <a:pt x="8" y="32"/>
                    <a:pt x="8" y="32"/>
                  </a:cubicBezTo>
                  <a:cubicBezTo>
                    <a:pt x="85" y="2"/>
                    <a:pt x="85" y="2"/>
                    <a:pt x="85" y="2"/>
                  </a:cubicBezTo>
                  <a:cubicBezTo>
                    <a:pt x="83" y="2"/>
                    <a:pt x="82" y="1"/>
                    <a:pt x="81" y="0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7" y="33"/>
                    <a:pt x="7" y="33"/>
                    <a:pt x="7" y="33"/>
                  </a:cubicBezTo>
                  <a:lnTo>
                    <a:pt x="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7" name="Freeform 70"/>
            <p:cNvSpPr/>
            <p:nvPr/>
          </p:nvSpPr>
          <p:spPr bwMode="auto">
            <a:xfrm>
              <a:off x="3449637" y="2557463"/>
              <a:ext cx="276225" cy="107950"/>
            </a:xfrm>
            <a:custGeom>
              <a:avLst/>
              <a:gdLst>
                <a:gd name="T0" fmla="*/ 38 w 46"/>
                <a:gd name="T1" fmla="*/ 0 h 18"/>
                <a:gd name="T2" fmla="*/ 37 w 46"/>
                <a:gd name="T3" fmla="*/ 0 h 18"/>
                <a:gd name="T4" fmla="*/ 7 w 46"/>
                <a:gd name="T5" fmla="*/ 12 h 18"/>
                <a:gd name="T6" fmla="*/ 0 w 46"/>
                <a:gd name="T7" fmla="*/ 18 h 18"/>
                <a:gd name="T8" fmla="*/ 46 w 46"/>
                <a:gd name="T9" fmla="*/ 0 h 18"/>
                <a:gd name="T10" fmla="*/ 38 w 4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18">
                  <a:moveTo>
                    <a:pt x="38" y="0"/>
                  </a:moveTo>
                  <a:cubicBezTo>
                    <a:pt x="38" y="0"/>
                    <a:pt x="37" y="0"/>
                    <a:pt x="37" y="0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4" y="14"/>
                    <a:pt x="2" y="16"/>
                    <a:pt x="0" y="18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4" y="0"/>
                    <a:pt x="41" y="0"/>
                    <a:pt x="3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8" name="Freeform 71"/>
            <p:cNvSpPr/>
            <p:nvPr/>
          </p:nvSpPr>
          <p:spPr bwMode="auto">
            <a:xfrm>
              <a:off x="3359150" y="2708275"/>
              <a:ext cx="638175" cy="265113"/>
            </a:xfrm>
            <a:custGeom>
              <a:avLst/>
              <a:gdLst>
                <a:gd name="T0" fmla="*/ 19 w 106"/>
                <a:gd name="T1" fmla="*/ 37 h 44"/>
                <a:gd name="T2" fmla="*/ 19 w 106"/>
                <a:gd name="T3" fmla="*/ 37 h 44"/>
                <a:gd name="T4" fmla="*/ 103 w 106"/>
                <a:gd name="T5" fmla="*/ 4 h 44"/>
                <a:gd name="T6" fmla="*/ 103 w 106"/>
                <a:gd name="T7" fmla="*/ 4 h 44"/>
                <a:gd name="T8" fmla="*/ 104 w 106"/>
                <a:gd name="T9" fmla="*/ 4 h 44"/>
                <a:gd name="T10" fmla="*/ 106 w 106"/>
                <a:gd name="T11" fmla="*/ 3 h 44"/>
                <a:gd name="T12" fmla="*/ 104 w 106"/>
                <a:gd name="T13" fmla="*/ 0 h 44"/>
                <a:gd name="T14" fmla="*/ 103 w 106"/>
                <a:gd name="T15" fmla="*/ 1 h 44"/>
                <a:gd name="T16" fmla="*/ 102 w 106"/>
                <a:gd name="T17" fmla="*/ 1 h 44"/>
                <a:gd name="T18" fmla="*/ 102 w 106"/>
                <a:gd name="T19" fmla="*/ 1 h 44"/>
                <a:gd name="T20" fmla="*/ 18 w 106"/>
                <a:gd name="T21" fmla="*/ 34 h 44"/>
                <a:gd name="T22" fmla="*/ 18 w 106"/>
                <a:gd name="T23" fmla="*/ 34 h 44"/>
                <a:gd name="T24" fmla="*/ 17 w 106"/>
                <a:gd name="T25" fmla="*/ 34 h 44"/>
                <a:gd name="T26" fmla="*/ 0 w 106"/>
                <a:gd name="T27" fmla="*/ 41 h 44"/>
                <a:gd name="T28" fmla="*/ 1 w 106"/>
                <a:gd name="T29" fmla="*/ 44 h 44"/>
                <a:gd name="T30" fmla="*/ 19 w 106"/>
                <a:gd name="T31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6" h="44">
                  <a:moveTo>
                    <a:pt x="19" y="37"/>
                  </a:moveTo>
                  <a:cubicBezTo>
                    <a:pt x="19" y="37"/>
                    <a:pt x="19" y="37"/>
                    <a:pt x="19" y="37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4" y="4"/>
                    <a:pt x="104" y="4"/>
                    <a:pt x="104" y="4"/>
                  </a:cubicBezTo>
                  <a:cubicBezTo>
                    <a:pt x="106" y="3"/>
                    <a:pt x="106" y="3"/>
                    <a:pt x="106" y="3"/>
                  </a:cubicBezTo>
                  <a:cubicBezTo>
                    <a:pt x="105" y="2"/>
                    <a:pt x="105" y="1"/>
                    <a:pt x="104" y="0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2"/>
                    <a:pt x="1" y="43"/>
                    <a:pt x="1" y="44"/>
                  </a:cubicBezTo>
                  <a:cubicBezTo>
                    <a:pt x="19" y="37"/>
                    <a:pt x="19" y="37"/>
                    <a:pt x="19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9" name="Freeform 72"/>
            <p:cNvSpPr/>
            <p:nvPr/>
          </p:nvSpPr>
          <p:spPr bwMode="auto">
            <a:xfrm>
              <a:off x="3359150" y="2630488"/>
              <a:ext cx="573088" cy="234950"/>
            </a:xfrm>
            <a:custGeom>
              <a:avLst/>
              <a:gdLst>
                <a:gd name="T0" fmla="*/ 13 w 95"/>
                <a:gd name="T1" fmla="*/ 34 h 39"/>
                <a:gd name="T2" fmla="*/ 13 w 95"/>
                <a:gd name="T3" fmla="*/ 34 h 39"/>
                <a:gd name="T4" fmla="*/ 95 w 95"/>
                <a:gd name="T5" fmla="*/ 2 h 39"/>
                <a:gd name="T6" fmla="*/ 92 w 95"/>
                <a:gd name="T7" fmla="*/ 0 h 39"/>
                <a:gd name="T8" fmla="*/ 12 w 95"/>
                <a:gd name="T9" fmla="*/ 31 h 39"/>
                <a:gd name="T10" fmla="*/ 12 w 95"/>
                <a:gd name="T11" fmla="*/ 31 h 39"/>
                <a:gd name="T12" fmla="*/ 11 w 95"/>
                <a:gd name="T13" fmla="*/ 31 h 39"/>
                <a:gd name="T14" fmla="*/ 0 w 95"/>
                <a:gd name="T15" fmla="*/ 36 h 39"/>
                <a:gd name="T16" fmla="*/ 0 w 95"/>
                <a:gd name="T17" fmla="*/ 39 h 39"/>
                <a:gd name="T18" fmla="*/ 13 w 95"/>
                <a:gd name="T19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39">
                  <a:moveTo>
                    <a:pt x="13" y="34"/>
                  </a:moveTo>
                  <a:cubicBezTo>
                    <a:pt x="13" y="34"/>
                    <a:pt x="13" y="34"/>
                    <a:pt x="13" y="34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4" y="1"/>
                    <a:pt x="93" y="1"/>
                    <a:pt x="92" y="0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7"/>
                    <a:pt x="0" y="38"/>
                    <a:pt x="0" y="39"/>
                  </a:cubicBezTo>
                  <a:cubicBezTo>
                    <a:pt x="13" y="34"/>
                    <a:pt x="13" y="34"/>
                    <a:pt x="13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0" name="Freeform 73"/>
            <p:cNvSpPr/>
            <p:nvPr/>
          </p:nvSpPr>
          <p:spPr bwMode="auto">
            <a:xfrm>
              <a:off x="3395662" y="2570163"/>
              <a:ext cx="420688" cy="174625"/>
            </a:xfrm>
            <a:custGeom>
              <a:avLst/>
              <a:gdLst>
                <a:gd name="T0" fmla="*/ 1 w 70"/>
                <a:gd name="T1" fmla="*/ 29 h 29"/>
                <a:gd name="T2" fmla="*/ 1 w 70"/>
                <a:gd name="T3" fmla="*/ 29 h 29"/>
                <a:gd name="T4" fmla="*/ 70 w 70"/>
                <a:gd name="T5" fmla="*/ 1 h 29"/>
                <a:gd name="T6" fmla="*/ 65 w 70"/>
                <a:gd name="T7" fmla="*/ 0 h 29"/>
                <a:gd name="T8" fmla="*/ 3 w 70"/>
                <a:gd name="T9" fmla="*/ 24 h 29"/>
                <a:gd name="T10" fmla="*/ 0 w 70"/>
                <a:gd name="T11" fmla="*/ 29 h 29"/>
                <a:gd name="T12" fmla="*/ 0 w 70"/>
                <a:gd name="T13" fmla="*/ 29 h 29"/>
                <a:gd name="T14" fmla="*/ 1 w 70"/>
                <a:gd name="T1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29">
                  <a:moveTo>
                    <a:pt x="1" y="29"/>
                  </a:moveTo>
                  <a:cubicBezTo>
                    <a:pt x="1" y="29"/>
                    <a:pt x="1" y="29"/>
                    <a:pt x="1" y="29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69" y="1"/>
                    <a:pt x="67" y="0"/>
                    <a:pt x="65" y="0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2" y="26"/>
                    <a:pt x="1" y="27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lnTo>
                    <a:pt x="1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1" name="Freeform 74"/>
            <p:cNvSpPr/>
            <p:nvPr/>
          </p:nvSpPr>
          <p:spPr bwMode="auto">
            <a:xfrm>
              <a:off x="3617912" y="3089275"/>
              <a:ext cx="373063" cy="157163"/>
            </a:xfrm>
            <a:custGeom>
              <a:avLst/>
              <a:gdLst>
                <a:gd name="T0" fmla="*/ 6 w 62"/>
                <a:gd name="T1" fmla="*/ 26 h 26"/>
                <a:gd name="T2" fmla="*/ 58 w 62"/>
                <a:gd name="T3" fmla="*/ 5 h 26"/>
                <a:gd name="T4" fmla="*/ 62 w 62"/>
                <a:gd name="T5" fmla="*/ 0 h 26"/>
                <a:gd name="T6" fmla="*/ 0 w 62"/>
                <a:gd name="T7" fmla="*/ 25 h 26"/>
                <a:gd name="T8" fmla="*/ 6 w 62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6">
                  <a:moveTo>
                    <a:pt x="6" y="26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60" y="4"/>
                    <a:pt x="61" y="2"/>
                    <a:pt x="62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" y="25"/>
                    <a:pt x="4" y="26"/>
                    <a:pt x="6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2" name="Freeform 75"/>
            <p:cNvSpPr/>
            <p:nvPr/>
          </p:nvSpPr>
          <p:spPr bwMode="auto">
            <a:xfrm>
              <a:off x="3490912" y="2962275"/>
              <a:ext cx="549275" cy="228600"/>
            </a:xfrm>
            <a:custGeom>
              <a:avLst/>
              <a:gdLst>
                <a:gd name="T0" fmla="*/ 12 w 91"/>
                <a:gd name="T1" fmla="*/ 34 h 38"/>
                <a:gd name="T2" fmla="*/ 13 w 91"/>
                <a:gd name="T3" fmla="*/ 34 h 38"/>
                <a:gd name="T4" fmla="*/ 90 w 91"/>
                <a:gd name="T5" fmla="*/ 4 h 38"/>
                <a:gd name="T6" fmla="*/ 91 w 91"/>
                <a:gd name="T7" fmla="*/ 0 h 38"/>
                <a:gd name="T8" fmla="*/ 11 w 91"/>
                <a:gd name="T9" fmla="*/ 31 h 38"/>
                <a:gd name="T10" fmla="*/ 11 w 91"/>
                <a:gd name="T11" fmla="*/ 31 h 38"/>
                <a:gd name="T12" fmla="*/ 11 w 91"/>
                <a:gd name="T13" fmla="*/ 31 h 38"/>
                <a:gd name="T14" fmla="*/ 0 w 91"/>
                <a:gd name="T15" fmla="*/ 36 h 38"/>
                <a:gd name="T16" fmla="*/ 3 w 91"/>
                <a:gd name="T17" fmla="*/ 38 h 38"/>
                <a:gd name="T18" fmla="*/ 12 w 91"/>
                <a:gd name="T19" fmla="*/ 35 h 38"/>
                <a:gd name="T20" fmla="*/ 12 w 91"/>
                <a:gd name="T21" fmla="*/ 3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38">
                  <a:moveTo>
                    <a:pt x="12" y="34"/>
                  </a:moveTo>
                  <a:cubicBezTo>
                    <a:pt x="13" y="34"/>
                    <a:pt x="13" y="34"/>
                    <a:pt x="13" y="34"/>
                  </a:cubicBezTo>
                  <a:cubicBezTo>
                    <a:pt x="90" y="4"/>
                    <a:pt x="90" y="4"/>
                    <a:pt x="90" y="4"/>
                  </a:cubicBezTo>
                  <a:cubicBezTo>
                    <a:pt x="91" y="2"/>
                    <a:pt x="91" y="1"/>
                    <a:pt x="91" y="0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36"/>
                    <a:pt x="2" y="37"/>
                    <a:pt x="3" y="38"/>
                  </a:cubicBezTo>
                  <a:cubicBezTo>
                    <a:pt x="12" y="35"/>
                    <a:pt x="12" y="35"/>
                    <a:pt x="12" y="35"/>
                  </a:cubicBezTo>
                  <a:lnTo>
                    <a:pt x="12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3" name="Freeform 76"/>
            <p:cNvSpPr/>
            <p:nvPr/>
          </p:nvSpPr>
          <p:spPr bwMode="auto">
            <a:xfrm>
              <a:off x="3419475" y="2852738"/>
              <a:ext cx="627063" cy="260350"/>
            </a:xfrm>
            <a:custGeom>
              <a:avLst/>
              <a:gdLst>
                <a:gd name="T0" fmla="*/ 18 w 104"/>
                <a:gd name="T1" fmla="*/ 37 h 43"/>
                <a:gd name="T2" fmla="*/ 19 w 104"/>
                <a:gd name="T3" fmla="*/ 37 h 43"/>
                <a:gd name="T4" fmla="*/ 102 w 104"/>
                <a:gd name="T5" fmla="*/ 4 h 43"/>
                <a:gd name="T6" fmla="*/ 103 w 104"/>
                <a:gd name="T7" fmla="*/ 3 h 43"/>
                <a:gd name="T8" fmla="*/ 103 w 104"/>
                <a:gd name="T9" fmla="*/ 3 h 43"/>
                <a:gd name="T10" fmla="*/ 104 w 104"/>
                <a:gd name="T11" fmla="*/ 3 h 43"/>
                <a:gd name="T12" fmla="*/ 103 w 104"/>
                <a:gd name="T13" fmla="*/ 0 h 43"/>
                <a:gd name="T14" fmla="*/ 102 w 104"/>
                <a:gd name="T15" fmla="*/ 0 h 43"/>
                <a:gd name="T16" fmla="*/ 101 w 104"/>
                <a:gd name="T17" fmla="*/ 0 h 43"/>
                <a:gd name="T18" fmla="*/ 101 w 104"/>
                <a:gd name="T19" fmla="*/ 0 h 43"/>
                <a:gd name="T20" fmla="*/ 17 w 104"/>
                <a:gd name="T21" fmla="*/ 33 h 43"/>
                <a:gd name="T22" fmla="*/ 17 w 104"/>
                <a:gd name="T23" fmla="*/ 34 h 43"/>
                <a:gd name="T24" fmla="*/ 17 w 104"/>
                <a:gd name="T25" fmla="*/ 34 h 43"/>
                <a:gd name="T26" fmla="*/ 0 w 104"/>
                <a:gd name="T27" fmla="*/ 40 h 43"/>
                <a:gd name="T28" fmla="*/ 2 w 104"/>
                <a:gd name="T29" fmla="*/ 43 h 43"/>
                <a:gd name="T30" fmla="*/ 18 w 104"/>
                <a:gd name="T31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" h="43">
                  <a:moveTo>
                    <a:pt x="18" y="37"/>
                  </a:moveTo>
                  <a:cubicBezTo>
                    <a:pt x="19" y="37"/>
                    <a:pt x="19" y="37"/>
                    <a:pt x="19" y="37"/>
                  </a:cubicBezTo>
                  <a:cubicBezTo>
                    <a:pt x="102" y="4"/>
                    <a:pt x="102" y="4"/>
                    <a:pt x="102" y="4"/>
                  </a:cubicBezTo>
                  <a:cubicBezTo>
                    <a:pt x="103" y="3"/>
                    <a:pt x="103" y="3"/>
                    <a:pt x="103" y="3"/>
                  </a:cubicBezTo>
                  <a:cubicBezTo>
                    <a:pt x="103" y="3"/>
                    <a:pt x="103" y="3"/>
                    <a:pt x="103" y="3"/>
                  </a:cubicBezTo>
                  <a:cubicBezTo>
                    <a:pt x="104" y="3"/>
                    <a:pt x="104" y="3"/>
                    <a:pt x="104" y="3"/>
                  </a:cubicBezTo>
                  <a:cubicBezTo>
                    <a:pt x="104" y="2"/>
                    <a:pt x="104" y="1"/>
                    <a:pt x="103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1"/>
                    <a:pt x="1" y="42"/>
                    <a:pt x="2" y="43"/>
                  </a:cubicBezTo>
                  <a:cubicBezTo>
                    <a:pt x="18" y="37"/>
                    <a:pt x="18" y="37"/>
                    <a:pt x="18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4" name="Freeform 77"/>
            <p:cNvSpPr/>
            <p:nvPr/>
          </p:nvSpPr>
          <p:spPr bwMode="auto">
            <a:xfrm>
              <a:off x="3732212" y="3173413"/>
              <a:ext cx="180975" cy="73025"/>
            </a:xfrm>
            <a:custGeom>
              <a:avLst/>
              <a:gdLst>
                <a:gd name="T0" fmla="*/ 30 w 30"/>
                <a:gd name="T1" fmla="*/ 0 h 12"/>
                <a:gd name="T2" fmla="*/ 0 w 30"/>
                <a:gd name="T3" fmla="*/ 12 h 12"/>
                <a:gd name="T4" fmla="*/ 30 w 30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12">
                  <a:moveTo>
                    <a:pt x="30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11" y="11"/>
                    <a:pt x="22" y="7"/>
                    <a:pt x="3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5" name="Freeform 78"/>
            <p:cNvSpPr/>
            <p:nvPr/>
          </p:nvSpPr>
          <p:spPr bwMode="auto">
            <a:xfrm>
              <a:off x="3546475" y="3022600"/>
              <a:ext cx="481013" cy="198438"/>
            </a:xfrm>
            <a:custGeom>
              <a:avLst/>
              <a:gdLst>
                <a:gd name="T0" fmla="*/ 7 w 80"/>
                <a:gd name="T1" fmla="*/ 32 h 33"/>
                <a:gd name="T2" fmla="*/ 7 w 80"/>
                <a:gd name="T3" fmla="*/ 32 h 33"/>
                <a:gd name="T4" fmla="*/ 78 w 80"/>
                <a:gd name="T5" fmla="*/ 4 h 33"/>
                <a:gd name="T6" fmla="*/ 80 w 80"/>
                <a:gd name="T7" fmla="*/ 0 h 33"/>
                <a:gd name="T8" fmla="*/ 6 w 80"/>
                <a:gd name="T9" fmla="*/ 29 h 33"/>
                <a:gd name="T10" fmla="*/ 5 w 80"/>
                <a:gd name="T11" fmla="*/ 29 h 33"/>
                <a:gd name="T12" fmla="*/ 5 w 80"/>
                <a:gd name="T13" fmla="*/ 29 h 33"/>
                <a:gd name="T14" fmla="*/ 0 w 80"/>
                <a:gd name="T15" fmla="*/ 31 h 33"/>
                <a:gd name="T16" fmla="*/ 4 w 80"/>
                <a:gd name="T17" fmla="*/ 33 h 33"/>
                <a:gd name="T18" fmla="*/ 6 w 80"/>
                <a:gd name="T19" fmla="*/ 32 h 33"/>
                <a:gd name="T20" fmla="*/ 7 w 80"/>
                <a:gd name="T21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33">
                  <a:moveTo>
                    <a:pt x="7" y="32"/>
                  </a:moveTo>
                  <a:cubicBezTo>
                    <a:pt x="7" y="32"/>
                    <a:pt x="7" y="32"/>
                    <a:pt x="7" y="32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8" y="3"/>
                    <a:pt x="79" y="1"/>
                    <a:pt x="80" y="0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" y="32"/>
                    <a:pt x="3" y="33"/>
                    <a:pt x="4" y="33"/>
                  </a:cubicBezTo>
                  <a:cubicBezTo>
                    <a:pt x="6" y="32"/>
                    <a:pt x="6" y="32"/>
                    <a:pt x="6" y="32"/>
                  </a:cubicBezTo>
                  <a:lnTo>
                    <a:pt x="7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6" name="Freeform 79"/>
            <p:cNvSpPr/>
            <p:nvPr/>
          </p:nvSpPr>
          <p:spPr bwMode="auto">
            <a:xfrm>
              <a:off x="3449637" y="2901950"/>
              <a:ext cx="596900" cy="254000"/>
            </a:xfrm>
            <a:custGeom>
              <a:avLst/>
              <a:gdLst>
                <a:gd name="T0" fmla="*/ 16 w 99"/>
                <a:gd name="T1" fmla="*/ 37 h 42"/>
                <a:gd name="T2" fmla="*/ 17 w 99"/>
                <a:gd name="T3" fmla="*/ 36 h 42"/>
                <a:gd name="T4" fmla="*/ 99 w 99"/>
                <a:gd name="T5" fmla="*/ 4 h 42"/>
                <a:gd name="T6" fmla="*/ 99 w 99"/>
                <a:gd name="T7" fmla="*/ 0 h 42"/>
                <a:gd name="T8" fmla="*/ 15 w 99"/>
                <a:gd name="T9" fmla="*/ 33 h 42"/>
                <a:gd name="T10" fmla="*/ 15 w 99"/>
                <a:gd name="T11" fmla="*/ 33 h 42"/>
                <a:gd name="T12" fmla="*/ 15 w 99"/>
                <a:gd name="T13" fmla="*/ 34 h 42"/>
                <a:gd name="T14" fmla="*/ 0 w 99"/>
                <a:gd name="T15" fmla="*/ 39 h 42"/>
                <a:gd name="T16" fmla="*/ 3 w 99"/>
                <a:gd name="T17" fmla="*/ 42 h 42"/>
                <a:gd name="T18" fmla="*/ 16 w 99"/>
                <a:gd name="T19" fmla="*/ 3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42">
                  <a:moveTo>
                    <a:pt x="16" y="37"/>
                  </a:moveTo>
                  <a:cubicBezTo>
                    <a:pt x="17" y="36"/>
                    <a:pt x="17" y="36"/>
                    <a:pt x="17" y="36"/>
                  </a:cubicBezTo>
                  <a:cubicBezTo>
                    <a:pt x="99" y="4"/>
                    <a:pt x="99" y="4"/>
                    <a:pt x="99" y="4"/>
                  </a:cubicBezTo>
                  <a:cubicBezTo>
                    <a:pt x="99" y="3"/>
                    <a:pt x="99" y="2"/>
                    <a:pt x="99" y="0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" y="40"/>
                    <a:pt x="2" y="41"/>
                    <a:pt x="3" y="42"/>
                  </a:cubicBezTo>
                  <a:cubicBezTo>
                    <a:pt x="16" y="37"/>
                    <a:pt x="16" y="37"/>
                    <a:pt x="16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7" name="Freeform 80"/>
            <p:cNvSpPr/>
            <p:nvPr/>
          </p:nvSpPr>
          <p:spPr bwMode="auto">
            <a:xfrm>
              <a:off x="3389312" y="2798763"/>
              <a:ext cx="644525" cy="271463"/>
            </a:xfrm>
            <a:custGeom>
              <a:avLst/>
              <a:gdLst>
                <a:gd name="T0" fmla="*/ 20 w 107"/>
                <a:gd name="T1" fmla="*/ 38 h 45"/>
                <a:gd name="T2" fmla="*/ 20 w 107"/>
                <a:gd name="T3" fmla="*/ 38 h 45"/>
                <a:gd name="T4" fmla="*/ 104 w 107"/>
                <a:gd name="T5" fmla="*/ 5 h 45"/>
                <a:gd name="T6" fmla="*/ 105 w 107"/>
                <a:gd name="T7" fmla="*/ 5 h 45"/>
                <a:gd name="T8" fmla="*/ 105 w 107"/>
                <a:gd name="T9" fmla="*/ 5 h 45"/>
                <a:gd name="T10" fmla="*/ 107 w 107"/>
                <a:gd name="T11" fmla="*/ 4 h 45"/>
                <a:gd name="T12" fmla="*/ 107 w 107"/>
                <a:gd name="T13" fmla="*/ 0 h 45"/>
                <a:gd name="T14" fmla="*/ 104 w 107"/>
                <a:gd name="T15" fmla="*/ 1 h 45"/>
                <a:gd name="T16" fmla="*/ 103 w 107"/>
                <a:gd name="T17" fmla="*/ 1 h 45"/>
                <a:gd name="T18" fmla="*/ 103 w 107"/>
                <a:gd name="T19" fmla="*/ 2 h 45"/>
                <a:gd name="T20" fmla="*/ 19 w 107"/>
                <a:gd name="T21" fmla="*/ 35 h 45"/>
                <a:gd name="T22" fmla="*/ 19 w 107"/>
                <a:gd name="T23" fmla="*/ 35 h 45"/>
                <a:gd name="T24" fmla="*/ 19 w 107"/>
                <a:gd name="T25" fmla="*/ 35 h 45"/>
                <a:gd name="T26" fmla="*/ 0 w 107"/>
                <a:gd name="T27" fmla="*/ 42 h 45"/>
                <a:gd name="T28" fmla="*/ 2 w 107"/>
                <a:gd name="T29" fmla="*/ 45 h 45"/>
                <a:gd name="T30" fmla="*/ 20 w 107"/>
                <a:gd name="T31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7" h="45">
                  <a:moveTo>
                    <a:pt x="20" y="38"/>
                  </a:moveTo>
                  <a:cubicBezTo>
                    <a:pt x="20" y="38"/>
                    <a:pt x="20" y="38"/>
                    <a:pt x="20" y="38"/>
                  </a:cubicBezTo>
                  <a:cubicBezTo>
                    <a:pt x="104" y="5"/>
                    <a:pt x="104" y="5"/>
                    <a:pt x="104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7" y="4"/>
                    <a:pt x="107" y="4"/>
                    <a:pt x="107" y="4"/>
                  </a:cubicBezTo>
                  <a:cubicBezTo>
                    <a:pt x="107" y="2"/>
                    <a:pt x="107" y="1"/>
                    <a:pt x="107" y="0"/>
                  </a:cubicBezTo>
                  <a:cubicBezTo>
                    <a:pt x="104" y="1"/>
                    <a:pt x="104" y="1"/>
                    <a:pt x="104" y="1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" y="43"/>
                    <a:pt x="1" y="44"/>
                    <a:pt x="2" y="45"/>
                  </a:cubicBezTo>
                  <a:cubicBezTo>
                    <a:pt x="20" y="38"/>
                    <a:pt x="20" y="38"/>
                    <a:pt x="20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3" presetID="2" presetClass="entr" presetSubtype="2" fill="hold" nodeType="after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5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5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8" presetID="2" presetClass="entr" presetSubtype="2" fill="hold" nodeType="after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60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6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63" presetID="2" presetClass="entr" presetSubtype="2" fill="hold" nodeType="after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65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66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8" presetID="2" presetClass="entr" presetSubtype="2" fill="hold" nodeType="after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7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71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 animBg="1"/>
          <p:bldP spid="27" grpId="0" animBg="1"/>
          <p:bldP spid="33" grpId="0" animBg="1"/>
          <p:bldP spid="3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3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8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63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8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 animBg="1"/>
          <p:bldP spid="27" grpId="0" animBg="1"/>
          <p:bldP spid="33" grpId="0" animBg="1"/>
          <p:bldP spid="37" grpId="0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"/>
          <p:cNvGrpSpPr/>
          <p:nvPr/>
        </p:nvGrpSpPr>
        <p:grpSpPr>
          <a:xfrm>
            <a:off x="1266389" y="770109"/>
            <a:ext cx="6598564" cy="3283486"/>
            <a:chOff x="538820" y="1131561"/>
            <a:chExt cx="5818996" cy="2895566"/>
          </a:xfrm>
          <a:solidFill>
            <a:schemeClr val="bg1">
              <a:lumMod val="85000"/>
            </a:schemeClr>
          </a:solidFill>
        </p:grpSpPr>
        <p:grpSp>
          <p:nvGrpSpPr>
            <p:cNvPr id="41" name="Group 11"/>
            <p:cNvGrpSpPr/>
            <p:nvPr/>
          </p:nvGrpSpPr>
          <p:grpSpPr>
            <a:xfrm>
              <a:off x="2984523" y="2355982"/>
              <a:ext cx="1110009" cy="1241414"/>
              <a:chOff x="4097338" y="2217738"/>
              <a:chExt cx="1139825" cy="1274763"/>
            </a:xfrm>
            <a:grpFill/>
          </p:grpSpPr>
          <p:sp>
            <p:nvSpPr>
              <p:cNvPr id="212" name="iS1ide-Freeform: Shape 188"/>
              <p:cNvSpPr/>
              <p:nvPr/>
            </p:nvSpPr>
            <p:spPr bwMode="auto">
              <a:xfrm>
                <a:off x="5102225" y="3086100"/>
                <a:ext cx="120650" cy="233363"/>
              </a:xfrm>
              <a:custGeom>
                <a:avLst/>
                <a:gdLst/>
                <a:ahLst/>
                <a:cxnLst>
                  <a:cxn ang="0">
                    <a:pos x="9" y="114"/>
                  </a:cxn>
                  <a:cxn ang="0">
                    <a:pos x="18" y="94"/>
                  </a:cxn>
                  <a:cxn ang="0">
                    <a:pos x="11" y="71"/>
                  </a:cxn>
                  <a:cxn ang="0">
                    <a:pos x="40" y="43"/>
                  </a:cxn>
                  <a:cxn ang="0">
                    <a:pos x="71" y="13"/>
                  </a:cxn>
                  <a:cxn ang="0">
                    <a:pos x="73" y="0"/>
                  </a:cxn>
                  <a:cxn ang="0">
                    <a:pos x="91" y="42"/>
                  </a:cxn>
                  <a:cxn ang="0">
                    <a:pos x="91" y="49"/>
                  </a:cxn>
                  <a:cxn ang="0">
                    <a:pos x="84" y="47"/>
                  </a:cxn>
                  <a:cxn ang="0">
                    <a:pos x="64" y="126"/>
                  </a:cxn>
                  <a:cxn ang="0">
                    <a:pos x="25" y="175"/>
                  </a:cxn>
                  <a:cxn ang="0">
                    <a:pos x="5" y="151"/>
                  </a:cxn>
                  <a:cxn ang="0">
                    <a:pos x="5" y="140"/>
                  </a:cxn>
                  <a:cxn ang="0">
                    <a:pos x="0" y="122"/>
                  </a:cxn>
                  <a:cxn ang="0">
                    <a:pos x="9" y="114"/>
                  </a:cxn>
                </a:cxnLst>
                <a:rect l="0" t="0" r="r" b="b"/>
                <a:pathLst>
                  <a:path w="91" h="175">
                    <a:moveTo>
                      <a:pt x="9" y="114"/>
                    </a:moveTo>
                    <a:cubicBezTo>
                      <a:pt x="9" y="114"/>
                      <a:pt x="18" y="95"/>
                      <a:pt x="18" y="94"/>
                    </a:cubicBezTo>
                    <a:cubicBezTo>
                      <a:pt x="18" y="89"/>
                      <a:pt x="11" y="78"/>
                      <a:pt x="11" y="71"/>
                    </a:cubicBezTo>
                    <a:cubicBezTo>
                      <a:pt x="11" y="49"/>
                      <a:pt x="27" y="50"/>
                      <a:pt x="40" y="43"/>
                    </a:cubicBezTo>
                    <a:cubicBezTo>
                      <a:pt x="50" y="37"/>
                      <a:pt x="64" y="20"/>
                      <a:pt x="71" y="13"/>
                    </a:cubicBezTo>
                    <a:cubicBezTo>
                      <a:pt x="73" y="11"/>
                      <a:pt x="72" y="4"/>
                      <a:pt x="73" y="0"/>
                    </a:cubicBezTo>
                    <a:cubicBezTo>
                      <a:pt x="88" y="2"/>
                      <a:pt x="87" y="31"/>
                      <a:pt x="91" y="42"/>
                    </a:cubicBezTo>
                    <a:cubicBezTo>
                      <a:pt x="91" y="49"/>
                      <a:pt x="91" y="49"/>
                      <a:pt x="91" y="49"/>
                    </a:cubicBezTo>
                    <a:cubicBezTo>
                      <a:pt x="89" y="48"/>
                      <a:pt x="85" y="47"/>
                      <a:pt x="84" y="47"/>
                    </a:cubicBezTo>
                    <a:cubicBezTo>
                      <a:pt x="84" y="79"/>
                      <a:pt x="74" y="101"/>
                      <a:pt x="64" y="126"/>
                    </a:cubicBezTo>
                    <a:cubicBezTo>
                      <a:pt x="56" y="146"/>
                      <a:pt x="52" y="175"/>
                      <a:pt x="25" y="175"/>
                    </a:cubicBezTo>
                    <a:cubicBezTo>
                      <a:pt x="14" y="175"/>
                      <a:pt x="5" y="163"/>
                      <a:pt x="5" y="151"/>
                    </a:cubicBezTo>
                    <a:cubicBezTo>
                      <a:pt x="5" y="145"/>
                      <a:pt x="6" y="143"/>
                      <a:pt x="5" y="140"/>
                    </a:cubicBezTo>
                    <a:cubicBezTo>
                      <a:pt x="0" y="136"/>
                      <a:pt x="0" y="129"/>
                      <a:pt x="0" y="122"/>
                    </a:cubicBezTo>
                    <a:cubicBezTo>
                      <a:pt x="0" y="121"/>
                      <a:pt x="8" y="114"/>
                      <a:pt x="9" y="1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13" name="iS1ide-Freeform: Shape 189"/>
              <p:cNvSpPr/>
              <p:nvPr/>
            </p:nvSpPr>
            <p:spPr bwMode="auto">
              <a:xfrm>
                <a:off x="4097338" y="2217738"/>
                <a:ext cx="1139825" cy="1274763"/>
              </a:xfrm>
              <a:custGeom>
                <a:avLst/>
                <a:gdLst/>
                <a:ahLst/>
                <a:cxnLst>
                  <a:cxn ang="0">
                    <a:pos x="499" y="66"/>
                  </a:cxn>
                  <a:cxn ang="0">
                    <a:pos x="527" y="81"/>
                  </a:cxn>
                  <a:cxn ang="0">
                    <a:pos x="609" y="86"/>
                  </a:cxn>
                  <a:cxn ang="0">
                    <a:pos x="644" y="89"/>
                  </a:cxn>
                  <a:cxn ang="0">
                    <a:pos x="644" y="136"/>
                  </a:cxn>
                  <a:cxn ang="0">
                    <a:pos x="620" y="115"/>
                  </a:cxn>
                  <a:cxn ang="0">
                    <a:pos x="679" y="223"/>
                  </a:cxn>
                  <a:cxn ang="0">
                    <a:pos x="699" y="267"/>
                  </a:cxn>
                  <a:cxn ang="0">
                    <a:pos x="730" y="310"/>
                  </a:cxn>
                  <a:cxn ang="0">
                    <a:pos x="755" y="348"/>
                  </a:cxn>
                  <a:cxn ang="0">
                    <a:pos x="787" y="359"/>
                  </a:cxn>
                  <a:cxn ang="0">
                    <a:pos x="853" y="346"/>
                  </a:cxn>
                  <a:cxn ang="0">
                    <a:pos x="826" y="425"/>
                  </a:cxn>
                  <a:cxn ang="0">
                    <a:pos x="719" y="541"/>
                  </a:cxn>
                  <a:cxn ang="0">
                    <a:pos x="708" y="600"/>
                  </a:cxn>
                  <a:cxn ang="0">
                    <a:pos x="721" y="638"/>
                  </a:cxn>
                  <a:cxn ang="0">
                    <a:pos x="720" y="676"/>
                  </a:cxn>
                  <a:cxn ang="0">
                    <a:pos x="660" y="745"/>
                  </a:cxn>
                  <a:cxn ang="0">
                    <a:pos x="659" y="788"/>
                  </a:cxn>
                  <a:cxn ang="0">
                    <a:pos x="643" y="816"/>
                  </a:cxn>
                  <a:cxn ang="0">
                    <a:pos x="627" y="846"/>
                  </a:cxn>
                  <a:cxn ang="0">
                    <a:pos x="592" y="902"/>
                  </a:cxn>
                  <a:cxn ang="0">
                    <a:pos x="538" y="946"/>
                  </a:cxn>
                  <a:cxn ang="0">
                    <a:pos x="512" y="944"/>
                  </a:cxn>
                  <a:cxn ang="0">
                    <a:pos x="452" y="949"/>
                  </a:cxn>
                  <a:cxn ang="0">
                    <a:pos x="440" y="929"/>
                  </a:cxn>
                  <a:cxn ang="0">
                    <a:pos x="431" y="893"/>
                  </a:cxn>
                  <a:cxn ang="0">
                    <a:pos x="395" y="789"/>
                  </a:cxn>
                  <a:cxn ang="0">
                    <a:pos x="360" y="708"/>
                  </a:cxn>
                  <a:cxn ang="0">
                    <a:pos x="382" y="621"/>
                  </a:cxn>
                  <a:cxn ang="0">
                    <a:pos x="364" y="558"/>
                  </a:cxn>
                  <a:cxn ang="0">
                    <a:pos x="337" y="490"/>
                  </a:cxn>
                  <a:cxn ang="0">
                    <a:pos x="342" y="461"/>
                  </a:cxn>
                  <a:cxn ang="0">
                    <a:pos x="295" y="443"/>
                  </a:cxn>
                  <a:cxn ang="0">
                    <a:pos x="206" y="433"/>
                  </a:cxn>
                  <a:cxn ang="0">
                    <a:pos x="164" y="434"/>
                  </a:cxn>
                  <a:cxn ang="0">
                    <a:pos x="109" y="439"/>
                  </a:cxn>
                  <a:cxn ang="0">
                    <a:pos x="40" y="369"/>
                  </a:cxn>
                  <a:cxn ang="0">
                    <a:pos x="7" y="338"/>
                  </a:cxn>
                  <a:cxn ang="0">
                    <a:pos x="7" y="324"/>
                  </a:cxn>
                  <a:cxn ang="0">
                    <a:pos x="18" y="269"/>
                  </a:cxn>
                  <a:cxn ang="0">
                    <a:pos x="22" y="199"/>
                  </a:cxn>
                  <a:cxn ang="0">
                    <a:pos x="77" y="132"/>
                  </a:cxn>
                  <a:cxn ang="0">
                    <a:pos x="104" y="77"/>
                  </a:cxn>
                  <a:cxn ang="0">
                    <a:pos x="141" y="36"/>
                  </a:cxn>
                  <a:cxn ang="0">
                    <a:pos x="187" y="35"/>
                  </a:cxn>
                  <a:cxn ang="0">
                    <a:pos x="273" y="6"/>
                  </a:cxn>
                  <a:cxn ang="0">
                    <a:pos x="307" y="4"/>
                  </a:cxn>
                  <a:cxn ang="0">
                    <a:pos x="338" y="0"/>
                  </a:cxn>
                  <a:cxn ang="0">
                    <a:pos x="358" y="6"/>
                  </a:cxn>
                  <a:cxn ang="0">
                    <a:pos x="357" y="27"/>
                  </a:cxn>
                  <a:cxn ang="0">
                    <a:pos x="371" y="64"/>
                  </a:cxn>
                  <a:cxn ang="0">
                    <a:pos x="455" y="100"/>
                  </a:cxn>
                  <a:cxn ang="0">
                    <a:pos x="464" y="84"/>
                  </a:cxn>
                  <a:cxn ang="0">
                    <a:pos x="490" y="66"/>
                  </a:cxn>
                </a:cxnLst>
                <a:rect l="0" t="0" r="r" b="b"/>
                <a:pathLst>
                  <a:path w="856" h="957">
                    <a:moveTo>
                      <a:pt x="490" y="66"/>
                    </a:moveTo>
                    <a:cubicBezTo>
                      <a:pt x="499" y="66"/>
                      <a:pt x="499" y="66"/>
                      <a:pt x="499" y="66"/>
                    </a:cubicBezTo>
                    <a:cubicBezTo>
                      <a:pt x="499" y="73"/>
                      <a:pt x="504" y="74"/>
                      <a:pt x="506" y="77"/>
                    </a:cubicBezTo>
                    <a:cubicBezTo>
                      <a:pt x="510" y="82"/>
                      <a:pt x="520" y="78"/>
                      <a:pt x="527" y="81"/>
                    </a:cubicBezTo>
                    <a:cubicBezTo>
                      <a:pt x="541" y="86"/>
                      <a:pt x="561" y="93"/>
                      <a:pt x="576" y="93"/>
                    </a:cubicBezTo>
                    <a:cubicBezTo>
                      <a:pt x="591" y="93"/>
                      <a:pt x="595" y="86"/>
                      <a:pt x="609" y="86"/>
                    </a:cubicBezTo>
                    <a:cubicBezTo>
                      <a:pt x="617" y="86"/>
                      <a:pt x="622" y="92"/>
                      <a:pt x="632" y="92"/>
                    </a:cubicBezTo>
                    <a:cubicBezTo>
                      <a:pt x="638" y="92"/>
                      <a:pt x="638" y="90"/>
                      <a:pt x="644" y="89"/>
                    </a:cubicBezTo>
                    <a:cubicBezTo>
                      <a:pt x="647" y="96"/>
                      <a:pt x="653" y="102"/>
                      <a:pt x="653" y="111"/>
                    </a:cubicBezTo>
                    <a:cubicBezTo>
                      <a:pt x="653" y="115"/>
                      <a:pt x="646" y="131"/>
                      <a:pt x="644" y="136"/>
                    </a:cubicBezTo>
                    <a:cubicBezTo>
                      <a:pt x="635" y="135"/>
                      <a:pt x="627" y="115"/>
                      <a:pt x="620" y="107"/>
                    </a:cubicBezTo>
                    <a:cubicBezTo>
                      <a:pt x="620" y="115"/>
                      <a:pt x="620" y="115"/>
                      <a:pt x="620" y="115"/>
                    </a:cubicBezTo>
                    <a:cubicBezTo>
                      <a:pt x="662" y="189"/>
                      <a:pt x="662" y="189"/>
                      <a:pt x="662" y="189"/>
                    </a:cubicBezTo>
                    <a:cubicBezTo>
                      <a:pt x="659" y="198"/>
                      <a:pt x="673" y="218"/>
                      <a:pt x="679" y="223"/>
                    </a:cubicBezTo>
                    <a:cubicBezTo>
                      <a:pt x="679" y="246"/>
                      <a:pt x="679" y="246"/>
                      <a:pt x="679" y="246"/>
                    </a:cubicBezTo>
                    <a:cubicBezTo>
                      <a:pt x="684" y="258"/>
                      <a:pt x="692" y="258"/>
                      <a:pt x="699" y="267"/>
                    </a:cubicBezTo>
                    <a:cubicBezTo>
                      <a:pt x="707" y="278"/>
                      <a:pt x="702" y="289"/>
                      <a:pt x="710" y="297"/>
                    </a:cubicBezTo>
                    <a:cubicBezTo>
                      <a:pt x="717" y="304"/>
                      <a:pt x="722" y="305"/>
                      <a:pt x="730" y="310"/>
                    </a:cubicBezTo>
                    <a:cubicBezTo>
                      <a:pt x="737" y="316"/>
                      <a:pt x="741" y="334"/>
                      <a:pt x="755" y="334"/>
                    </a:cubicBezTo>
                    <a:cubicBezTo>
                      <a:pt x="755" y="341"/>
                      <a:pt x="759" y="343"/>
                      <a:pt x="755" y="348"/>
                    </a:cubicBezTo>
                    <a:cubicBezTo>
                      <a:pt x="761" y="352"/>
                      <a:pt x="767" y="366"/>
                      <a:pt x="774" y="366"/>
                    </a:cubicBezTo>
                    <a:cubicBezTo>
                      <a:pt x="781" y="366"/>
                      <a:pt x="782" y="361"/>
                      <a:pt x="787" y="359"/>
                    </a:cubicBezTo>
                    <a:cubicBezTo>
                      <a:pt x="794" y="357"/>
                      <a:pt x="798" y="360"/>
                      <a:pt x="805" y="359"/>
                    </a:cubicBezTo>
                    <a:cubicBezTo>
                      <a:pt x="822" y="356"/>
                      <a:pt x="838" y="350"/>
                      <a:pt x="853" y="346"/>
                    </a:cubicBezTo>
                    <a:cubicBezTo>
                      <a:pt x="855" y="348"/>
                      <a:pt x="856" y="350"/>
                      <a:pt x="856" y="352"/>
                    </a:cubicBezTo>
                    <a:cubicBezTo>
                      <a:pt x="856" y="377"/>
                      <a:pt x="837" y="410"/>
                      <a:pt x="826" y="425"/>
                    </a:cubicBezTo>
                    <a:cubicBezTo>
                      <a:pt x="812" y="443"/>
                      <a:pt x="807" y="459"/>
                      <a:pt x="790" y="471"/>
                    </a:cubicBezTo>
                    <a:cubicBezTo>
                      <a:pt x="761" y="494"/>
                      <a:pt x="730" y="501"/>
                      <a:pt x="719" y="541"/>
                    </a:cubicBezTo>
                    <a:cubicBezTo>
                      <a:pt x="716" y="552"/>
                      <a:pt x="704" y="555"/>
                      <a:pt x="704" y="567"/>
                    </a:cubicBezTo>
                    <a:cubicBezTo>
                      <a:pt x="704" y="581"/>
                      <a:pt x="708" y="587"/>
                      <a:pt x="708" y="600"/>
                    </a:cubicBezTo>
                    <a:cubicBezTo>
                      <a:pt x="708" y="615"/>
                      <a:pt x="724" y="623"/>
                      <a:pt x="724" y="631"/>
                    </a:cubicBezTo>
                    <a:cubicBezTo>
                      <a:pt x="724" y="634"/>
                      <a:pt x="722" y="637"/>
                      <a:pt x="721" y="638"/>
                    </a:cubicBezTo>
                    <a:cubicBezTo>
                      <a:pt x="721" y="649"/>
                      <a:pt x="721" y="649"/>
                      <a:pt x="721" y="649"/>
                    </a:cubicBezTo>
                    <a:cubicBezTo>
                      <a:pt x="721" y="656"/>
                      <a:pt x="720" y="664"/>
                      <a:pt x="720" y="676"/>
                    </a:cubicBezTo>
                    <a:cubicBezTo>
                      <a:pt x="722" y="679"/>
                      <a:pt x="723" y="682"/>
                      <a:pt x="723" y="685"/>
                    </a:cubicBezTo>
                    <a:cubicBezTo>
                      <a:pt x="723" y="720"/>
                      <a:pt x="665" y="716"/>
                      <a:pt x="660" y="745"/>
                    </a:cubicBezTo>
                    <a:cubicBezTo>
                      <a:pt x="654" y="746"/>
                      <a:pt x="647" y="753"/>
                      <a:pt x="647" y="758"/>
                    </a:cubicBezTo>
                    <a:cubicBezTo>
                      <a:pt x="647" y="768"/>
                      <a:pt x="659" y="774"/>
                      <a:pt x="659" y="788"/>
                    </a:cubicBezTo>
                    <a:cubicBezTo>
                      <a:pt x="659" y="795"/>
                      <a:pt x="658" y="809"/>
                      <a:pt x="656" y="813"/>
                    </a:cubicBezTo>
                    <a:cubicBezTo>
                      <a:pt x="653" y="817"/>
                      <a:pt x="646" y="815"/>
                      <a:pt x="643" y="816"/>
                    </a:cubicBezTo>
                    <a:cubicBezTo>
                      <a:pt x="632" y="822"/>
                      <a:pt x="626" y="826"/>
                      <a:pt x="621" y="837"/>
                    </a:cubicBezTo>
                    <a:cubicBezTo>
                      <a:pt x="624" y="839"/>
                      <a:pt x="627" y="842"/>
                      <a:pt x="627" y="846"/>
                    </a:cubicBezTo>
                    <a:cubicBezTo>
                      <a:pt x="627" y="859"/>
                      <a:pt x="615" y="868"/>
                      <a:pt x="610" y="874"/>
                    </a:cubicBezTo>
                    <a:cubicBezTo>
                      <a:pt x="600" y="883"/>
                      <a:pt x="599" y="893"/>
                      <a:pt x="592" y="902"/>
                    </a:cubicBezTo>
                    <a:cubicBezTo>
                      <a:pt x="581" y="916"/>
                      <a:pt x="576" y="929"/>
                      <a:pt x="558" y="938"/>
                    </a:cubicBezTo>
                    <a:cubicBezTo>
                      <a:pt x="550" y="941"/>
                      <a:pt x="539" y="938"/>
                      <a:pt x="538" y="946"/>
                    </a:cubicBezTo>
                    <a:cubicBezTo>
                      <a:pt x="532" y="946"/>
                      <a:pt x="529" y="949"/>
                      <a:pt x="525" y="949"/>
                    </a:cubicBezTo>
                    <a:cubicBezTo>
                      <a:pt x="520" y="949"/>
                      <a:pt x="517" y="944"/>
                      <a:pt x="512" y="944"/>
                    </a:cubicBezTo>
                    <a:cubicBezTo>
                      <a:pt x="494" y="944"/>
                      <a:pt x="483" y="957"/>
                      <a:pt x="466" y="957"/>
                    </a:cubicBezTo>
                    <a:cubicBezTo>
                      <a:pt x="459" y="957"/>
                      <a:pt x="455" y="953"/>
                      <a:pt x="452" y="949"/>
                    </a:cubicBezTo>
                    <a:cubicBezTo>
                      <a:pt x="449" y="949"/>
                      <a:pt x="449" y="950"/>
                      <a:pt x="448" y="951"/>
                    </a:cubicBezTo>
                    <a:cubicBezTo>
                      <a:pt x="448" y="942"/>
                      <a:pt x="443" y="932"/>
                      <a:pt x="440" y="929"/>
                    </a:cubicBezTo>
                    <a:cubicBezTo>
                      <a:pt x="443" y="925"/>
                      <a:pt x="445" y="922"/>
                      <a:pt x="445" y="917"/>
                    </a:cubicBezTo>
                    <a:cubicBezTo>
                      <a:pt x="445" y="910"/>
                      <a:pt x="433" y="897"/>
                      <a:pt x="431" y="893"/>
                    </a:cubicBezTo>
                    <a:cubicBezTo>
                      <a:pt x="415" y="866"/>
                      <a:pt x="395" y="840"/>
                      <a:pt x="395" y="801"/>
                    </a:cubicBezTo>
                    <a:cubicBezTo>
                      <a:pt x="395" y="794"/>
                      <a:pt x="395" y="792"/>
                      <a:pt x="395" y="789"/>
                    </a:cubicBezTo>
                    <a:cubicBezTo>
                      <a:pt x="395" y="783"/>
                      <a:pt x="389" y="781"/>
                      <a:pt x="386" y="774"/>
                    </a:cubicBezTo>
                    <a:cubicBezTo>
                      <a:pt x="374" y="754"/>
                      <a:pt x="360" y="737"/>
                      <a:pt x="360" y="708"/>
                    </a:cubicBezTo>
                    <a:cubicBezTo>
                      <a:pt x="360" y="677"/>
                      <a:pt x="388" y="670"/>
                      <a:pt x="388" y="646"/>
                    </a:cubicBezTo>
                    <a:cubicBezTo>
                      <a:pt x="388" y="635"/>
                      <a:pt x="384" y="631"/>
                      <a:pt x="382" y="621"/>
                    </a:cubicBezTo>
                    <a:cubicBezTo>
                      <a:pt x="379" y="602"/>
                      <a:pt x="376" y="596"/>
                      <a:pt x="371" y="585"/>
                    </a:cubicBezTo>
                    <a:cubicBezTo>
                      <a:pt x="368" y="576"/>
                      <a:pt x="370" y="566"/>
                      <a:pt x="364" y="558"/>
                    </a:cubicBezTo>
                    <a:cubicBezTo>
                      <a:pt x="352" y="544"/>
                      <a:pt x="327" y="528"/>
                      <a:pt x="327" y="508"/>
                    </a:cubicBezTo>
                    <a:cubicBezTo>
                      <a:pt x="327" y="503"/>
                      <a:pt x="334" y="492"/>
                      <a:pt x="337" y="490"/>
                    </a:cubicBezTo>
                    <a:cubicBezTo>
                      <a:pt x="336" y="486"/>
                      <a:pt x="337" y="485"/>
                      <a:pt x="337" y="483"/>
                    </a:cubicBezTo>
                    <a:cubicBezTo>
                      <a:pt x="337" y="478"/>
                      <a:pt x="337" y="465"/>
                      <a:pt x="342" y="461"/>
                    </a:cubicBezTo>
                    <a:cubicBezTo>
                      <a:pt x="337" y="451"/>
                      <a:pt x="329" y="443"/>
                      <a:pt x="314" y="443"/>
                    </a:cubicBezTo>
                    <a:cubicBezTo>
                      <a:pt x="306" y="443"/>
                      <a:pt x="299" y="443"/>
                      <a:pt x="295" y="443"/>
                    </a:cubicBezTo>
                    <a:cubicBezTo>
                      <a:pt x="282" y="443"/>
                      <a:pt x="279" y="417"/>
                      <a:pt x="261" y="417"/>
                    </a:cubicBezTo>
                    <a:cubicBezTo>
                      <a:pt x="239" y="417"/>
                      <a:pt x="223" y="427"/>
                      <a:pt x="206" y="433"/>
                    </a:cubicBezTo>
                    <a:cubicBezTo>
                      <a:pt x="199" y="435"/>
                      <a:pt x="197" y="440"/>
                      <a:pt x="191" y="440"/>
                    </a:cubicBezTo>
                    <a:cubicBezTo>
                      <a:pt x="184" y="440"/>
                      <a:pt x="173" y="434"/>
                      <a:pt x="164" y="434"/>
                    </a:cubicBezTo>
                    <a:cubicBezTo>
                      <a:pt x="147" y="434"/>
                      <a:pt x="139" y="443"/>
                      <a:pt x="122" y="443"/>
                    </a:cubicBezTo>
                    <a:cubicBezTo>
                      <a:pt x="117" y="443"/>
                      <a:pt x="111" y="440"/>
                      <a:pt x="109" y="439"/>
                    </a:cubicBezTo>
                    <a:cubicBezTo>
                      <a:pt x="97" y="430"/>
                      <a:pt x="71" y="415"/>
                      <a:pt x="62" y="401"/>
                    </a:cubicBezTo>
                    <a:cubicBezTo>
                      <a:pt x="53" y="388"/>
                      <a:pt x="51" y="377"/>
                      <a:pt x="40" y="369"/>
                    </a:cubicBezTo>
                    <a:cubicBezTo>
                      <a:pt x="37" y="366"/>
                      <a:pt x="13" y="346"/>
                      <a:pt x="13" y="344"/>
                    </a:cubicBezTo>
                    <a:cubicBezTo>
                      <a:pt x="11" y="341"/>
                      <a:pt x="10" y="340"/>
                      <a:pt x="7" y="338"/>
                    </a:cubicBezTo>
                    <a:cubicBezTo>
                      <a:pt x="9" y="338"/>
                      <a:pt x="9" y="338"/>
                      <a:pt x="9" y="338"/>
                    </a:cubicBezTo>
                    <a:cubicBezTo>
                      <a:pt x="9" y="331"/>
                      <a:pt x="7" y="328"/>
                      <a:pt x="7" y="324"/>
                    </a:cubicBezTo>
                    <a:cubicBezTo>
                      <a:pt x="7" y="317"/>
                      <a:pt x="3" y="315"/>
                      <a:pt x="0" y="309"/>
                    </a:cubicBezTo>
                    <a:cubicBezTo>
                      <a:pt x="10" y="304"/>
                      <a:pt x="18" y="280"/>
                      <a:pt x="18" y="269"/>
                    </a:cubicBezTo>
                    <a:cubicBezTo>
                      <a:pt x="18" y="250"/>
                      <a:pt x="10" y="238"/>
                      <a:pt x="10" y="220"/>
                    </a:cubicBezTo>
                    <a:cubicBezTo>
                      <a:pt x="10" y="211"/>
                      <a:pt x="20" y="206"/>
                      <a:pt x="22" y="199"/>
                    </a:cubicBezTo>
                    <a:cubicBezTo>
                      <a:pt x="28" y="182"/>
                      <a:pt x="41" y="158"/>
                      <a:pt x="52" y="144"/>
                    </a:cubicBezTo>
                    <a:cubicBezTo>
                      <a:pt x="58" y="135"/>
                      <a:pt x="69" y="136"/>
                      <a:pt x="77" y="132"/>
                    </a:cubicBezTo>
                    <a:cubicBezTo>
                      <a:pt x="84" y="128"/>
                      <a:pt x="95" y="119"/>
                      <a:pt x="97" y="112"/>
                    </a:cubicBezTo>
                    <a:cubicBezTo>
                      <a:pt x="102" y="96"/>
                      <a:pt x="96" y="89"/>
                      <a:pt x="104" y="77"/>
                    </a:cubicBezTo>
                    <a:cubicBezTo>
                      <a:pt x="116" y="63"/>
                      <a:pt x="131" y="49"/>
                      <a:pt x="142" y="36"/>
                    </a:cubicBezTo>
                    <a:cubicBezTo>
                      <a:pt x="141" y="36"/>
                      <a:pt x="141" y="36"/>
                      <a:pt x="141" y="36"/>
                    </a:cubicBezTo>
                    <a:cubicBezTo>
                      <a:pt x="145" y="31"/>
                      <a:pt x="146" y="27"/>
                      <a:pt x="150" y="24"/>
                    </a:cubicBezTo>
                    <a:cubicBezTo>
                      <a:pt x="161" y="32"/>
                      <a:pt x="172" y="35"/>
                      <a:pt x="187" y="35"/>
                    </a:cubicBezTo>
                    <a:cubicBezTo>
                      <a:pt x="197" y="35"/>
                      <a:pt x="198" y="29"/>
                      <a:pt x="204" y="27"/>
                    </a:cubicBezTo>
                    <a:cubicBezTo>
                      <a:pt x="221" y="18"/>
                      <a:pt x="254" y="6"/>
                      <a:pt x="273" y="6"/>
                    </a:cubicBezTo>
                    <a:cubicBezTo>
                      <a:pt x="280" y="6"/>
                      <a:pt x="285" y="10"/>
                      <a:pt x="289" y="10"/>
                    </a:cubicBezTo>
                    <a:cubicBezTo>
                      <a:pt x="294" y="10"/>
                      <a:pt x="301" y="4"/>
                      <a:pt x="307" y="4"/>
                    </a:cubicBezTo>
                    <a:cubicBezTo>
                      <a:pt x="313" y="4"/>
                      <a:pt x="316" y="7"/>
                      <a:pt x="321" y="7"/>
                    </a:cubicBezTo>
                    <a:cubicBezTo>
                      <a:pt x="329" y="7"/>
                      <a:pt x="330" y="0"/>
                      <a:pt x="338" y="0"/>
                    </a:cubicBezTo>
                    <a:cubicBezTo>
                      <a:pt x="347" y="0"/>
                      <a:pt x="344" y="8"/>
                      <a:pt x="351" y="8"/>
                    </a:cubicBezTo>
                    <a:cubicBezTo>
                      <a:pt x="354" y="8"/>
                      <a:pt x="355" y="6"/>
                      <a:pt x="358" y="6"/>
                    </a:cubicBezTo>
                    <a:cubicBezTo>
                      <a:pt x="358" y="12"/>
                      <a:pt x="351" y="11"/>
                      <a:pt x="351" y="17"/>
                    </a:cubicBezTo>
                    <a:cubicBezTo>
                      <a:pt x="351" y="21"/>
                      <a:pt x="357" y="23"/>
                      <a:pt x="357" y="27"/>
                    </a:cubicBezTo>
                    <a:cubicBezTo>
                      <a:pt x="357" y="33"/>
                      <a:pt x="351" y="37"/>
                      <a:pt x="351" y="44"/>
                    </a:cubicBezTo>
                    <a:cubicBezTo>
                      <a:pt x="351" y="55"/>
                      <a:pt x="363" y="64"/>
                      <a:pt x="371" y="64"/>
                    </a:cubicBezTo>
                    <a:cubicBezTo>
                      <a:pt x="377" y="64"/>
                      <a:pt x="380" y="64"/>
                      <a:pt x="384" y="64"/>
                    </a:cubicBezTo>
                    <a:cubicBezTo>
                      <a:pt x="412" y="64"/>
                      <a:pt x="423" y="100"/>
                      <a:pt x="455" y="100"/>
                    </a:cubicBezTo>
                    <a:cubicBezTo>
                      <a:pt x="459" y="100"/>
                      <a:pt x="464" y="95"/>
                      <a:pt x="464" y="93"/>
                    </a:cubicBezTo>
                    <a:cubicBezTo>
                      <a:pt x="464" y="90"/>
                      <a:pt x="464" y="87"/>
                      <a:pt x="464" y="84"/>
                    </a:cubicBezTo>
                    <a:cubicBezTo>
                      <a:pt x="464" y="70"/>
                      <a:pt x="475" y="70"/>
                      <a:pt x="488" y="66"/>
                    </a:cubicBezTo>
                    <a:lnTo>
                      <a:pt x="490" y="6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42" name="Group 12"/>
            <p:cNvGrpSpPr/>
            <p:nvPr/>
          </p:nvGrpSpPr>
          <p:grpSpPr>
            <a:xfrm>
              <a:off x="1945649" y="2801188"/>
              <a:ext cx="759077" cy="1225939"/>
              <a:chOff x="3030538" y="2674938"/>
              <a:chExt cx="779463" cy="1258888"/>
            </a:xfrm>
            <a:grpFill/>
          </p:grpSpPr>
          <p:sp>
            <p:nvSpPr>
              <p:cNvPr id="210" name="íṡľíḍè-Freeform: Shape 186"/>
              <p:cNvSpPr/>
              <p:nvPr/>
            </p:nvSpPr>
            <p:spPr bwMode="auto">
              <a:xfrm>
                <a:off x="3541713" y="2881313"/>
                <a:ext cx="39688" cy="3175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4"/>
                  </a:cxn>
                  <a:cxn ang="0">
                    <a:pos x="27" y="5"/>
                  </a:cxn>
                  <a:cxn ang="0">
                    <a:pos x="30" y="9"/>
                  </a:cxn>
                  <a:cxn ang="0">
                    <a:pos x="18" y="23"/>
                  </a:cxn>
                  <a:cxn ang="0">
                    <a:pos x="0" y="11"/>
                  </a:cxn>
                  <a:cxn ang="0">
                    <a:pos x="9" y="0"/>
                  </a:cxn>
                  <a:cxn ang="0">
                    <a:pos x="10" y="0"/>
                  </a:cxn>
                </a:cxnLst>
                <a:rect l="0" t="0" r="r" b="b"/>
                <a:pathLst>
                  <a:path w="30" h="23">
                    <a:moveTo>
                      <a:pt x="10" y="0"/>
                    </a:moveTo>
                    <a:cubicBezTo>
                      <a:pt x="13" y="1"/>
                      <a:pt x="16" y="4"/>
                      <a:pt x="20" y="4"/>
                    </a:cubicBezTo>
                    <a:cubicBezTo>
                      <a:pt x="21" y="9"/>
                      <a:pt x="25" y="5"/>
                      <a:pt x="27" y="5"/>
                    </a:cubicBezTo>
                    <a:cubicBezTo>
                      <a:pt x="29" y="5"/>
                      <a:pt x="30" y="8"/>
                      <a:pt x="30" y="9"/>
                    </a:cubicBezTo>
                    <a:cubicBezTo>
                      <a:pt x="30" y="12"/>
                      <a:pt x="23" y="23"/>
                      <a:pt x="18" y="23"/>
                    </a:cubicBezTo>
                    <a:cubicBezTo>
                      <a:pt x="11" y="23"/>
                      <a:pt x="0" y="15"/>
                      <a:pt x="0" y="11"/>
                    </a:cubicBezTo>
                    <a:cubicBezTo>
                      <a:pt x="0" y="4"/>
                      <a:pt x="3" y="0"/>
                      <a:pt x="9" y="0"/>
                    </a:cubicBezTo>
                    <a:cubicBezTo>
                      <a:pt x="9" y="0"/>
                      <a:pt x="10" y="0"/>
                      <a:pt x="1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11" name="íṡľíḍè-Freeform: Shape 187"/>
              <p:cNvSpPr/>
              <p:nvPr/>
            </p:nvSpPr>
            <p:spPr bwMode="auto">
              <a:xfrm>
                <a:off x="3030538" y="2674938"/>
                <a:ext cx="779463" cy="1258888"/>
              </a:xfrm>
              <a:custGeom>
                <a:avLst/>
                <a:gdLst/>
                <a:ahLst/>
                <a:cxnLst>
                  <a:cxn ang="0">
                    <a:pos x="46" y="91"/>
                  </a:cxn>
                  <a:cxn ang="0">
                    <a:pos x="51" y="51"/>
                  </a:cxn>
                  <a:cxn ang="0">
                    <a:pos x="59" y="46"/>
                  </a:cxn>
                  <a:cxn ang="0">
                    <a:pos x="82" y="18"/>
                  </a:cxn>
                  <a:cxn ang="0">
                    <a:pos x="128" y="6"/>
                  </a:cxn>
                  <a:cxn ang="0">
                    <a:pos x="126" y="42"/>
                  </a:cxn>
                  <a:cxn ang="0">
                    <a:pos x="136" y="13"/>
                  </a:cxn>
                  <a:cxn ang="0">
                    <a:pos x="146" y="5"/>
                  </a:cxn>
                  <a:cxn ang="0">
                    <a:pos x="194" y="24"/>
                  </a:cxn>
                  <a:cxn ang="0">
                    <a:pos x="227" y="20"/>
                  </a:cxn>
                  <a:cxn ang="0">
                    <a:pos x="233" y="26"/>
                  </a:cxn>
                  <a:cxn ang="0">
                    <a:pos x="270" y="50"/>
                  </a:cxn>
                  <a:cxn ang="0">
                    <a:pos x="328" y="84"/>
                  </a:cxn>
                  <a:cxn ang="0">
                    <a:pos x="354" y="89"/>
                  </a:cxn>
                  <a:cxn ang="0">
                    <a:pos x="389" y="130"/>
                  </a:cxn>
                  <a:cxn ang="0">
                    <a:pos x="383" y="170"/>
                  </a:cxn>
                  <a:cxn ang="0">
                    <a:pos x="403" y="185"/>
                  </a:cxn>
                  <a:cxn ang="0">
                    <a:pos x="454" y="175"/>
                  </a:cxn>
                  <a:cxn ang="0">
                    <a:pos x="467" y="191"/>
                  </a:cxn>
                  <a:cxn ang="0">
                    <a:pos x="513" y="191"/>
                  </a:cxn>
                  <a:cxn ang="0">
                    <a:pos x="575" y="220"/>
                  </a:cxn>
                  <a:cxn ang="0">
                    <a:pos x="549" y="310"/>
                  </a:cxn>
                  <a:cxn ang="0">
                    <a:pos x="532" y="374"/>
                  </a:cxn>
                  <a:cxn ang="0">
                    <a:pos x="522" y="405"/>
                  </a:cxn>
                  <a:cxn ang="0">
                    <a:pos x="485" y="449"/>
                  </a:cxn>
                  <a:cxn ang="0">
                    <a:pos x="429" y="474"/>
                  </a:cxn>
                  <a:cxn ang="0">
                    <a:pos x="412" y="524"/>
                  </a:cxn>
                  <a:cxn ang="0">
                    <a:pos x="388" y="559"/>
                  </a:cxn>
                  <a:cxn ang="0">
                    <a:pos x="311" y="614"/>
                  </a:cxn>
                  <a:cxn ang="0">
                    <a:pos x="297" y="619"/>
                  </a:cxn>
                  <a:cxn ang="0">
                    <a:pos x="308" y="654"/>
                  </a:cxn>
                  <a:cxn ang="0">
                    <a:pos x="244" y="677"/>
                  </a:cxn>
                  <a:cxn ang="0">
                    <a:pos x="240" y="707"/>
                  </a:cxn>
                  <a:cxn ang="0">
                    <a:pos x="205" y="711"/>
                  </a:cxn>
                  <a:cxn ang="0">
                    <a:pos x="225" y="730"/>
                  </a:cxn>
                  <a:cxn ang="0">
                    <a:pos x="214" y="739"/>
                  </a:cxn>
                  <a:cxn ang="0">
                    <a:pos x="178" y="787"/>
                  </a:cxn>
                  <a:cxn ang="0">
                    <a:pos x="176" y="846"/>
                  </a:cxn>
                  <a:cxn ang="0">
                    <a:pos x="161" y="884"/>
                  </a:cxn>
                  <a:cxn ang="0">
                    <a:pos x="200" y="935"/>
                  </a:cxn>
                  <a:cxn ang="0">
                    <a:pos x="169" y="945"/>
                  </a:cxn>
                  <a:cxn ang="0">
                    <a:pos x="127" y="921"/>
                  </a:cxn>
                  <a:cxn ang="0">
                    <a:pos x="92" y="903"/>
                  </a:cxn>
                  <a:cxn ang="0">
                    <a:pos x="93" y="889"/>
                  </a:cxn>
                  <a:cxn ang="0">
                    <a:pos x="84" y="857"/>
                  </a:cxn>
                  <a:cxn ang="0">
                    <a:pos x="82" y="791"/>
                  </a:cxn>
                  <a:cxn ang="0">
                    <a:pos x="86" y="782"/>
                  </a:cxn>
                  <a:cxn ang="0">
                    <a:pos x="112" y="718"/>
                  </a:cxn>
                  <a:cxn ang="0">
                    <a:pos x="95" y="708"/>
                  </a:cxn>
                  <a:cxn ang="0">
                    <a:pos x="102" y="680"/>
                  </a:cxn>
                  <a:cxn ang="0">
                    <a:pos x="114" y="626"/>
                  </a:cxn>
                  <a:cxn ang="0">
                    <a:pos x="124" y="562"/>
                  </a:cxn>
                  <a:cxn ang="0">
                    <a:pos x="136" y="494"/>
                  </a:cxn>
                  <a:cxn ang="0">
                    <a:pos x="143" y="434"/>
                  </a:cxn>
                  <a:cxn ang="0">
                    <a:pos x="104" y="370"/>
                  </a:cxn>
                  <a:cxn ang="0">
                    <a:pos x="62" y="330"/>
                  </a:cxn>
                  <a:cxn ang="0">
                    <a:pos x="28" y="261"/>
                  </a:cxn>
                  <a:cxn ang="0">
                    <a:pos x="11" y="242"/>
                  </a:cxn>
                  <a:cxn ang="0">
                    <a:pos x="18" y="191"/>
                  </a:cxn>
                  <a:cxn ang="0">
                    <a:pos x="14" y="148"/>
                  </a:cxn>
                  <a:cxn ang="0">
                    <a:pos x="47" y="106"/>
                  </a:cxn>
                </a:cxnLst>
                <a:rect l="0" t="0" r="r" b="b"/>
                <a:pathLst>
                  <a:path w="586" h="945">
                    <a:moveTo>
                      <a:pt x="49" y="103"/>
                    </a:moveTo>
                    <a:cubicBezTo>
                      <a:pt x="49" y="102"/>
                      <a:pt x="49" y="101"/>
                      <a:pt x="49" y="100"/>
                    </a:cubicBezTo>
                    <a:cubicBezTo>
                      <a:pt x="49" y="97"/>
                      <a:pt x="46" y="94"/>
                      <a:pt x="46" y="91"/>
                    </a:cubicBezTo>
                    <a:cubicBezTo>
                      <a:pt x="46" y="85"/>
                      <a:pt x="48" y="84"/>
                      <a:pt x="48" y="79"/>
                    </a:cubicBezTo>
                    <a:cubicBezTo>
                      <a:pt x="48" y="70"/>
                      <a:pt x="40" y="71"/>
                      <a:pt x="40" y="63"/>
                    </a:cubicBezTo>
                    <a:cubicBezTo>
                      <a:pt x="40" y="57"/>
                      <a:pt x="49" y="55"/>
                      <a:pt x="51" y="51"/>
                    </a:cubicBezTo>
                    <a:cubicBezTo>
                      <a:pt x="55" y="52"/>
                      <a:pt x="53" y="52"/>
                      <a:pt x="57" y="51"/>
                    </a:cubicBezTo>
                    <a:cubicBezTo>
                      <a:pt x="57" y="50"/>
                      <a:pt x="57" y="49"/>
                      <a:pt x="57" y="48"/>
                    </a:cubicBezTo>
                    <a:cubicBezTo>
                      <a:pt x="57" y="48"/>
                      <a:pt x="58" y="46"/>
                      <a:pt x="59" y="46"/>
                    </a:cubicBezTo>
                    <a:cubicBezTo>
                      <a:pt x="59" y="42"/>
                      <a:pt x="64" y="40"/>
                      <a:pt x="66" y="39"/>
                    </a:cubicBezTo>
                    <a:cubicBezTo>
                      <a:pt x="69" y="37"/>
                      <a:pt x="69" y="31"/>
                      <a:pt x="70" y="28"/>
                    </a:cubicBezTo>
                    <a:cubicBezTo>
                      <a:pt x="72" y="21"/>
                      <a:pt x="76" y="19"/>
                      <a:pt x="82" y="18"/>
                    </a:cubicBezTo>
                    <a:cubicBezTo>
                      <a:pt x="93" y="14"/>
                      <a:pt x="100" y="12"/>
                      <a:pt x="111" y="9"/>
                    </a:cubicBezTo>
                    <a:cubicBezTo>
                      <a:pt x="117" y="7"/>
                      <a:pt x="118" y="0"/>
                      <a:pt x="124" y="0"/>
                    </a:cubicBezTo>
                    <a:cubicBezTo>
                      <a:pt x="126" y="0"/>
                      <a:pt x="128" y="5"/>
                      <a:pt x="128" y="6"/>
                    </a:cubicBezTo>
                    <a:cubicBezTo>
                      <a:pt x="128" y="9"/>
                      <a:pt x="125" y="11"/>
                      <a:pt x="123" y="11"/>
                    </a:cubicBezTo>
                    <a:cubicBezTo>
                      <a:pt x="122" y="18"/>
                      <a:pt x="119" y="25"/>
                      <a:pt x="119" y="29"/>
                    </a:cubicBezTo>
                    <a:cubicBezTo>
                      <a:pt x="119" y="34"/>
                      <a:pt x="122" y="42"/>
                      <a:pt x="126" y="42"/>
                    </a:cubicBezTo>
                    <a:cubicBezTo>
                      <a:pt x="128" y="42"/>
                      <a:pt x="131" y="37"/>
                      <a:pt x="131" y="35"/>
                    </a:cubicBezTo>
                    <a:cubicBezTo>
                      <a:pt x="131" y="30"/>
                      <a:pt x="125" y="27"/>
                      <a:pt x="125" y="21"/>
                    </a:cubicBezTo>
                    <a:cubicBezTo>
                      <a:pt x="125" y="15"/>
                      <a:pt x="132" y="16"/>
                      <a:pt x="136" y="13"/>
                    </a:cubicBezTo>
                    <a:cubicBezTo>
                      <a:pt x="147" y="13"/>
                      <a:pt x="147" y="13"/>
                      <a:pt x="147" y="13"/>
                    </a:cubicBezTo>
                    <a:cubicBezTo>
                      <a:pt x="145" y="8"/>
                      <a:pt x="139" y="10"/>
                      <a:pt x="139" y="5"/>
                    </a:cubicBezTo>
                    <a:cubicBezTo>
                      <a:pt x="146" y="5"/>
                      <a:pt x="146" y="5"/>
                      <a:pt x="146" y="5"/>
                    </a:cubicBezTo>
                    <a:cubicBezTo>
                      <a:pt x="148" y="12"/>
                      <a:pt x="158" y="14"/>
                      <a:pt x="165" y="16"/>
                    </a:cubicBezTo>
                    <a:cubicBezTo>
                      <a:pt x="165" y="20"/>
                      <a:pt x="167" y="23"/>
                      <a:pt x="170" y="24"/>
                    </a:cubicBezTo>
                    <a:cubicBezTo>
                      <a:pt x="177" y="24"/>
                      <a:pt x="190" y="24"/>
                      <a:pt x="194" y="24"/>
                    </a:cubicBezTo>
                    <a:cubicBezTo>
                      <a:pt x="194" y="28"/>
                      <a:pt x="199" y="29"/>
                      <a:pt x="203" y="29"/>
                    </a:cubicBezTo>
                    <a:cubicBezTo>
                      <a:pt x="209" y="28"/>
                      <a:pt x="214" y="28"/>
                      <a:pt x="216" y="22"/>
                    </a:cubicBezTo>
                    <a:cubicBezTo>
                      <a:pt x="217" y="21"/>
                      <a:pt x="226" y="21"/>
                      <a:pt x="227" y="20"/>
                    </a:cubicBezTo>
                    <a:cubicBezTo>
                      <a:pt x="232" y="20"/>
                      <a:pt x="240" y="21"/>
                      <a:pt x="240" y="21"/>
                    </a:cubicBezTo>
                    <a:cubicBezTo>
                      <a:pt x="238" y="23"/>
                      <a:pt x="234" y="23"/>
                      <a:pt x="233" y="22"/>
                    </a:cubicBezTo>
                    <a:cubicBezTo>
                      <a:pt x="233" y="26"/>
                      <a:pt x="233" y="26"/>
                      <a:pt x="233" y="26"/>
                    </a:cubicBezTo>
                    <a:cubicBezTo>
                      <a:pt x="236" y="32"/>
                      <a:pt x="245" y="33"/>
                      <a:pt x="252" y="36"/>
                    </a:cubicBezTo>
                    <a:cubicBezTo>
                      <a:pt x="258" y="37"/>
                      <a:pt x="256" y="44"/>
                      <a:pt x="258" y="50"/>
                    </a:cubicBezTo>
                    <a:cubicBezTo>
                      <a:pt x="270" y="50"/>
                      <a:pt x="270" y="50"/>
                      <a:pt x="270" y="50"/>
                    </a:cubicBezTo>
                    <a:cubicBezTo>
                      <a:pt x="279" y="58"/>
                      <a:pt x="283" y="57"/>
                      <a:pt x="288" y="68"/>
                    </a:cubicBezTo>
                    <a:cubicBezTo>
                      <a:pt x="289" y="70"/>
                      <a:pt x="293" y="70"/>
                      <a:pt x="295" y="70"/>
                    </a:cubicBezTo>
                    <a:cubicBezTo>
                      <a:pt x="298" y="83"/>
                      <a:pt x="316" y="81"/>
                      <a:pt x="328" y="84"/>
                    </a:cubicBezTo>
                    <a:cubicBezTo>
                      <a:pt x="340" y="84"/>
                      <a:pt x="340" y="84"/>
                      <a:pt x="340" y="84"/>
                    </a:cubicBezTo>
                    <a:cubicBezTo>
                      <a:pt x="343" y="85"/>
                      <a:pt x="350" y="89"/>
                      <a:pt x="354" y="89"/>
                    </a:cubicBezTo>
                    <a:cubicBezTo>
                      <a:pt x="354" y="89"/>
                      <a:pt x="354" y="89"/>
                      <a:pt x="354" y="89"/>
                    </a:cubicBezTo>
                    <a:cubicBezTo>
                      <a:pt x="355" y="89"/>
                      <a:pt x="356" y="89"/>
                      <a:pt x="357" y="89"/>
                    </a:cubicBezTo>
                    <a:cubicBezTo>
                      <a:pt x="364" y="89"/>
                      <a:pt x="373" y="104"/>
                      <a:pt x="381" y="106"/>
                    </a:cubicBezTo>
                    <a:cubicBezTo>
                      <a:pt x="381" y="111"/>
                      <a:pt x="386" y="125"/>
                      <a:pt x="389" y="130"/>
                    </a:cubicBezTo>
                    <a:cubicBezTo>
                      <a:pt x="391" y="134"/>
                      <a:pt x="397" y="134"/>
                      <a:pt x="397" y="139"/>
                    </a:cubicBezTo>
                    <a:cubicBezTo>
                      <a:pt x="390" y="148"/>
                      <a:pt x="377" y="152"/>
                      <a:pt x="377" y="165"/>
                    </a:cubicBezTo>
                    <a:cubicBezTo>
                      <a:pt x="377" y="170"/>
                      <a:pt x="381" y="169"/>
                      <a:pt x="383" y="170"/>
                    </a:cubicBezTo>
                    <a:cubicBezTo>
                      <a:pt x="387" y="172"/>
                      <a:pt x="390" y="176"/>
                      <a:pt x="390" y="180"/>
                    </a:cubicBezTo>
                    <a:cubicBezTo>
                      <a:pt x="401" y="180"/>
                      <a:pt x="401" y="180"/>
                      <a:pt x="401" y="180"/>
                    </a:cubicBezTo>
                    <a:cubicBezTo>
                      <a:pt x="401" y="182"/>
                      <a:pt x="402" y="185"/>
                      <a:pt x="403" y="185"/>
                    </a:cubicBezTo>
                    <a:cubicBezTo>
                      <a:pt x="405" y="185"/>
                      <a:pt x="407" y="182"/>
                      <a:pt x="408" y="180"/>
                    </a:cubicBezTo>
                    <a:cubicBezTo>
                      <a:pt x="413" y="173"/>
                      <a:pt x="418" y="164"/>
                      <a:pt x="425" y="164"/>
                    </a:cubicBezTo>
                    <a:cubicBezTo>
                      <a:pt x="433" y="164"/>
                      <a:pt x="449" y="172"/>
                      <a:pt x="454" y="175"/>
                    </a:cubicBezTo>
                    <a:cubicBezTo>
                      <a:pt x="458" y="178"/>
                      <a:pt x="462" y="177"/>
                      <a:pt x="463" y="180"/>
                    </a:cubicBezTo>
                    <a:cubicBezTo>
                      <a:pt x="464" y="184"/>
                      <a:pt x="464" y="187"/>
                      <a:pt x="464" y="191"/>
                    </a:cubicBezTo>
                    <a:cubicBezTo>
                      <a:pt x="467" y="191"/>
                      <a:pt x="467" y="191"/>
                      <a:pt x="467" y="191"/>
                    </a:cubicBezTo>
                    <a:cubicBezTo>
                      <a:pt x="471" y="190"/>
                      <a:pt x="472" y="186"/>
                      <a:pt x="476" y="186"/>
                    </a:cubicBezTo>
                    <a:cubicBezTo>
                      <a:pt x="486" y="186"/>
                      <a:pt x="487" y="194"/>
                      <a:pt x="496" y="194"/>
                    </a:cubicBezTo>
                    <a:cubicBezTo>
                      <a:pt x="513" y="191"/>
                      <a:pt x="513" y="191"/>
                      <a:pt x="513" y="191"/>
                    </a:cubicBezTo>
                    <a:cubicBezTo>
                      <a:pt x="521" y="193"/>
                      <a:pt x="529" y="196"/>
                      <a:pt x="534" y="198"/>
                    </a:cubicBezTo>
                    <a:cubicBezTo>
                      <a:pt x="538" y="205"/>
                      <a:pt x="551" y="217"/>
                      <a:pt x="558" y="220"/>
                    </a:cubicBezTo>
                    <a:cubicBezTo>
                      <a:pt x="565" y="221"/>
                      <a:pt x="569" y="219"/>
                      <a:pt x="575" y="220"/>
                    </a:cubicBezTo>
                    <a:cubicBezTo>
                      <a:pt x="584" y="223"/>
                      <a:pt x="586" y="232"/>
                      <a:pt x="586" y="242"/>
                    </a:cubicBezTo>
                    <a:cubicBezTo>
                      <a:pt x="586" y="274"/>
                      <a:pt x="568" y="283"/>
                      <a:pt x="556" y="301"/>
                    </a:cubicBezTo>
                    <a:cubicBezTo>
                      <a:pt x="553" y="305"/>
                      <a:pt x="551" y="306"/>
                      <a:pt x="549" y="310"/>
                    </a:cubicBezTo>
                    <a:cubicBezTo>
                      <a:pt x="544" y="317"/>
                      <a:pt x="540" y="317"/>
                      <a:pt x="535" y="322"/>
                    </a:cubicBezTo>
                    <a:cubicBezTo>
                      <a:pt x="529" y="328"/>
                      <a:pt x="535" y="343"/>
                      <a:pt x="535" y="353"/>
                    </a:cubicBezTo>
                    <a:cubicBezTo>
                      <a:pt x="535" y="361"/>
                      <a:pt x="532" y="369"/>
                      <a:pt x="532" y="374"/>
                    </a:cubicBezTo>
                    <a:cubicBezTo>
                      <a:pt x="532" y="377"/>
                      <a:pt x="530" y="378"/>
                      <a:pt x="530" y="380"/>
                    </a:cubicBezTo>
                    <a:cubicBezTo>
                      <a:pt x="528" y="382"/>
                      <a:pt x="524" y="386"/>
                      <a:pt x="524" y="390"/>
                    </a:cubicBezTo>
                    <a:cubicBezTo>
                      <a:pt x="524" y="394"/>
                      <a:pt x="523" y="403"/>
                      <a:pt x="522" y="405"/>
                    </a:cubicBezTo>
                    <a:cubicBezTo>
                      <a:pt x="515" y="415"/>
                      <a:pt x="513" y="419"/>
                      <a:pt x="506" y="428"/>
                    </a:cubicBezTo>
                    <a:cubicBezTo>
                      <a:pt x="505" y="431"/>
                      <a:pt x="505" y="436"/>
                      <a:pt x="504" y="438"/>
                    </a:cubicBezTo>
                    <a:cubicBezTo>
                      <a:pt x="502" y="443"/>
                      <a:pt x="492" y="449"/>
                      <a:pt x="485" y="449"/>
                    </a:cubicBezTo>
                    <a:cubicBezTo>
                      <a:pt x="476" y="449"/>
                      <a:pt x="470" y="449"/>
                      <a:pt x="463" y="452"/>
                    </a:cubicBezTo>
                    <a:cubicBezTo>
                      <a:pt x="461" y="453"/>
                      <a:pt x="460" y="455"/>
                      <a:pt x="459" y="457"/>
                    </a:cubicBezTo>
                    <a:cubicBezTo>
                      <a:pt x="448" y="467"/>
                      <a:pt x="437" y="461"/>
                      <a:pt x="429" y="474"/>
                    </a:cubicBezTo>
                    <a:cubicBezTo>
                      <a:pt x="426" y="479"/>
                      <a:pt x="420" y="479"/>
                      <a:pt x="416" y="483"/>
                    </a:cubicBezTo>
                    <a:cubicBezTo>
                      <a:pt x="411" y="489"/>
                      <a:pt x="412" y="495"/>
                      <a:pt x="412" y="503"/>
                    </a:cubicBezTo>
                    <a:cubicBezTo>
                      <a:pt x="412" y="524"/>
                      <a:pt x="412" y="524"/>
                      <a:pt x="412" y="524"/>
                    </a:cubicBezTo>
                    <a:cubicBezTo>
                      <a:pt x="403" y="528"/>
                      <a:pt x="398" y="536"/>
                      <a:pt x="394" y="545"/>
                    </a:cubicBezTo>
                    <a:cubicBezTo>
                      <a:pt x="394" y="545"/>
                      <a:pt x="394" y="545"/>
                      <a:pt x="394" y="545"/>
                    </a:cubicBezTo>
                    <a:cubicBezTo>
                      <a:pt x="391" y="550"/>
                      <a:pt x="391" y="553"/>
                      <a:pt x="388" y="559"/>
                    </a:cubicBezTo>
                    <a:cubicBezTo>
                      <a:pt x="380" y="571"/>
                      <a:pt x="371" y="572"/>
                      <a:pt x="364" y="584"/>
                    </a:cubicBezTo>
                    <a:cubicBezTo>
                      <a:pt x="355" y="597"/>
                      <a:pt x="351" y="619"/>
                      <a:pt x="331" y="619"/>
                    </a:cubicBezTo>
                    <a:cubicBezTo>
                      <a:pt x="324" y="619"/>
                      <a:pt x="314" y="614"/>
                      <a:pt x="311" y="614"/>
                    </a:cubicBezTo>
                    <a:cubicBezTo>
                      <a:pt x="305" y="614"/>
                      <a:pt x="299" y="609"/>
                      <a:pt x="293" y="609"/>
                    </a:cubicBezTo>
                    <a:cubicBezTo>
                      <a:pt x="291" y="609"/>
                      <a:pt x="289" y="610"/>
                      <a:pt x="289" y="611"/>
                    </a:cubicBezTo>
                    <a:cubicBezTo>
                      <a:pt x="289" y="615"/>
                      <a:pt x="296" y="617"/>
                      <a:pt x="297" y="619"/>
                    </a:cubicBezTo>
                    <a:cubicBezTo>
                      <a:pt x="300" y="622"/>
                      <a:pt x="300" y="627"/>
                      <a:pt x="302" y="632"/>
                    </a:cubicBezTo>
                    <a:cubicBezTo>
                      <a:pt x="304" y="637"/>
                      <a:pt x="311" y="637"/>
                      <a:pt x="311" y="642"/>
                    </a:cubicBezTo>
                    <a:cubicBezTo>
                      <a:pt x="311" y="647"/>
                      <a:pt x="311" y="650"/>
                      <a:pt x="308" y="654"/>
                    </a:cubicBezTo>
                    <a:cubicBezTo>
                      <a:pt x="304" y="660"/>
                      <a:pt x="301" y="663"/>
                      <a:pt x="297" y="667"/>
                    </a:cubicBezTo>
                    <a:cubicBezTo>
                      <a:pt x="289" y="675"/>
                      <a:pt x="280" y="673"/>
                      <a:pt x="270" y="676"/>
                    </a:cubicBezTo>
                    <a:cubicBezTo>
                      <a:pt x="263" y="678"/>
                      <a:pt x="248" y="673"/>
                      <a:pt x="244" y="677"/>
                    </a:cubicBezTo>
                    <a:cubicBezTo>
                      <a:pt x="238" y="683"/>
                      <a:pt x="243" y="696"/>
                      <a:pt x="240" y="703"/>
                    </a:cubicBezTo>
                    <a:cubicBezTo>
                      <a:pt x="240" y="702"/>
                      <a:pt x="240" y="702"/>
                      <a:pt x="240" y="702"/>
                    </a:cubicBezTo>
                    <a:cubicBezTo>
                      <a:pt x="240" y="703"/>
                      <a:pt x="240" y="706"/>
                      <a:pt x="240" y="707"/>
                    </a:cubicBezTo>
                    <a:cubicBezTo>
                      <a:pt x="240" y="709"/>
                      <a:pt x="233" y="712"/>
                      <a:pt x="229" y="712"/>
                    </a:cubicBezTo>
                    <a:cubicBezTo>
                      <a:pt x="220" y="712"/>
                      <a:pt x="218" y="706"/>
                      <a:pt x="210" y="706"/>
                    </a:cubicBezTo>
                    <a:cubicBezTo>
                      <a:pt x="207" y="706"/>
                      <a:pt x="205" y="709"/>
                      <a:pt x="205" y="711"/>
                    </a:cubicBezTo>
                    <a:cubicBezTo>
                      <a:pt x="205" y="717"/>
                      <a:pt x="211" y="729"/>
                      <a:pt x="214" y="729"/>
                    </a:cubicBezTo>
                    <a:cubicBezTo>
                      <a:pt x="217" y="729"/>
                      <a:pt x="219" y="726"/>
                      <a:pt x="221" y="726"/>
                    </a:cubicBezTo>
                    <a:cubicBezTo>
                      <a:pt x="222" y="728"/>
                      <a:pt x="225" y="728"/>
                      <a:pt x="225" y="730"/>
                    </a:cubicBezTo>
                    <a:cubicBezTo>
                      <a:pt x="225" y="733"/>
                      <a:pt x="221" y="736"/>
                      <a:pt x="220" y="736"/>
                    </a:cubicBezTo>
                    <a:cubicBezTo>
                      <a:pt x="215" y="736"/>
                      <a:pt x="213" y="732"/>
                      <a:pt x="209" y="732"/>
                    </a:cubicBezTo>
                    <a:cubicBezTo>
                      <a:pt x="209" y="737"/>
                      <a:pt x="211" y="738"/>
                      <a:pt x="214" y="739"/>
                    </a:cubicBezTo>
                    <a:cubicBezTo>
                      <a:pt x="206" y="747"/>
                      <a:pt x="206" y="755"/>
                      <a:pt x="203" y="766"/>
                    </a:cubicBezTo>
                    <a:cubicBezTo>
                      <a:pt x="202" y="770"/>
                      <a:pt x="194" y="771"/>
                      <a:pt x="191" y="771"/>
                    </a:cubicBezTo>
                    <a:cubicBezTo>
                      <a:pt x="184" y="773"/>
                      <a:pt x="178" y="779"/>
                      <a:pt x="178" y="787"/>
                    </a:cubicBezTo>
                    <a:cubicBezTo>
                      <a:pt x="178" y="804"/>
                      <a:pt x="198" y="798"/>
                      <a:pt x="198" y="811"/>
                    </a:cubicBezTo>
                    <a:cubicBezTo>
                      <a:pt x="198" y="824"/>
                      <a:pt x="187" y="825"/>
                      <a:pt x="181" y="831"/>
                    </a:cubicBezTo>
                    <a:cubicBezTo>
                      <a:pt x="177" y="835"/>
                      <a:pt x="178" y="841"/>
                      <a:pt x="176" y="846"/>
                    </a:cubicBezTo>
                    <a:cubicBezTo>
                      <a:pt x="173" y="852"/>
                      <a:pt x="166" y="850"/>
                      <a:pt x="162" y="854"/>
                    </a:cubicBezTo>
                    <a:cubicBezTo>
                      <a:pt x="156" y="859"/>
                      <a:pt x="154" y="865"/>
                      <a:pt x="154" y="874"/>
                    </a:cubicBezTo>
                    <a:cubicBezTo>
                      <a:pt x="154" y="878"/>
                      <a:pt x="158" y="883"/>
                      <a:pt x="161" y="884"/>
                    </a:cubicBezTo>
                    <a:cubicBezTo>
                      <a:pt x="169" y="888"/>
                      <a:pt x="168" y="908"/>
                      <a:pt x="174" y="914"/>
                    </a:cubicBezTo>
                    <a:cubicBezTo>
                      <a:pt x="184" y="924"/>
                      <a:pt x="196" y="928"/>
                      <a:pt x="207" y="934"/>
                    </a:cubicBezTo>
                    <a:cubicBezTo>
                      <a:pt x="206" y="936"/>
                      <a:pt x="203" y="935"/>
                      <a:pt x="200" y="935"/>
                    </a:cubicBezTo>
                    <a:cubicBezTo>
                      <a:pt x="194" y="935"/>
                      <a:pt x="183" y="943"/>
                      <a:pt x="179" y="943"/>
                    </a:cubicBezTo>
                    <a:cubicBezTo>
                      <a:pt x="176" y="943"/>
                      <a:pt x="176" y="943"/>
                      <a:pt x="174" y="943"/>
                    </a:cubicBezTo>
                    <a:cubicBezTo>
                      <a:pt x="173" y="943"/>
                      <a:pt x="171" y="945"/>
                      <a:pt x="169" y="945"/>
                    </a:cubicBezTo>
                    <a:cubicBezTo>
                      <a:pt x="165" y="945"/>
                      <a:pt x="162" y="945"/>
                      <a:pt x="157" y="945"/>
                    </a:cubicBezTo>
                    <a:cubicBezTo>
                      <a:pt x="147" y="945"/>
                      <a:pt x="151" y="933"/>
                      <a:pt x="143" y="931"/>
                    </a:cubicBezTo>
                    <a:cubicBezTo>
                      <a:pt x="137" y="929"/>
                      <a:pt x="127" y="929"/>
                      <a:pt x="127" y="921"/>
                    </a:cubicBezTo>
                    <a:cubicBezTo>
                      <a:pt x="124" y="921"/>
                      <a:pt x="122" y="921"/>
                      <a:pt x="119" y="921"/>
                    </a:cubicBezTo>
                    <a:cubicBezTo>
                      <a:pt x="115" y="921"/>
                      <a:pt x="114" y="917"/>
                      <a:pt x="114" y="915"/>
                    </a:cubicBezTo>
                    <a:cubicBezTo>
                      <a:pt x="102" y="915"/>
                      <a:pt x="98" y="909"/>
                      <a:pt x="92" y="903"/>
                    </a:cubicBezTo>
                    <a:cubicBezTo>
                      <a:pt x="91" y="902"/>
                      <a:pt x="88" y="900"/>
                      <a:pt x="88" y="899"/>
                    </a:cubicBezTo>
                    <a:cubicBezTo>
                      <a:pt x="88" y="895"/>
                      <a:pt x="96" y="895"/>
                      <a:pt x="97" y="891"/>
                    </a:cubicBezTo>
                    <a:cubicBezTo>
                      <a:pt x="95" y="891"/>
                      <a:pt x="94" y="890"/>
                      <a:pt x="93" y="889"/>
                    </a:cubicBezTo>
                    <a:cubicBezTo>
                      <a:pt x="94" y="887"/>
                      <a:pt x="96" y="884"/>
                      <a:pt x="96" y="882"/>
                    </a:cubicBezTo>
                    <a:cubicBezTo>
                      <a:pt x="96" y="871"/>
                      <a:pt x="84" y="873"/>
                      <a:pt x="84" y="863"/>
                    </a:cubicBezTo>
                    <a:cubicBezTo>
                      <a:pt x="84" y="860"/>
                      <a:pt x="84" y="859"/>
                      <a:pt x="84" y="857"/>
                    </a:cubicBezTo>
                    <a:cubicBezTo>
                      <a:pt x="84" y="848"/>
                      <a:pt x="78" y="832"/>
                      <a:pt x="78" y="825"/>
                    </a:cubicBezTo>
                    <a:cubicBezTo>
                      <a:pt x="78" y="817"/>
                      <a:pt x="88" y="814"/>
                      <a:pt x="88" y="807"/>
                    </a:cubicBezTo>
                    <a:cubicBezTo>
                      <a:pt x="88" y="803"/>
                      <a:pt x="83" y="796"/>
                      <a:pt x="82" y="791"/>
                    </a:cubicBezTo>
                    <a:cubicBezTo>
                      <a:pt x="82" y="787"/>
                      <a:pt x="82" y="787"/>
                      <a:pt x="82" y="787"/>
                    </a:cubicBezTo>
                    <a:cubicBezTo>
                      <a:pt x="82" y="787"/>
                      <a:pt x="82" y="787"/>
                      <a:pt x="82" y="787"/>
                    </a:cubicBezTo>
                    <a:cubicBezTo>
                      <a:pt x="82" y="784"/>
                      <a:pt x="84" y="782"/>
                      <a:pt x="86" y="782"/>
                    </a:cubicBezTo>
                    <a:cubicBezTo>
                      <a:pt x="94" y="782"/>
                      <a:pt x="91" y="790"/>
                      <a:pt x="98" y="790"/>
                    </a:cubicBezTo>
                    <a:cubicBezTo>
                      <a:pt x="112" y="725"/>
                      <a:pt x="112" y="725"/>
                      <a:pt x="112" y="725"/>
                    </a:cubicBezTo>
                    <a:cubicBezTo>
                      <a:pt x="112" y="718"/>
                      <a:pt x="112" y="718"/>
                      <a:pt x="112" y="718"/>
                    </a:cubicBezTo>
                    <a:cubicBezTo>
                      <a:pt x="111" y="718"/>
                      <a:pt x="109" y="717"/>
                      <a:pt x="108" y="718"/>
                    </a:cubicBezTo>
                    <a:cubicBezTo>
                      <a:pt x="105" y="719"/>
                      <a:pt x="105" y="723"/>
                      <a:pt x="102" y="723"/>
                    </a:cubicBezTo>
                    <a:cubicBezTo>
                      <a:pt x="98" y="723"/>
                      <a:pt x="95" y="713"/>
                      <a:pt x="95" y="708"/>
                    </a:cubicBezTo>
                    <a:cubicBezTo>
                      <a:pt x="95" y="699"/>
                      <a:pt x="98" y="696"/>
                      <a:pt x="100" y="688"/>
                    </a:cubicBezTo>
                    <a:cubicBezTo>
                      <a:pt x="103" y="688"/>
                      <a:pt x="104" y="687"/>
                      <a:pt x="104" y="685"/>
                    </a:cubicBezTo>
                    <a:cubicBezTo>
                      <a:pt x="104" y="683"/>
                      <a:pt x="102" y="680"/>
                      <a:pt x="102" y="680"/>
                    </a:cubicBezTo>
                    <a:cubicBezTo>
                      <a:pt x="100" y="680"/>
                      <a:pt x="99" y="668"/>
                      <a:pt x="99" y="665"/>
                    </a:cubicBezTo>
                    <a:cubicBezTo>
                      <a:pt x="99" y="655"/>
                      <a:pt x="106" y="645"/>
                      <a:pt x="109" y="639"/>
                    </a:cubicBezTo>
                    <a:cubicBezTo>
                      <a:pt x="111" y="635"/>
                      <a:pt x="112" y="629"/>
                      <a:pt x="114" y="626"/>
                    </a:cubicBezTo>
                    <a:cubicBezTo>
                      <a:pt x="116" y="624"/>
                      <a:pt x="118" y="625"/>
                      <a:pt x="118" y="623"/>
                    </a:cubicBezTo>
                    <a:cubicBezTo>
                      <a:pt x="121" y="613"/>
                      <a:pt x="121" y="605"/>
                      <a:pt x="124" y="595"/>
                    </a:cubicBezTo>
                    <a:cubicBezTo>
                      <a:pt x="124" y="562"/>
                      <a:pt x="124" y="562"/>
                      <a:pt x="124" y="562"/>
                    </a:cubicBezTo>
                    <a:cubicBezTo>
                      <a:pt x="121" y="554"/>
                      <a:pt x="126" y="548"/>
                      <a:pt x="126" y="541"/>
                    </a:cubicBezTo>
                    <a:cubicBezTo>
                      <a:pt x="126" y="524"/>
                      <a:pt x="136" y="513"/>
                      <a:pt x="136" y="498"/>
                    </a:cubicBezTo>
                    <a:cubicBezTo>
                      <a:pt x="136" y="497"/>
                      <a:pt x="136" y="495"/>
                      <a:pt x="136" y="494"/>
                    </a:cubicBezTo>
                    <a:cubicBezTo>
                      <a:pt x="136" y="491"/>
                      <a:pt x="138" y="483"/>
                      <a:pt x="139" y="478"/>
                    </a:cubicBezTo>
                    <a:cubicBezTo>
                      <a:pt x="139" y="465"/>
                      <a:pt x="139" y="465"/>
                      <a:pt x="139" y="459"/>
                    </a:cubicBezTo>
                    <a:cubicBezTo>
                      <a:pt x="139" y="453"/>
                      <a:pt x="143" y="441"/>
                      <a:pt x="143" y="434"/>
                    </a:cubicBezTo>
                    <a:cubicBezTo>
                      <a:pt x="143" y="429"/>
                      <a:pt x="141" y="403"/>
                      <a:pt x="140" y="399"/>
                    </a:cubicBezTo>
                    <a:cubicBezTo>
                      <a:pt x="136" y="388"/>
                      <a:pt x="128" y="381"/>
                      <a:pt x="121" y="377"/>
                    </a:cubicBezTo>
                    <a:cubicBezTo>
                      <a:pt x="114" y="374"/>
                      <a:pt x="109" y="375"/>
                      <a:pt x="104" y="370"/>
                    </a:cubicBezTo>
                    <a:cubicBezTo>
                      <a:pt x="99" y="365"/>
                      <a:pt x="96" y="363"/>
                      <a:pt x="90" y="362"/>
                    </a:cubicBezTo>
                    <a:cubicBezTo>
                      <a:pt x="78" y="358"/>
                      <a:pt x="72" y="351"/>
                      <a:pt x="64" y="343"/>
                    </a:cubicBezTo>
                    <a:cubicBezTo>
                      <a:pt x="60" y="340"/>
                      <a:pt x="62" y="335"/>
                      <a:pt x="62" y="330"/>
                    </a:cubicBezTo>
                    <a:cubicBezTo>
                      <a:pt x="62" y="323"/>
                      <a:pt x="55" y="319"/>
                      <a:pt x="53" y="313"/>
                    </a:cubicBezTo>
                    <a:cubicBezTo>
                      <a:pt x="50" y="302"/>
                      <a:pt x="41" y="294"/>
                      <a:pt x="38" y="285"/>
                    </a:cubicBezTo>
                    <a:cubicBezTo>
                      <a:pt x="35" y="275"/>
                      <a:pt x="32" y="269"/>
                      <a:pt x="28" y="261"/>
                    </a:cubicBezTo>
                    <a:cubicBezTo>
                      <a:pt x="27" y="258"/>
                      <a:pt x="24" y="259"/>
                      <a:pt x="23" y="257"/>
                    </a:cubicBezTo>
                    <a:cubicBezTo>
                      <a:pt x="20" y="254"/>
                      <a:pt x="19" y="248"/>
                      <a:pt x="17" y="245"/>
                    </a:cubicBezTo>
                    <a:cubicBezTo>
                      <a:pt x="16" y="242"/>
                      <a:pt x="12" y="243"/>
                      <a:pt x="11" y="242"/>
                    </a:cubicBezTo>
                    <a:cubicBezTo>
                      <a:pt x="6" y="237"/>
                      <a:pt x="0" y="228"/>
                      <a:pt x="0" y="220"/>
                    </a:cubicBezTo>
                    <a:cubicBezTo>
                      <a:pt x="0" y="215"/>
                      <a:pt x="3" y="209"/>
                      <a:pt x="5" y="207"/>
                    </a:cubicBezTo>
                    <a:cubicBezTo>
                      <a:pt x="8" y="200"/>
                      <a:pt x="16" y="198"/>
                      <a:pt x="18" y="191"/>
                    </a:cubicBezTo>
                    <a:cubicBezTo>
                      <a:pt x="14" y="189"/>
                      <a:pt x="15" y="191"/>
                      <a:pt x="12" y="191"/>
                    </a:cubicBezTo>
                    <a:cubicBezTo>
                      <a:pt x="5" y="191"/>
                      <a:pt x="5" y="182"/>
                      <a:pt x="5" y="176"/>
                    </a:cubicBezTo>
                    <a:cubicBezTo>
                      <a:pt x="5" y="166"/>
                      <a:pt x="16" y="168"/>
                      <a:pt x="14" y="148"/>
                    </a:cubicBezTo>
                    <a:cubicBezTo>
                      <a:pt x="26" y="148"/>
                      <a:pt x="29" y="136"/>
                      <a:pt x="32" y="129"/>
                    </a:cubicBezTo>
                    <a:cubicBezTo>
                      <a:pt x="37" y="119"/>
                      <a:pt x="49" y="123"/>
                      <a:pt x="51" y="111"/>
                    </a:cubicBezTo>
                    <a:cubicBezTo>
                      <a:pt x="49" y="110"/>
                      <a:pt x="47" y="107"/>
                      <a:pt x="47" y="106"/>
                    </a:cubicBezTo>
                    <a:cubicBezTo>
                      <a:pt x="49" y="103"/>
                      <a:pt x="49" y="103"/>
                      <a:pt x="49" y="10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43" name="Group 13"/>
            <p:cNvGrpSpPr/>
            <p:nvPr/>
          </p:nvGrpSpPr>
          <p:grpSpPr>
            <a:xfrm>
              <a:off x="538820" y="1131561"/>
              <a:ext cx="2523073" cy="1757739"/>
              <a:chOff x="1585913" y="960438"/>
              <a:chExt cx="2590800" cy="1804987"/>
            </a:xfrm>
            <a:grpFill/>
          </p:grpSpPr>
          <p:sp>
            <p:nvSpPr>
              <p:cNvPr id="147" name="íṡľíḍè-Freeform: Shape 123"/>
              <p:cNvSpPr/>
              <p:nvPr/>
            </p:nvSpPr>
            <p:spPr bwMode="auto">
              <a:xfrm>
                <a:off x="3359150" y="2703513"/>
                <a:ext cx="12700" cy="14288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0" y="9"/>
                  </a:cxn>
                  <a:cxn ang="0">
                    <a:pos x="4" y="9"/>
                  </a:cxn>
                  <a:cxn ang="0">
                    <a:pos x="9" y="4"/>
                  </a:cxn>
                </a:cxnLst>
                <a:rect l="0" t="0" r="r" b="b"/>
                <a:pathLst>
                  <a:path w="9" h="11">
                    <a:moveTo>
                      <a:pt x="9" y="4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2" y="0"/>
                      <a:pt x="0" y="5"/>
                      <a:pt x="0" y="9"/>
                    </a:cubicBezTo>
                    <a:cubicBezTo>
                      <a:pt x="0" y="11"/>
                      <a:pt x="2" y="9"/>
                      <a:pt x="4" y="9"/>
                    </a:cubicBezTo>
                    <a:cubicBezTo>
                      <a:pt x="6" y="9"/>
                      <a:pt x="8" y="5"/>
                      <a:pt x="9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48" name="íṡľíḍè-Freeform: Shape 124"/>
              <p:cNvSpPr/>
              <p:nvPr/>
            </p:nvSpPr>
            <p:spPr bwMode="auto">
              <a:xfrm>
                <a:off x="3989388" y="1552575"/>
                <a:ext cx="169863" cy="77788"/>
              </a:xfrm>
              <a:custGeom>
                <a:avLst/>
                <a:gdLst/>
                <a:ahLst/>
                <a:cxnLst>
                  <a:cxn ang="0">
                    <a:pos x="127" y="31"/>
                  </a:cxn>
                  <a:cxn ang="0">
                    <a:pos x="108" y="47"/>
                  </a:cxn>
                  <a:cxn ang="0">
                    <a:pos x="74" y="58"/>
                  </a:cxn>
                  <a:cxn ang="0">
                    <a:pos x="34" y="50"/>
                  </a:cxn>
                  <a:cxn ang="0">
                    <a:pos x="14" y="42"/>
                  </a:cxn>
                  <a:cxn ang="0">
                    <a:pos x="18" y="40"/>
                  </a:cxn>
                  <a:cxn ang="0">
                    <a:pos x="21" y="27"/>
                  </a:cxn>
                  <a:cxn ang="0">
                    <a:pos x="2" y="25"/>
                  </a:cxn>
                  <a:cxn ang="0">
                    <a:pos x="25" y="21"/>
                  </a:cxn>
                  <a:cxn ang="0">
                    <a:pos x="23" y="18"/>
                  </a:cxn>
                  <a:cxn ang="0">
                    <a:pos x="0" y="8"/>
                  </a:cxn>
                  <a:cxn ang="0">
                    <a:pos x="9" y="9"/>
                  </a:cxn>
                  <a:cxn ang="0">
                    <a:pos x="9" y="5"/>
                  </a:cxn>
                  <a:cxn ang="0">
                    <a:pos x="17" y="0"/>
                  </a:cxn>
                  <a:cxn ang="0">
                    <a:pos x="21" y="0"/>
                  </a:cxn>
                  <a:cxn ang="0">
                    <a:pos x="23" y="7"/>
                  </a:cxn>
                  <a:cxn ang="0">
                    <a:pos x="30" y="16"/>
                  </a:cxn>
                  <a:cxn ang="0">
                    <a:pos x="38" y="13"/>
                  </a:cxn>
                  <a:cxn ang="0">
                    <a:pos x="38" y="8"/>
                  </a:cxn>
                  <a:cxn ang="0">
                    <a:pos x="44" y="12"/>
                  </a:cxn>
                  <a:cxn ang="0">
                    <a:pos x="54" y="9"/>
                  </a:cxn>
                  <a:cxn ang="0">
                    <a:pos x="60" y="12"/>
                  </a:cxn>
                  <a:cxn ang="0">
                    <a:pos x="60" y="8"/>
                  </a:cxn>
                  <a:cxn ang="0">
                    <a:pos x="74" y="9"/>
                  </a:cxn>
                  <a:cxn ang="0">
                    <a:pos x="89" y="8"/>
                  </a:cxn>
                  <a:cxn ang="0">
                    <a:pos x="91" y="1"/>
                  </a:cxn>
                  <a:cxn ang="0">
                    <a:pos x="96" y="1"/>
                  </a:cxn>
                  <a:cxn ang="0">
                    <a:pos x="104" y="7"/>
                  </a:cxn>
                  <a:cxn ang="0">
                    <a:pos x="115" y="4"/>
                  </a:cxn>
                  <a:cxn ang="0">
                    <a:pos x="112" y="8"/>
                  </a:cxn>
                  <a:cxn ang="0">
                    <a:pos x="128" y="30"/>
                  </a:cxn>
                  <a:cxn ang="0">
                    <a:pos x="127" y="31"/>
                  </a:cxn>
                </a:cxnLst>
                <a:rect l="0" t="0" r="r" b="b"/>
                <a:pathLst>
                  <a:path w="128" h="58">
                    <a:moveTo>
                      <a:pt x="127" y="31"/>
                    </a:moveTo>
                    <a:cubicBezTo>
                      <a:pt x="124" y="38"/>
                      <a:pt x="113" y="45"/>
                      <a:pt x="108" y="47"/>
                    </a:cubicBezTo>
                    <a:cubicBezTo>
                      <a:pt x="97" y="51"/>
                      <a:pt x="89" y="58"/>
                      <a:pt x="74" y="58"/>
                    </a:cubicBezTo>
                    <a:cubicBezTo>
                      <a:pt x="57" y="58"/>
                      <a:pt x="46" y="54"/>
                      <a:pt x="34" y="50"/>
                    </a:cubicBezTo>
                    <a:cubicBezTo>
                      <a:pt x="28" y="49"/>
                      <a:pt x="24" y="42"/>
                      <a:pt x="14" y="42"/>
                    </a:cubicBezTo>
                    <a:cubicBezTo>
                      <a:pt x="16" y="41"/>
                      <a:pt x="17" y="40"/>
                      <a:pt x="18" y="40"/>
                    </a:cubicBezTo>
                    <a:cubicBezTo>
                      <a:pt x="18" y="34"/>
                      <a:pt x="20" y="32"/>
                      <a:pt x="21" y="27"/>
                    </a:cubicBezTo>
                    <a:cubicBezTo>
                      <a:pt x="14" y="25"/>
                      <a:pt x="6" y="30"/>
                      <a:pt x="2" y="25"/>
                    </a:cubicBezTo>
                    <a:cubicBezTo>
                      <a:pt x="8" y="25"/>
                      <a:pt x="20" y="23"/>
                      <a:pt x="25" y="21"/>
                    </a:cubicBezTo>
                    <a:cubicBezTo>
                      <a:pt x="23" y="20"/>
                      <a:pt x="23" y="19"/>
                      <a:pt x="23" y="18"/>
                    </a:cubicBezTo>
                    <a:cubicBezTo>
                      <a:pt x="18" y="18"/>
                      <a:pt x="1" y="13"/>
                      <a:pt x="0" y="8"/>
                    </a:cubicBezTo>
                    <a:cubicBezTo>
                      <a:pt x="4" y="7"/>
                      <a:pt x="7" y="8"/>
                      <a:pt x="9" y="9"/>
                    </a:cubicBezTo>
                    <a:cubicBezTo>
                      <a:pt x="9" y="8"/>
                      <a:pt x="9" y="7"/>
                      <a:pt x="9" y="5"/>
                    </a:cubicBezTo>
                    <a:cubicBezTo>
                      <a:pt x="13" y="5"/>
                      <a:pt x="14" y="0"/>
                      <a:pt x="17" y="0"/>
                    </a:cubicBezTo>
                    <a:cubicBezTo>
                      <a:pt x="18" y="0"/>
                      <a:pt x="19" y="0"/>
                      <a:pt x="21" y="0"/>
                    </a:cubicBezTo>
                    <a:cubicBezTo>
                      <a:pt x="21" y="3"/>
                      <a:pt x="23" y="4"/>
                      <a:pt x="23" y="7"/>
                    </a:cubicBezTo>
                    <a:cubicBezTo>
                      <a:pt x="23" y="10"/>
                      <a:pt x="27" y="16"/>
                      <a:pt x="30" y="16"/>
                    </a:cubicBezTo>
                    <a:cubicBezTo>
                      <a:pt x="33" y="16"/>
                      <a:pt x="36" y="14"/>
                      <a:pt x="38" y="13"/>
                    </a:cubicBezTo>
                    <a:cubicBezTo>
                      <a:pt x="37" y="10"/>
                      <a:pt x="37" y="9"/>
                      <a:pt x="38" y="8"/>
                    </a:cubicBezTo>
                    <a:cubicBezTo>
                      <a:pt x="40" y="9"/>
                      <a:pt x="41" y="12"/>
                      <a:pt x="44" y="12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8" y="10"/>
                      <a:pt x="59" y="11"/>
                      <a:pt x="60" y="12"/>
                    </a:cubicBezTo>
                    <a:cubicBezTo>
                      <a:pt x="60" y="11"/>
                      <a:pt x="60" y="9"/>
                      <a:pt x="60" y="8"/>
                    </a:cubicBezTo>
                    <a:cubicBezTo>
                      <a:pt x="67" y="8"/>
                      <a:pt x="70" y="9"/>
                      <a:pt x="74" y="9"/>
                    </a:cubicBezTo>
                    <a:cubicBezTo>
                      <a:pt x="80" y="9"/>
                      <a:pt x="85" y="4"/>
                      <a:pt x="89" y="8"/>
                    </a:cubicBezTo>
                    <a:cubicBezTo>
                      <a:pt x="89" y="4"/>
                      <a:pt x="90" y="3"/>
                      <a:pt x="91" y="1"/>
                    </a:cubicBezTo>
                    <a:cubicBezTo>
                      <a:pt x="94" y="2"/>
                      <a:pt x="94" y="2"/>
                      <a:pt x="96" y="1"/>
                    </a:cubicBezTo>
                    <a:cubicBezTo>
                      <a:pt x="96" y="6"/>
                      <a:pt x="100" y="7"/>
                      <a:pt x="104" y="7"/>
                    </a:cubicBezTo>
                    <a:cubicBezTo>
                      <a:pt x="108" y="7"/>
                      <a:pt x="111" y="4"/>
                      <a:pt x="115" y="4"/>
                    </a:cubicBezTo>
                    <a:cubicBezTo>
                      <a:pt x="113" y="5"/>
                      <a:pt x="112" y="7"/>
                      <a:pt x="112" y="8"/>
                    </a:cubicBezTo>
                    <a:cubicBezTo>
                      <a:pt x="112" y="21"/>
                      <a:pt x="128" y="18"/>
                      <a:pt x="128" y="30"/>
                    </a:cubicBezTo>
                    <a:lnTo>
                      <a:pt x="127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49" name="íṡľíḍè-Freeform: Shape 125"/>
              <p:cNvSpPr/>
              <p:nvPr/>
            </p:nvSpPr>
            <p:spPr bwMode="auto">
              <a:xfrm>
                <a:off x="2971800" y="2487613"/>
                <a:ext cx="174625" cy="60325"/>
              </a:xfrm>
              <a:custGeom>
                <a:avLst/>
                <a:gdLst/>
                <a:ahLst/>
                <a:cxnLst>
                  <a:cxn ang="0">
                    <a:pos x="131" y="40"/>
                  </a:cxn>
                  <a:cxn ang="0">
                    <a:pos x="114" y="45"/>
                  </a:cxn>
                  <a:cxn ang="0">
                    <a:pos x="88" y="42"/>
                  </a:cxn>
                  <a:cxn ang="0">
                    <a:pos x="88" y="39"/>
                  </a:cxn>
                  <a:cxn ang="0">
                    <a:pos x="93" y="35"/>
                  </a:cxn>
                  <a:cxn ang="0">
                    <a:pos x="78" y="26"/>
                  </a:cxn>
                  <a:cxn ang="0">
                    <a:pos x="73" y="22"/>
                  </a:cxn>
                  <a:cxn ang="0">
                    <a:pos x="64" y="22"/>
                  </a:cxn>
                  <a:cxn ang="0">
                    <a:pos x="48" y="15"/>
                  </a:cxn>
                  <a:cxn ang="0">
                    <a:pos x="35" y="15"/>
                  </a:cxn>
                  <a:cxn ang="0">
                    <a:pos x="34" y="10"/>
                  </a:cxn>
                  <a:cxn ang="0">
                    <a:pos x="28" y="9"/>
                  </a:cxn>
                  <a:cxn ang="0">
                    <a:pos x="4" y="20"/>
                  </a:cxn>
                  <a:cxn ang="0">
                    <a:pos x="0" y="20"/>
                  </a:cxn>
                  <a:cxn ang="0">
                    <a:pos x="36" y="0"/>
                  </a:cxn>
                  <a:cxn ang="0">
                    <a:pos x="79" y="11"/>
                  </a:cxn>
                  <a:cxn ang="0">
                    <a:pos x="86" y="17"/>
                  </a:cxn>
                  <a:cxn ang="0">
                    <a:pos x="114" y="28"/>
                  </a:cxn>
                  <a:cxn ang="0">
                    <a:pos x="114" y="31"/>
                  </a:cxn>
                  <a:cxn ang="0">
                    <a:pos x="120" y="31"/>
                  </a:cxn>
                  <a:cxn ang="0">
                    <a:pos x="131" y="40"/>
                  </a:cxn>
                </a:cxnLst>
                <a:rect l="0" t="0" r="r" b="b"/>
                <a:pathLst>
                  <a:path w="131" h="45">
                    <a:moveTo>
                      <a:pt x="131" y="40"/>
                    </a:moveTo>
                    <a:cubicBezTo>
                      <a:pt x="127" y="45"/>
                      <a:pt x="119" y="45"/>
                      <a:pt x="114" y="45"/>
                    </a:cubicBezTo>
                    <a:cubicBezTo>
                      <a:pt x="104" y="45"/>
                      <a:pt x="97" y="42"/>
                      <a:pt x="88" y="42"/>
                    </a:cubicBezTo>
                    <a:cubicBezTo>
                      <a:pt x="88" y="41"/>
                      <a:pt x="88" y="40"/>
                      <a:pt x="88" y="39"/>
                    </a:cubicBezTo>
                    <a:cubicBezTo>
                      <a:pt x="90" y="39"/>
                      <a:pt x="92" y="38"/>
                      <a:pt x="93" y="35"/>
                    </a:cubicBezTo>
                    <a:cubicBezTo>
                      <a:pt x="86" y="32"/>
                      <a:pt x="79" y="33"/>
                      <a:pt x="78" y="26"/>
                    </a:cubicBezTo>
                    <a:cubicBezTo>
                      <a:pt x="74" y="26"/>
                      <a:pt x="75" y="23"/>
                      <a:pt x="73" y="22"/>
                    </a:cubicBezTo>
                    <a:cubicBezTo>
                      <a:pt x="69" y="20"/>
                      <a:pt x="67" y="22"/>
                      <a:pt x="64" y="22"/>
                    </a:cubicBezTo>
                    <a:cubicBezTo>
                      <a:pt x="57" y="22"/>
                      <a:pt x="54" y="15"/>
                      <a:pt x="48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3" y="13"/>
                      <a:pt x="33" y="12"/>
                      <a:pt x="34" y="10"/>
                    </a:cubicBezTo>
                    <a:cubicBezTo>
                      <a:pt x="33" y="9"/>
                      <a:pt x="30" y="9"/>
                      <a:pt x="28" y="9"/>
                    </a:cubicBezTo>
                    <a:cubicBezTo>
                      <a:pt x="20" y="9"/>
                      <a:pt x="8" y="15"/>
                      <a:pt x="4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7" y="8"/>
                      <a:pt x="16" y="0"/>
                      <a:pt x="36" y="0"/>
                    </a:cubicBezTo>
                    <a:cubicBezTo>
                      <a:pt x="55" y="0"/>
                      <a:pt x="64" y="11"/>
                      <a:pt x="79" y="11"/>
                    </a:cubicBezTo>
                    <a:cubicBezTo>
                      <a:pt x="82" y="11"/>
                      <a:pt x="86" y="16"/>
                      <a:pt x="86" y="17"/>
                    </a:cubicBezTo>
                    <a:cubicBezTo>
                      <a:pt x="93" y="23"/>
                      <a:pt x="104" y="28"/>
                      <a:pt x="114" y="28"/>
                    </a:cubicBezTo>
                    <a:cubicBezTo>
                      <a:pt x="114" y="28"/>
                      <a:pt x="113" y="30"/>
                      <a:pt x="114" y="31"/>
                    </a:cubicBezTo>
                    <a:cubicBezTo>
                      <a:pt x="120" y="31"/>
                      <a:pt x="120" y="31"/>
                      <a:pt x="120" y="31"/>
                    </a:cubicBezTo>
                    <a:cubicBezTo>
                      <a:pt x="125" y="32"/>
                      <a:pt x="127" y="39"/>
                      <a:pt x="131" y="4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50" name="íṡľíḍè-Freeform: Shape 126"/>
              <p:cNvSpPr/>
              <p:nvPr/>
            </p:nvSpPr>
            <p:spPr bwMode="auto">
              <a:xfrm>
                <a:off x="2995613" y="2509838"/>
                <a:ext cx="9525" cy="1111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7"/>
                  </a:cxn>
                  <a:cxn ang="0">
                    <a:pos x="0" y="7"/>
                  </a:cxn>
                  <a:cxn ang="0">
                    <a:pos x="4" y="3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6" y="0"/>
                  </a:cxn>
                </a:cxnLst>
                <a:rect l="0" t="0" r="r" b="b"/>
                <a:pathLst>
                  <a:path w="7" h="8">
                    <a:moveTo>
                      <a:pt x="6" y="0"/>
                    </a:moveTo>
                    <a:cubicBezTo>
                      <a:pt x="6" y="3"/>
                      <a:pt x="7" y="5"/>
                      <a:pt x="6" y="7"/>
                    </a:cubicBezTo>
                    <a:cubicBezTo>
                      <a:pt x="5" y="7"/>
                      <a:pt x="0" y="8"/>
                      <a:pt x="0" y="7"/>
                    </a:cubicBezTo>
                    <a:cubicBezTo>
                      <a:pt x="0" y="4"/>
                      <a:pt x="2" y="3"/>
                      <a:pt x="4" y="3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51" name="íṡľíḍè-Freeform: Shape 127"/>
              <p:cNvSpPr/>
              <p:nvPr/>
            </p:nvSpPr>
            <p:spPr bwMode="auto">
              <a:xfrm>
                <a:off x="3082925" y="2568575"/>
                <a:ext cx="28575" cy="14288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22" y="7"/>
                  </a:cxn>
                  <a:cxn ang="0">
                    <a:pos x="7" y="10"/>
                  </a:cxn>
                  <a:cxn ang="0">
                    <a:pos x="0" y="3"/>
                  </a:cxn>
                  <a:cxn ang="0">
                    <a:pos x="5" y="0"/>
                  </a:cxn>
                  <a:cxn ang="0">
                    <a:pos x="19" y="4"/>
                  </a:cxn>
                  <a:cxn ang="0">
                    <a:pos x="18" y="3"/>
                  </a:cxn>
                </a:cxnLst>
                <a:rect l="0" t="0" r="r" b="b"/>
                <a:pathLst>
                  <a:path w="22" h="10">
                    <a:moveTo>
                      <a:pt x="18" y="3"/>
                    </a:moveTo>
                    <a:cubicBezTo>
                      <a:pt x="21" y="4"/>
                      <a:pt x="22" y="5"/>
                      <a:pt x="22" y="7"/>
                    </a:cubicBezTo>
                    <a:cubicBezTo>
                      <a:pt x="17" y="8"/>
                      <a:pt x="13" y="10"/>
                      <a:pt x="7" y="10"/>
                    </a:cubicBezTo>
                    <a:cubicBezTo>
                      <a:pt x="4" y="10"/>
                      <a:pt x="0" y="7"/>
                      <a:pt x="0" y="3"/>
                    </a:cubicBezTo>
                    <a:cubicBezTo>
                      <a:pt x="0" y="1"/>
                      <a:pt x="3" y="0"/>
                      <a:pt x="5" y="0"/>
                    </a:cubicBezTo>
                    <a:cubicBezTo>
                      <a:pt x="10" y="0"/>
                      <a:pt x="16" y="3"/>
                      <a:pt x="19" y="4"/>
                    </a:cubicBezTo>
                    <a:lnTo>
                      <a:pt x="18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52" name="íṡľíḍè-Freeform: Shape 128"/>
              <p:cNvSpPr/>
              <p:nvPr/>
            </p:nvSpPr>
            <p:spPr bwMode="auto">
              <a:xfrm>
                <a:off x="3267075" y="2568575"/>
                <a:ext cx="23813" cy="9525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11" y="7"/>
                  </a:cxn>
                  <a:cxn ang="0">
                    <a:pos x="0" y="2"/>
                  </a:cxn>
                  <a:cxn ang="0">
                    <a:pos x="5" y="0"/>
                  </a:cxn>
                  <a:cxn ang="0">
                    <a:pos x="18" y="4"/>
                  </a:cxn>
                </a:cxnLst>
                <a:rect l="0" t="0" r="r" b="b"/>
                <a:pathLst>
                  <a:path w="18" h="7">
                    <a:moveTo>
                      <a:pt x="18" y="4"/>
                    </a:moveTo>
                    <a:cubicBezTo>
                      <a:pt x="17" y="7"/>
                      <a:pt x="14" y="7"/>
                      <a:pt x="11" y="7"/>
                    </a:cubicBezTo>
                    <a:cubicBezTo>
                      <a:pt x="6" y="7"/>
                      <a:pt x="0" y="7"/>
                      <a:pt x="0" y="2"/>
                    </a:cubicBezTo>
                    <a:cubicBezTo>
                      <a:pt x="0" y="0"/>
                      <a:pt x="4" y="0"/>
                      <a:pt x="5" y="0"/>
                    </a:cubicBezTo>
                    <a:cubicBezTo>
                      <a:pt x="6" y="0"/>
                      <a:pt x="17" y="2"/>
                      <a:pt x="18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53" name="íṡľíḍè-Freeform: Shape 129"/>
              <p:cNvSpPr/>
              <p:nvPr/>
            </p:nvSpPr>
            <p:spPr bwMode="auto">
              <a:xfrm>
                <a:off x="3146425" y="2543175"/>
                <a:ext cx="100013" cy="39688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75" y="21"/>
                  </a:cxn>
                  <a:cxn ang="0">
                    <a:pos x="59" y="21"/>
                  </a:cxn>
                  <a:cxn ang="0">
                    <a:pos x="51" y="24"/>
                  </a:cxn>
                  <a:cxn ang="0">
                    <a:pos x="47" y="22"/>
                  </a:cxn>
                  <a:cxn ang="0">
                    <a:pos x="37" y="30"/>
                  </a:cxn>
                  <a:cxn ang="0">
                    <a:pos x="31" y="24"/>
                  </a:cxn>
                  <a:cxn ang="0">
                    <a:pos x="11" y="23"/>
                  </a:cxn>
                  <a:cxn ang="0">
                    <a:pos x="6" y="23"/>
                  </a:cxn>
                  <a:cxn ang="0">
                    <a:pos x="6" y="27"/>
                  </a:cxn>
                  <a:cxn ang="0">
                    <a:pos x="0" y="19"/>
                  </a:cxn>
                  <a:cxn ang="0">
                    <a:pos x="3" y="18"/>
                  </a:cxn>
                  <a:cxn ang="0">
                    <a:pos x="22" y="17"/>
                  </a:cxn>
                  <a:cxn ang="0">
                    <a:pos x="19" y="8"/>
                  </a:cxn>
                  <a:cxn ang="0">
                    <a:pos x="14" y="3"/>
                  </a:cxn>
                  <a:cxn ang="0">
                    <a:pos x="17" y="0"/>
                  </a:cxn>
                  <a:cxn ang="0">
                    <a:pos x="28" y="3"/>
                  </a:cxn>
                  <a:cxn ang="0">
                    <a:pos x="41" y="1"/>
                  </a:cxn>
                  <a:cxn ang="0">
                    <a:pos x="66" y="13"/>
                  </a:cxn>
                  <a:cxn ang="0">
                    <a:pos x="64" y="11"/>
                  </a:cxn>
                </a:cxnLst>
                <a:rect l="0" t="0" r="r" b="b"/>
                <a:pathLst>
                  <a:path w="75" h="30">
                    <a:moveTo>
                      <a:pt x="64" y="11"/>
                    </a:moveTo>
                    <a:cubicBezTo>
                      <a:pt x="68" y="15"/>
                      <a:pt x="72" y="16"/>
                      <a:pt x="75" y="21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6" y="23"/>
                      <a:pt x="54" y="24"/>
                      <a:pt x="51" y="24"/>
                    </a:cubicBezTo>
                    <a:cubicBezTo>
                      <a:pt x="49" y="24"/>
                      <a:pt x="49" y="22"/>
                      <a:pt x="47" y="22"/>
                    </a:cubicBezTo>
                    <a:cubicBezTo>
                      <a:pt x="41" y="22"/>
                      <a:pt x="41" y="30"/>
                      <a:pt x="37" y="30"/>
                    </a:cubicBezTo>
                    <a:cubicBezTo>
                      <a:pt x="33" y="30"/>
                      <a:pt x="34" y="26"/>
                      <a:pt x="31" y="24"/>
                    </a:cubicBezTo>
                    <a:cubicBezTo>
                      <a:pt x="27" y="22"/>
                      <a:pt x="17" y="23"/>
                      <a:pt x="11" y="23"/>
                    </a:cubicBezTo>
                    <a:cubicBezTo>
                      <a:pt x="8" y="23"/>
                      <a:pt x="8" y="24"/>
                      <a:pt x="6" y="23"/>
                    </a:cubicBezTo>
                    <a:cubicBezTo>
                      <a:pt x="6" y="24"/>
                      <a:pt x="6" y="25"/>
                      <a:pt x="6" y="27"/>
                    </a:cubicBezTo>
                    <a:cubicBezTo>
                      <a:pt x="3" y="26"/>
                      <a:pt x="0" y="22"/>
                      <a:pt x="0" y="19"/>
                    </a:cubicBezTo>
                    <a:cubicBezTo>
                      <a:pt x="1" y="19"/>
                      <a:pt x="2" y="18"/>
                      <a:pt x="3" y="18"/>
                    </a:cubicBezTo>
                    <a:cubicBezTo>
                      <a:pt x="13" y="18"/>
                      <a:pt x="17" y="20"/>
                      <a:pt x="22" y="17"/>
                    </a:cubicBezTo>
                    <a:cubicBezTo>
                      <a:pt x="20" y="15"/>
                      <a:pt x="19" y="12"/>
                      <a:pt x="19" y="8"/>
                    </a:cubicBezTo>
                    <a:cubicBezTo>
                      <a:pt x="17" y="8"/>
                      <a:pt x="14" y="6"/>
                      <a:pt x="14" y="3"/>
                    </a:cubicBezTo>
                    <a:cubicBezTo>
                      <a:pt x="14" y="2"/>
                      <a:pt x="16" y="0"/>
                      <a:pt x="17" y="0"/>
                    </a:cubicBezTo>
                    <a:cubicBezTo>
                      <a:pt x="21" y="0"/>
                      <a:pt x="24" y="3"/>
                      <a:pt x="28" y="3"/>
                    </a:cubicBezTo>
                    <a:cubicBezTo>
                      <a:pt x="34" y="3"/>
                      <a:pt x="36" y="1"/>
                      <a:pt x="41" y="1"/>
                    </a:cubicBezTo>
                    <a:cubicBezTo>
                      <a:pt x="55" y="1"/>
                      <a:pt x="58" y="9"/>
                      <a:pt x="66" y="13"/>
                    </a:cubicBezTo>
                    <a:lnTo>
                      <a:pt x="64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54" name="íṡľíḍè-Freeform: Shape 130"/>
              <p:cNvSpPr/>
              <p:nvPr/>
            </p:nvSpPr>
            <p:spPr bwMode="auto">
              <a:xfrm>
                <a:off x="3076575" y="2455863"/>
                <a:ext cx="9525" cy="1111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7" y="6"/>
                  </a:cxn>
                  <a:cxn ang="0">
                    <a:pos x="5" y="8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7" h="8">
                    <a:moveTo>
                      <a:pt x="2" y="0"/>
                    </a:moveTo>
                    <a:cubicBezTo>
                      <a:pt x="6" y="0"/>
                      <a:pt x="7" y="3"/>
                      <a:pt x="7" y="6"/>
                    </a:cubicBezTo>
                    <a:cubicBezTo>
                      <a:pt x="7" y="7"/>
                      <a:pt x="6" y="8"/>
                      <a:pt x="5" y="8"/>
                    </a:cubicBezTo>
                    <a:cubicBezTo>
                      <a:pt x="0" y="8"/>
                      <a:pt x="0" y="3"/>
                      <a:pt x="0" y="0"/>
                    </a:cubicBezTo>
                    <a:cubicBezTo>
                      <a:pt x="0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55" name="íṡľíḍè-Freeform: Shape 131"/>
              <p:cNvSpPr/>
              <p:nvPr/>
            </p:nvSpPr>
            <p:spPr bwMode="auto">
              <a:xfrm>
                <a:off x="3068638" y="2422525"/>
                <a:ext cx="14288" cy="476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" y="0"/>
                  </a:cxn>
                  <a:cxn ang="0">
                    <a:pos x="11" y="3"/>
                  </a:cxn>
                  <a:cxn ang="0">
                    <a:pos x="0" y="3"/>
                  </a:cxn>
                </a:cxnLst>
                <a:rect l="0" t="0" r="r" b="b"/>
                <a:pathLst>
                  <a:path w="11" h="4">
                    <a:moveTo>
                      <a:pt x="0" y="3"/>
                    </a:moveTo>
                    <a:cubicBezTo>
                      <a:pt x="1" y="2"/>
                      <a:pt x="4" y="0"/>
                      <a:pt x="6" y="0"/>
                    </a:cubicBezTo>
                    <a:cubicBezTo>
                      <a:pt x="9" y="0"/>
                      <a:pt x="10" y="2"/>
                      <a:pt x="11" y="3"/>
                    </a:cubicBezTo>
                    <a:cubicBezTo>
                      <a:pt x="7" y="4"/>
                      <a:pt x="2" y="3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56" name="íṡľíḍè-Freeform: Shape 132"/>
              <p:cNvSpPr/>
              <p:nvPr/>
            </p:nvSpPr>
            <p:spPr bwMode="auto">
              <a:xfrm>
                <a:off x="3094038" y="2428875"/>
                <a:ext cx="4763" cy="6350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1" y="0"/>
                  </a:cxn>
                  <a:cxn ang="0">
                    <a:pos x="3" y="4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2" y="4"/>
                      <a:pt x="0" y="1"/>
                      <a:pt x="1" y="0"/>
                    </a:cubicBezTo>
                    <a:lnTo>
                      <a:pt x="3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57" name="íṡľíḍè-Freeform: Shape 133"/>
              <p:cNvSpPr/>
              <p:nvPr/>
            </p:nvSpPr>
            <p:spPr bwMode="auto">
              <a:xfrm>
                <a:off x="3154363" y="2517775"/>
                <a:ext cx="11113" cy="793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7"/>
                  </a:cxn>
                  <a:cxn ang="0">
                    <a:pos x="2" y="7"/>
                  </a:cxn>
                  <a:cxn ang="0">
                    <a:pos x="9" y="4"/>
                  </a:cxn>
                  <a:cxn ang="0">
                    <a:pos x="9" y="0"/>
                  </a:cxn>
                  <a:cxn ang="0">
                    <a:pos x="0" y="4"/>
                  </a:cxn>
                </a:cxnLst>
                <a:rect l="0" t="0" r="r" b="b"/>
                <a:pathLst>
                  <a:path w="9" h="7">
                    <a:moveTo>
                      <a:pt x="0" y="4"/>
                    </a:moveTo>
                    <a:cubicBezTo>
                      <a:pt x="0" y="5"/>
                      <a:pt x="0" y="6"/>
                      <a:pt x="0" y="7"/>
                    </a:cubicBezTo>
                    <a:cubicBezTo>
                      <a:pt x="0" y="7"/>
                      <a:pt x="1" y="7"/>
                      <a:pt x="2" y="7"/>
                    </a:cubicBezTo>
                    <a:cubicBezTo>
                      <a:pt x="4" y="7"/>
                      <a:pt x="7" y="6"/>
                      <a:pt x="9" y="4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7" y="3"/>
                      <a:pt x="4" y="5"/>
                      <a:pt x="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58" name="íṡľíḍè-Freeform: Shape 134"/>
              <p:cNvSpPr/>
              <p:nvPr/>
            </p:nvSpPr>
            <p:spPr bwMode="auto">
              <a:xfrm>
                <a:off x="2301875" y="1979613"/>
                <a:ext cx="966788" cy="473075"/>
              </a:xfrm>
              <a:custGeom>
                <a:avLst/>
                <a:gdLst/>
                <a:ahLst/>
                <a:cxnLst>
                  <a:cxn ang="0">
                    <a:pos x="543" y="285"/>
                  </a:cxn>
                  <a:cxn ang="0">
                    <a:pos x="555" y="317"/>
                  </a:cxn>
                  <a:cxn ang="0">
                    <a:pos x="560" y="338"/>
                  </a:cxn>
                  <a:cxn ang="0">
                    <a:pos x="542" y="345"/>
                  </a:cxn>
                  <a:cxn ang="0">
                    <a:pos x="507" y="287"/>
                  </a:cxn>
                  <a:cxn ang="0">
                    <a:pos x="474" y="283"/>
                  </a:cxn>
                  <a:cxn ang="0">
                    <a:pos x="460" y="283"/>
                  </a:cxn>
                  <a:cxn ang="0">
                    <a:pos x="443" y="286"/>
                  </a:cxn>
                  <a:cxn ang="0">
                    <a:pos x="412" y="292"/>
                  </a:cxn>
                  <a:cxn ang="0">
                    <a:pos x="393" y="291"/>
                  </a:cxn>
                  <a:cxn ang="0">
                    <a:pos x="357" y="309"/>
                  </a:cxn>
                  <a:cxn ang="0">
                    <a:pos x="343" y="342"/>
                  </a:cxn>
                  <a:cxn ang="0">
                    <a:pos x="282" y="290"/>
                  </a:cxn>
                  <a:cxn ang="0">
                    <a:pos x="246" y="281"/>
                  </a:cxn>
                  <a:cxn ang="0">
                    <a:pos x="207" y="262"/>
                  </a:cxn>
                  <a:cxn ang="0">
                    <a:pos x="170" y="268"/>
                  </a:cxn>
                  <a:cxn ang="0">
                    <a:pos x="95" y="252"/>
                  </a:cxn>
                  <a:cxn ang="0">
                    <a:pos x="47" y="214"/>
                  </a:cxn>
                  <a:cxn ang="0">
                    <a:pos x="4" y="141"/>
                  </a:cxn>
                  <a:cxn ang="0">
                    <a:pos x="4" y="95"/>
                  </a:cxn>
                  <a:cxn ang="0">
                    <a:pos x="0" y="23"/>
                  </a:cxn>
                  <a:cxn ang="0">
                    <a:pos x="20" y="27"/>
                  </a:cxn>
                  <a:cxn ang="0">
                    <a:pos x="20" y="5"/>
                  </a:cxn>
                  <a:cxn ang="0">
                    <a:pos x="373" y="0"/>
                  </a:cxn>
                  <a:cxn ang="0">
                    <a:pos x="406" y="11"/>
                  </a:cxn>
                  <a:cxn ang="0">
                    <a:pos x="408" y="45"/>
                  </a:cxn>
                  <a:cxn ang="0">
                    <a:pos x="423" y="42"/>
                  </a:cxn>
                  <a:cxn ang="0">
                    <a:pos x="441" y="40"/>
                  </a:cxn>
                  <a:cxn ang="0">
                    <a:pos x="456" y="42"/>
                  </a:cxn>
                  <a:cxn ang="0">
                    <a:pos x="472" y="47"/>
                  </a:cxn>
                  <a:cxn ang="0">
                    <a:pos x="510" y="48"/>
                  </a:cxn>
                  <a:cxn ang="0">
                    <a:pos x="490" y="54"/>
                  </a:cxn>
                  <a:cxn ang="0">
                    <a:pos x="472" y="69"/>
                  </a:cxn>
                  <a:cxn ang="0">
                    <a:pos x="471" y="121"/>
                  </a:cxn>
                  <a:cxn ang="0">
                    <a:pos x="480" y="88"/>
                  </a:cxn>
                  <a:cxn ang="0">
                    <a:pos x="501" y="57"/>
                  </a:cxn>
                  <a:cxn ang="0">
                    <a:pos x="516" y="87"/>
                  </a:cxn>
                  <a:cxn ang="0">
                    <a:pos x="531" y="97"/>
                  </a:cxn>
                  <a:cxn ang="0">
                    <a:pos x="527" y="123"/>
                  </a:cxn>
                  <a:cxn ang="0">
                    <a:pos x="564" y="97"/>
                  </a:cxn>
                  <a:cxn ang="0">
                    <a:pos x="610" y="84"/>
                  </a:cxn>
                  <a:cxn ang="0">
                    <a:pos x="653" y="65"/>
                  </a:cxn>
                  <a:cxn ang="0">
                    <a:pos x="675" y="63"/>
                  </a:cxn>
                  <a:cxn ang="0">
                    <a:pos x="699" y="28"/>
                  </a:cxn>
                  <a:cxn ang="0">
                    <a:pos x="726" y="73"/>
                  </a:cxn>
                  <a:cxn ang="0">
                    <a:pos x="701" y="80"/>
                  </a:cxn>
                  <a:cxn ang="0">
                    <a:pos x="681" y="113"/>
                  </a:cxn>
                  <a:cxn ang="0">
                    <a:pos x="690" y="118"/>
                  </a:cxn>
                  <a:cxn ang="0">
                    <a:pos x="676" y="122"/>
                  </a:cxn>
                  <a:cxn ang="0">
                    <a:pos x="648" y="132"/>
                  </a:cxn>
                  <a:cxn ang="0">
                    <a:pos x="642" y="134"/>
                  </a:cxn>
                  <a:cxn ang="0">
                    <a:pos x="635" y="137"/>
                  </a:cxn>
                  <a:cxn ang="0">
                    <a:pos x="627" y="161"/>
                  </a:cxn>
                  <a:cxn ang="0">
                    <a:pos x="622" y="159"/>
                  </a:cxn>
                  <a:cxn ang="0">
                    <a:pos x="615" y="186"/>
                  </a:cxn>
                  <a:cxn ang="0">
                    <a:pos x="614" y="178"/>
                  </a:cxn>
                  <a:cxn ang="0">
                    <a:pos x="608" y="170"/>
                  </a:cxn>
                  <a:cxn ang="0">
                    <a:pos x="611" y="192"/>
                  </a:cxn>
                  <a:cxn ang="0">
                    <a:pos x="614" y="196"/>
                  </a:cxn>
                  <a:cxn ang="0">
                    <a:pos x="614" y="205"/>
                  </a:cxn>
                  <a:cxn ang="0">
                    <a:pos x="607" y="213"/>
                  </a:cxn>
                  <a:cxn ang="0">
                    <a:pos x="607" y="221"/>
                  </a:cxn>
                  <a:cxn ang="0">
                    <a:pos x="589" y="232"/>
                  </a:cxn>
                </a:cxnLst>
                <a:rect l="0" t="0" r="r" b="b"/>
                <a:pathLst>
                  <a:path w="726" h="356">
                    <a:moveTo>
                      <a:pt x="590" y="233"/>
                    </a:moveTo>
                    <a:cubicBezTo>
                      <a:pt x="569" y="245"/>
                      <a:pt x="543" y="253"/>
                      <a:pt x="543" y="285"/>
                    </a:cubicBezTo>
                    <a:cubicBezTo>
                      <a:pt x="543" y="300"/>
                      <a:pt x="555" y="304"/>
                      <a:pt x="555" y="318"/>
                    </a:cubicBezTo>
                    <a:cubicBezTo>
                      <a:pt x="555" y="317"/>
                      <a:pt x="555" y="317"/>
                      <a:pt x="555" y="317"/>
                    </a:cubicBezTo>
                    <a:cubicBezTo>
                      <a:pt x="555" y="320"/>
                      <a:pt x="555" y="320"/>
                      <a:pt x="555" y="320"/>
                    </a:cubicBezTo>
                    <a:cubicBezTo>
                      <a:pt x="556" y="326"/>
                      <a:pt x="560" y="330"/>
                      <a:pt x="560" y="338"/>
                    </a:cubicBezTo>
                    <a:cubicBezTo>
                      <a:pt x="560" y="347"/>
                      <a:pt x="558" y="356"/>
                      <a:pt x="551" y="356"/>
                    </a:cubicBezTo>
                    <a:cubicBezTo>
                      <a:pt x="544" y="356"/>
                      <a:pt x="544" y="349"/>
                      <a:pt x="542" y="345"/>
                    </a:cubicBezTo>
                    <a:cubicBezTo>
                      <a:pt x="537" y="338"/>
                      <a:pt x="532" y="335"/>
                      <a:pt x="529" y="328"/>
                    </a:cubicBezTo>
                    <a:cubicBezTo>
                      <a:pt x="522" y="314"/>
                      <a:pt x="527" y="287"/>
                      <a:pt x="507" y="287"/>
                    </a:cubicBezTo>
                    <a:cubicBezTo>
                      <a:pt x="503" y="287"/>
                      <a:pt x="502" y="293"/>
                      <a:pt x="498" y="293"/>
                    </a:cubicBezTo>
                    <a:cubicBezTo>
                      <a:pt x="490" y="293"/>
                      <a:pt x="485" y="283"/>
                      <a:pt x="474" y="283"/>
                    </a:cubicBezTo>
                    <a:cubicBezTo>
                      <a:pt x="468" y="283"/>
                      <a:pt x="467" y="286"/>
                      <a:pt x="463" y="286"/>
                    </a:cubicBezTo>
                    <a:cubicBezTo>
                      <a:pt x="462" y="286"/>
                      <a:pt x="460" y="284"/>
                      <a:pt x="460" y="283"/>
                    </a:cubicBezTo>
                    <a:cubicBezTo>
                      <a:pt x="453" y="285"/>
                      <a:pt x="444" y="284"/>
                      <a:pt x="436" y="286"/>
                    </a:cubicBezTo>
                    <a:cubicBezTo>
                      <a:pt x="441" y="288"/>
                      <a:pt x="440" y="288"/>
                      <a:pt x="443" y="286"/>
                    </a:cubicBezTo>
                    <a:cubicBezTo>
                      <a:pt x="442" y="293"/>
                      <a:pt x="438" y="297"/>
                      <a:pt x="443" y="301"/>
                    </a:cubicBezTo>
                    <a:cubicBezTo>
                      <a:pt x="431" y="307"/>
                      <a:pt x="421" y="292"/>
                      <a:pt x="412" y="292"/>
                    </a:cubicBezTo>
                    <a:cubicBezTo>
                      <a:pt x="409" y="292"/>
                      <a:pt x="408" y="295"/>
                      <a:pt x="405" y="295"/>
                    </a:cubicBezTo>
                    <a:cubicBezTo>
                      <a:pt x="400" y="295"/>
                      <a:pt x="398" y="291"/>
                      <a:pt x="393" y="291"/>
                    </a:cubicBezTo>
                    <a:cubicBezTo>
                      <a:pt x="380" y="291"/>
                      <a:pt x="374" y="302"/>
                      <a:pt x="368" y="307"/>
                    </a:cubicBezTo>
                    <a:cubicBezTo>
                      <a:pt x="365" y="311"/>
                      <a:pt x="361" y="308"/>
                      <a:pt x="357" y="309"/>
                    </a:cubicBezTo>
                    <a:cubicBezTo>
                      <a:pt x="347" y="313"/>
                      <a:pt x="341" y="325"/>
                      <a:pt x="341" y="338"/>
                    </a:cubicBezTo>
                    <a:cubicBezTo>
                      <a:pt x="341" y="339"/>
                      <a:pt x="343" y="341"/>
                      <a:pt x="343" y="342"/>
                    </a:cubicBezTo>
                    <a:cubicBezTo>
                      <a:pt x="336" y="342"/>
                      <a:pt x="325" y="339"/>
                      <a:pt x="321" y="336"/>
                    </a:cubicBezTo>
                    <a:cubicBezTo>
                      <a:pt x="307" y="322"/>
                      <a:pt x="308" y="290"/>
                      <a:pt x="282" y="290"/>
                    </a:cubicBezTo>
                    <a:cubicBezTo>
                      <a:pt x="272" y="290"/>
                      <a:pt x="275" y="302"/>
                      <a:pt x="266" y="302"/>
                    </a:cubicBezTo>
                    <a:cubicBezTo>
                      <a:pt x="257" y="302"/>
                      <a:pt x="250" y="287"/>
                      <a:pt x="246" y="281"/>
                    </a:cubicBezTo>
                    <a:cubicBezTo>
                      <a:pt x="239" y="268"/>
                      <a:pt x="230" y="266"/>
                      <a:pt x="215" y="262"/>
                    </a:cubicBezTo>
                    <a:cubicBezTo>
                      <a:pt x="207" y="262"/>
                      <a:pt x="207" y="262"/>
                      <a:pt x="207" y="262"/>
                    </a:cubicBezTo>
                    <a:cubicBezTo>
                      <a:pt x="207" y="268"/>
                      <a:pt x="207" y="268"/>
                      <a:pt x="207" y="268"/>
                    </a:cubicBezTo>
                    <a:cubicBezTo>
                      <a:pt x="170" y="268"/>
                      <a:pt x="170" y="268"/>
                      <a:pt x="170" y="268"/>
                    </a:cubicBezTo>
                    <a:cubicBezTo>
                      <a:pt x="123" y="252"/>
                      <a:pt x="123" y="252"/>
                      <a:pt x="123" y="252"/>
                    </a:cubicBezTo>
                    <a:cubicBezTo>
                      <a:pt x="95" y="252"/>
                      <a:pt x="95" y="252"/>
                      <a:pt x="95" y="252"/>
                    </a:cubicBezTo>
                    <a:cubicBezTo>
                      <a:pt x="88" y="239"/>
                      <a:pt x="66" y="230"/>
                      <a:pt x="50" y="223"/>
                    </a:cubicBezTo>
                    <a:cubicBezTo>
                      <a:pt x="47" y="222"/>
                      <a:pt x="48" y="217"/>
                      <a:pt x="47" y="214"/>
                    </a:cubicBezTo>
                    <a:cubicBezTo>
                      <a:pt x="40" y="198"/>
                      <a:pt x="28" y="193"/>
                      <a:pt x="30" y="175"/>
                    </a:cubicBezTo>
                    <a:cubicBezTo>
                      <a:pt x="21" y="174"/>
                      <a:pt x="11" y="154"/>
                      <a:pt x="4" y="141"/>
                    </a:cubicBezTo>
                    <a:cubicBezTo>
                      <a:pt x="2" y="137"/>
                      <a:pt x="6" y="134"/>
                      <a:pt x="8" y="133"/>
                    </a:cubicBezTo>
                    <a:cubicBezTo>
                      <a:pt x="3" y="123"/>
                      <a:pt x="8" y="107"/>
                      <a:pt x="4" y="95"/>
                    </a:cubicBezTo>
                    <a:cubicBezTo>
                      <a:pt x="0" y="85"/>
                      <a:pt x="11" y="60"/>
                      <a:pt x="11" y="46"/>
                    </a:cubicBezTo>
                    <a:cubicBezTo>
                      <a:pt x="11" y="36"/>
                      <a:pt x="0" y="32"/>
                      <a:pt x="0" y="23"/>
                    </a:cubicBezTo>
                    <a:cubicBezTo>
                      <a:pt x="0" y="20"/>
                      <a:pt x="5" y="20"/>
                      <a:pt x="7" y="20"/>
                    </a:cubicBezTo>
                    <a:cubicBezTo>
                      <a:pt x="13" y="20"/>
                      <a:pt x="17" y="23"/>
                      <a:pt x="20" y="27"/>
                    </a:cubicBezTo>
                    <a:cubicBezTo>
                      <a:pt x="22" y="24"/>
                      <a:pt x="26" y="19"/>
                      <a:pt x="26" y="15"/>
                    </a:cubicBezTo>
                    <a:cubicBezTo>
                      <a:pt x="26" y="11"/>
                      <a:pt x="22" y="10"/>
                      <a:pt x="20" y="5"/>
                    </a:cubicBezTo>
                    <a:cubicBezTo>
                      <a:pt x="373" y="5"/>
                      <a:pt x="373" y="5"/>
                      <a:pt x="373" y="5"/>
                    </a:cubicBezTo>
                    <a:cubicBezTo>
                      <a:pt x="373" y="0"/>
                      <a:pt x="373" y="0"/>
                      <a:pt x="373" y="0"/>
                    </a:cubicBezTo>
                    <a:cubicBezTo>
                      <a:pt x="379" y="4"/>
                      <a:pt x="378" y="8"/>
                      <a:pt x="384" y="11"/>
                    </a:cubicBezTo>
                    <a:cubicBezTo>
                      <a:pt x="406" y="11"/>
                      <a:pt x="406" y="11"/>
                      <a:pt x="406" y="11"/>
                    </a:cubicBezTo>
                    <a:cubicBezTo>
                      <a:pt x="415" y="20"/>
                      <a:pt x="426" y="20"/>
                      <a:pt x="443" y="20"/>
                    </a:cubicBezTo>
                    <a:cubicBezTo>
                      <a:pt x="431" y="28"/>
                      <a:pt x="418" y="32"/>
                      <a:pt x="408" y="45"/>
                    </a:cubicBezTo>
                    <a:cubicBezTo>
                      <a:pt x="415" y="45"/>
                      <a:pt x="415" y="45"/>
                      <a:pt x="415" y="45"/>
                    </a:cubicBezTo>
                    <a:cubicBezTo>
                      <a:pt x="418" y="43"/>
                      <a:pt x="420" y="42"/>
                      <a:pt x="423" y="42"/>
                    </a:cubicBezTo>
                    <a:cubicBezTo>
                      <a:pt x="425" y="46"/>
                      <a:pt x="426" y="46"/>
                      <a:pt x="429" y="46"/>
                    </a:cubicBezTo>
                    <a:cubicBezTo>
                      <a:pt x="437" y="46"/>
                      <a:pt x="437" y="40"/>
                      <a:pt x="441" y="40"/>
                    </a:cubicBezTo>
                    <a:cubicBezTo>
                      <a:pt x="446" y="40"/>
                      <a:pt x="454" y="32"/>
                      <a:pt x="461" y="31"/>
                    </a:cubicBezTo>
                    <a:cubicBezTo>
                      <a:pt x="461" y="37"/>
                      <a:pt x="458" y="38"/>
                      <a:pt x="456" y="42"/>
                    </a:cubicBezTo>
                    <a:cubicBezTo>
                      <a:pt x="465" y="42"/>
                      <a:pt x="465" y="42"/>
                      <a:pt x="465" y="42"/>
                    </a:cubicBezTo>
                    <a:cubicBezTo>
                      <a:pt x="465" y="45"/>
                      <a:pt x="469" y="47"/>
                      <a:pt x="472" y="47"/>
                    </a:cubicBezTo>
                    <a:cubicBezTo>
                      <a:pt x="478" y="47"/>
                      <a:pt x="480" y="43"/>
                      <a:pt x="484" y="43"/>
                    </a:cubicBezTo>
                    <a:cubicBezTo>
                      <a:pt x="495" y="43"/>
                      <a:pt x="500" y="48"/>
                      <a:pt x="510" y="48"/>
                    </a:cubicBezTo>
                    <a:cubicBezTo>
                      <a:pt x="510" y="54"/>
                      <a:pt x="510" y="54"/>
                      <a:pt x="510" y="54"/>
                    </a:cubicBezTo>
                    <a:cubicBezTo>
                      <a:pt x="503" y="56"/>
                      <a:pt x="493" y="54"/>
                      <a:pt x="490" y="54"/>
                    </a:cubicBezTo>
                    <a:cubicBezTo>
                      <a:pt x="480" y="54"/>
                      <a:pt x="462" y="66"/>
                      <a:pt x="462" y="75"/>
                    </a:cubicBezTo>
                    <a:cubicBezTo>
                      <a:pt x="466" y="72"/>
                      <a:pt x="468" y="69"/>
                      <a:pt x="472" y="69"/>
                    </a:cubicBezTo>
                    <a:cubicBezTo>
                      <a:pt x="465" y="78"/>
                      <a:pt x="461" y="101"/>
                      <a:pt x="461" y="112"/>
                    </a:cubicBezTo>
                    <a:cubicBezTo>
                      <a:pt x="461" y="117"/>
                      <a:pt x="466" y="121"/>
                      <a:pt x="471" y="121"/>
                    </a:cubicBezTo>
                    <a:cubicBezTo>
                      <a:pt x="478" y="121"/>
                      <a:pt x="480" y="108"/>
                      <a:pt x="480" y="102"/>
                    </a:cubicBezTo>
                    <a:cubicBezTo>
                      <a:pt x="480" y="97"/>
                      <a:pt x="480" y="88"/>
                      <a:pt x="480" y="88"/>
                    </a:cubicBezTo>
                    <a:cubicBezTo>
                      <a:pt x="480" y="82"/>
                      <a:pt x="480" y="69"/>
                      <a:pt x="485" y="69"/>
                    </a:cubicBezTo>
                    <a:cubicBezTo>
                      <a:pt x="501" y="68"/>
                      <a:pt x="494" y="57"/>
                      <a:pt x="501" y="57"/>
                    </a:cubicBezTo>
                    <a:cubicBezTo>
                      <a:pt x="504" y="57"/>
                      <a:pt x="521" y="65"/>
                      <a:pt x="521" y="70"/>
                    </a:cubicBezTo>
                    <a:cubicBezTo>
                      <a:pt x="521" y="77"/>
                      <a:pt x="517" y="81"/>
                      <a:pt x="516" y="87"/>
                    </a:cubicBezTo>
                    <a:cubicBezTo>
                      <a:pt x="521" y="87"/>
                      <a:pt x="520" y="85"/>
                      <a:pt x="525" y="84"/>
                    </a:cubicBezTo>
                    <a:cubicBezTo>
                      <a:pt x="526" y="91"/>
                      <a:pt x="526" y="94"/>
                      <a:pt x="531" y="97"/>
                    </a:cubicBezTo>
                    <a:cubicBezTo>
                      <a:pt x="526" y="103"/>
                      <a:pt x="521" y="106"/>
                      <a:pt x="521" y="112"/>
                    </a:cubicBezTo>
                    <a:cubicBezTo>
                      <a:pt x="521" y="117"/>
                      <a:pt x="523" y="123"/>
                      <a:pt x="527" y="123"/>
                    </a:cubicBezTo>
                    <a:cubicBezTo>
                      <a:pt x="539" y="123"/>
                      <a:pt x="559" y="112"/>
                      <a:pt x="568" y="108"/>
                    </a:cubicBezTo>
                    <a:cubicBezTo>
                      <a:pt x="567" y="103"/>
                      <a:pt x="565" y="99"/>
                      <a:pt x="564" y="97"/>
                    </a:cubicBezTo>
                    <a:cubicBezTo>
                      <a:pt x="567" y="97"/>
                      <a:pt x="567" y="97"/>
                      <a:pt x="569" y="97"/>
                    </a:cubicBezTo>
                    <a:cubicBezTo>
                      <a:pt x="582" y="97"/>
                      <a:pt x="610" y="101"/>
                      <a:pt x="610" y="84"/>
                    </a:cubicBezTo>
                    <a:cubicBezTo>
                      <a:pt x="611" y="84"/>
                      <a:pt x="627" y="68"/>
                      <a:pt x="630" y="66"/>
                    </a:cubicBezTo>
                    <a:cubicBezTo>
                      <a:pt x="632" y="64"/>
                      <a:pt x="643" y="65"/>
                      <a:pt x="653" y="65"/>
                    </a:cubicBezTo>
                    <a:cubicBezTo>
                      <a:pt x="657" y="65"/>
                      <a:pt x="660" y="65"/>
                      <a:pt x="664" y="65"/>
                    </a:cubicBezTo>
                    <a:cubicBezTo>
                      <a:pt x="668" y="65"/>
                      <a:pt x="672" y="63"/>
                      <a:pt x="675" y="63"/>
                    </a:cubicBezTo>
                    <a:cubicBezTo>
                      <a:pt x="680" y="62"/>
                      <a:pt x="678" y="61"/>
                      <a:pt x="680" y="59"/>
                    </a:cubicBezTo>
                    <a:cubicBezTo>
                      <a:pt x="688" y="51"/>
                      <a:pt x="688" y="36"/>
                      <a:pt x="699" y="28"/>
                    </a:cubicBezTo>
                    <a:cubicBezTo>
                      <a:pt x="704" y="35"/>
                      <a:pt x="712" y="25"/>
                      <a:pt x="716" y="32"/>
                    </a:cubicBezTo>
                    <a:cubicBezTo>
                      <a:pt x="723" y="44"/>
                      <a:pt x="717" y="62"/>
                      <a:pt x="726" y="73"/>
                    </a:cubicBezTo>
                    <a:cubicBezTo>
                      <a:pt x="723" y="77"/>
                      <a:pt x="718" y="80"/>
                      <a:pt x="712" y="80"/>
                    </a:cubicBezTo>
                    <a:cubicBezTo>
                      <a:pt x="706" y="80"/>
                      <a:pt x="706" y="78"/>
                      <a:pt x="701" y="80"/>
                    </a:cubicBezTo>
                    <a:cubicBezTo>
                      <a:pt x="694" y="87"/>
                      <a:pt x="679" y="92"/>
                      <a:pt x="679" y="109"/>
                    </a:cubicBezTo>
                    <a:cubicBezTo>
                      <a:pt x="679" y="110"/>
                      <a:pt x="680" y="112"/>
                      <a:pt x="681" y="113"/>
                    </a:cubicBezTo>
                    <a:cubicBezTo>
                      <a:pt x="681" y="115"/>
                      <a:pt x="683" y="121"/>
                      <a:pt x="686" y="121"/>
                    </a:cubicBezTo>
                    <a:cubicBezTo>
                      <a:pt x="687" y="121"/>
                      <a:pt x="690" y="118"/>
                      <a:pt x="690" y="118"/>
                    </a:cubicBezTo>
                    <a:cubicBezTo>
                      <a:pt x="690" y="121"/>
                      <a:pt x="690" y="121"/>
                      <a:pt x="690" y="121"/>
                    </a:cubicBezTo>
                    <a:cubicBezTo>
                      <a:pt x="685" y="122"/>
                      <a:pt x="678" y="124"/>
                      <a:pt x="676" y="122"/>
                    </a:cubicBezTo>
                    <a:cubicBezTo>
                      <a:pt x="667" y="129"/>
                      <a:pt x="652" y="126"/>
                      <a:pt x="643" y="132"/>
                    </a:cubicBezTo>
                    <a:cubicBezTo>
                      <a:pt x="648" y="132"/>
                      <a:pt x="648" y="132"/>
                      <a:pt x="648" y="132"/>
                    </a:cubicBezTo>
                    <a:cubicBezTo>
                      <a:pt x="652" y="132"/>
                      <a:pt x="656" y="129"/>
                      <a:pt x="659" y="132"/>
                    </a:cubicBezTo>
                    <a:cubicBezTo>
                      <a:pt x="653" y="134"/>
                      <a:pt x="648" y="134"/>
                      <a:pt x="642" y="134"/>
                    </a:cubicBezTo>
                    <a:cubicBezTo>
                      <a:pt x="641" y="134"/>
                      <a:pt x="639" y="133"/>
                      <a:pt x="638" y="133"/>
                    </a:cubicBezTo>
                    <a:cubicBezTo>
                      <a:pt x="637" y="134"/>
                      <a:pt x="635" y="135"/>
                      <a:pt x="635" y="137"/>
                    </a:cubicBezTo>
                    <a:cubicBezTo>
                      <a:pt x="635" y="139"/>
                      <a:pt x="639" y="142"/>
                      <a:pt x="639" y="142"/>
                    </a:cubicBezTo>
                    <a:cubicBezTo>
                      <a:pt x="638" y="145"/>
                      <a:pt x="630" y="161"/>
                      <a:pt x="627" y="161"/>
                    </a:cubicBezTo>
                    <a:cubicBezTo>
                      <a:pt x="626" y="161"/>
                      <a:pt x="625" y="158"/>
                      <a:pt x="624" y="157"/>
                    </a:cubicBezTo>
                    <a:cubicBezTo>
                      <a:pt x="622" y="159"/>
                      <a:pt x="622" y="159"/>
                      <a:pt x="622" y="159"/>
                    </a:cubicBezTo>
                    <a:cubicBezTo>
                      <a:pt x="623" y="163"/>
                      <a:pt x="626" y="164"/>
                      <a:pt x="626" y="168"/>
                    </a:cubicBezTo>
                    <a:cubicBezTo>
                      <a:pt x="626" y="170"/>
                      <a:pt x="617" y="186"/>
                      <a:pt x="615" y="186"/>
                    </a:cubicBezTo>
                    <a:cubicBezTo>
                      <a:pt x="615" y="186"/>
                      <a:pt x="614" y="184"/>
                      <a:pt x="614" y="183"/>
                    </a:cubicBezTo>
                    <a:cubicBezTo>
                      <a:pt x="614" y="181"/>
                      <a:pt x="614" y="180"/>
                      <a:pt x="614" y="178"/>
                    </a:cubicBezTo>
                    <a:cubicBezTo>
                      <a:pt x="614" y="175"/>
                      <a:pt x="610" y="168"/>
                      <a:pt x="609" y="164"/>
                    </a:cubicBezTo>
                    <a:cubicBezTo>
                      <a:pt x="608" y="166"/>
                      <a:pt x="608" y="170"/>
                      <a:pt x="608" y="170"/>
                    </a:cubicBezTo>
                    <a:cubicBezTo>
                      <a:pt x="608" y="173"/>
                      <a:pt x="611" y="181"/>
                      <a:pt x="611" y="185"/>
                    </a:cubicBezTo>
                    <a:cubicBezTo>
                      <a:pt x="611" y="189"/>
                      <a:pt x="608" y="189"/>
                      <a:pt x="611" y="192"/>
                    </a:cubicBezTo>
                    <a:cubicBezTo>
                      <a:pt x="612" y="192"/>
                      <a:pt x="613" y="192"/>
                      <a:pt x="614" y="192"/>
                    </a:cubicBezTo>
                    <a:cubicBezTo>
                      <a:pt x="614" y="193"/>
                      <a:pt x="614" y="195"/>
                      <a:pt x="614" y="196"/>
                    </a:cubicBezTo>
                    <a:cubicBezTo>
                      <a:pt x="614" y="200"/>
                      <a:pt x="610" y="201"/>
                      <a:pt x="608" y="201"/>
                    </a:cubicBezTo>
                    <a:cubicBezTo>
                      <a:pt x="610" y="205"/>
                      <a:pt x="612" y="205"/>
                      <a:pt x="614" y="205"/>
                    </a:cubicBezTo>
                    <a:cubicBezTo>
                      <a:pt x="613" y="210"/>
                      <a:pt x="611" y="210"/>
                      <a:pt x="607" y="210"/>
                    </a:cubicBezTo>
                    <a:cubicBezTo>
                      <a:pt x="607" y="213"/>
                      <a:pt x="607" y="213"/>
                      <a:pt x="607" y="213"/>
                    </a:cubicBezTo>
                    <a:cubicBezTo>
                      <a:pt x="612" y="216"/>
                      <a:pt x="612" y="216"/>
                      <a:pt x="612" y="216"/>
                    </a:cubicBezTo>
                    <a:cubicBezTo>
                      <a:pt x="611" y="218"/>
                      <a:pt x="610" y="221"/>
                      <a:pt x="607" y="221"/>
                    </a:cubicBezTo>
                    <a:cubicBezTo>
                      <a:pt x="602" y="222"/>
                      <a:pt x="600" y="226"/>
                      <a:pt x="596" y="226"/>
                    </a:cubicBezTo>
                    <a:cubicBezTo>
                      <a:pt x="591" y="228"/>
                      <a:pt x="591" y="230"/>
                      <a:pt x="589" y="232"/>
                    </a:cubicBezTo>
                    <a:lnTo>
                      <a:pt x="590" y="23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59" name="íṡľíḍè-Freeform: Shape 135"/>
              <p:cNvSpPr/>
              <p:nvPr/>
            </p:nvSpPr>
            <p:spPr bwMode="auto">
              <a:xfrm>
                <a:off x="2030413" y="1400175"/>
                <a:ext cx="1425575" cy="736600"/>
              </a:xfrm>
              <a:custGeom>
                <a:avLst/>
                <a:gdLst/>
                <a:ahLst/>
                <a:cxnLst>
                  <a:cxn ang="0">
                    <a:pos x="950" y="501"/>
                  </a:cxn>
                  <a:cxn ang="0">
                    <a:pos x="950" y="527"/>
                  </a:cxn>
                  <a:cxn ang="0">
                    <a:pos x="955" y="469"/>
                  </a:cxn>
                  <a:cxn ang="0">
                    <a:pos x="944" y="436"/>
                  </a:cxn>
                  <a:cxn ang="0">
                    <a:pos x="982" y="418"/>
                  </a:cxn>
                  <a:cxn ang="0">
                    <a:pos x="1060" y="356"/>
                  </a:cxn>
                  <a:cxn ang="0">
                    <a:pos x="1050" y="346"/>
                  </a:cxn>
                  <a:cxn ang="0">
                    <a:pos x="991" y="310"/>
                  </a:cxn>
                  <a:cxn ang="0">
                    <a:pos x="965" y="247"/>
                  </a:cxn>
                  <a:cxn ang="0">
                    <a:pos x="908" y="267"/>
                  </a:cxn>
                  <a:cxn ang="0">
                    <a:pos x="831" y="204"/>
                  </a:cxn>
                  <a:cxn ang="0">
                    <a:pos x="794" y="247"/>
                  </a:cxn>
                  <a:cxn ang="0">
                    <a:pos x="783" y="387"/>
                  </a:cxn>
                  <a:cxn ang="0">
                    <a:pos x="726" y="334"/>
                  </a:cxn>
                  <a:cxn ang="0">
                    <a:pos x="607" y="306"/>
                  </a:cxn>
                  <a:cxn ang="0">
                    <a:pos x="595" y="216"/>
                  </a:cxn>
                  <a:cxn ang="0">
                    <a:pos x="633" y="178"/>
                  </a:cxn>
                  <a:cxn ang="0">
                    <a:pos x="675" y="146"/>
                  </a:cxn>
                  <a:cxn ang="0">
                    <a:pos x="686" y="127"/>
                  </a:cxn>
                  <a:cxn ang="0">
                    <a:pos x="722" y="120"/>
                  </a:cxn>
                  <a:cxn ang="0">
                    <a:pos x="746" y="61"/>
                  </a:cxn>
                  <a:cxn ang="0">
                    <a:pos x="702" y="67"/>
                  </a:cxn>
                  <a:cxn ang="0">
                    <a:pos x="665" y="74"/>
                  </a:cxn>
                  <a:cxn ang="0">
                    <a:pos x="625" y="55"/>
                  </a:cxn>
                  <a:cxn ang="0">
                    <a:pos x="574" y="0"/>
                  </a:cxn>
                  <a:cxn ang="0">
                    <a:pos x="555" y="38"/>
                  </a:cxn>
                  <a:cxn ang="0">
                    <a:pos x="567" y="98"/>
                  </a:cxn>
                  <a:cxn ang="0">
                    <a:pos x="492" y="92"/>
                  </a:cxn>
                  <a:cxn ang="0">
                    <a:pos x="430" y="75"/>
                  </a:cxn>
                  <a:cxn ang="0">
                    <a:pos x="387" y="89"/>
                  </a:cxn>
                  <a:cxn ang="0">
                    <a:pos x="333" y="81"/>
                  </a:cxn>
                  <a:cxn ang="0">
                    <a:pos x="202" y="42"/>
                  </a:cxn>
                  <a:cxn ang="0">
                    <a:pos x="138" y="40"/>
                  </a:cxn>
                  <a:cxn ang="0">
                    <a:pos x="61" y="70"/>
                  </a:cxn>
                  <a:cxn ang="0">
                    <a:pos x="0" y="242"/>
                  </a:cxn>
                  <a:cxn ang="0">
                    <a:pos x="67" y="253"/>
                  </a:cxn>
                  <a:cxn ang="0">
                    <a:pos x="124" y="316"/>
                  </a:cxn>
                  <a:cxn ang="0">
                    <a:pos x="136" y="366"/>
                  </a:cxn>
                  <a:cxn ang="0">
                    <a:pos x="181" y="413"/>
                  </a:cxn>
                  <a:cxn ang="0">
                    <a:pos x="224" y="440"/>
                  </a:cxn>
                  <a:cxn ang="0">
                    <a:pos x="610" y="446"/>
                  </a:cxn>
                  <a:cxn ang="0">
                    <a:pos x="676" y="453"/>
                  </a:cxn>
                  <a:cxn ang="0">
                    <a:pos x="705" y="477"/>
                  </a:cxn>
                  <a:cxn ang="0">
                    <a:pos x="759" y="512"/>
                  </a:cxn>
                  <a:cxn ang="0">
                    <a:pos x="732" y="553"/>
                  </a:cxn>
                  <a:cxn ang="0">
                    <a:pos x="772" y="543"/>
                  </a:cxn>
                  <a:cxn ang="0">
                    <a:pos x="814" y="519"/>
                  </a:cxn>
                  <a:cxn ang="0">
                    <a:pos x="879" y="498"/>
                  </a:cxn>
                  <a:cxn ang="0">
                    <a:pos x="928" y="505"/>
                  </a:cxn>
                </a:cxnLst>
                <a:rect l="0" t="0" r="r" b="b"/>
                <a:pathLst>
                  <a:path w="1071" h="553">
                    <a:moveTo>
                      <a:pt x="928" y="503"/>
                    </a:moveTo>
                    <a:cubicBezTo>
                      <a:pt x="928" y="502"/>
                      <a:pt x="928" y="502"/>
                      <a:pt x="928" y="502"/>
                    </a:cubicBezTo>
                    <a:cubicBezTo>
                      <a:pt x="928" y="502"/>
                      <a:pt x="931" y="502"/>
                      <a:pt x="932" y="502"/>
                    </a:cubicBezTo>
                    <a:cubicBezTo>
                      <a:pt x="935" y="502"/>
                      <a:pt x="946" y="504"/>
                      <a:pt x="950" y="501"/>
                    </a:cubicBezTo>
                    <a:cubicBezTo>
                      <a:pt x="954" y="498"/>
                      <a:pt x="954" y="493"/>
                      <a:pt x="960" y="492"/>
                    </a:cubicBezTo>
                    <a:cubicBezTo>
                      <a:pt x="960" y="498"/>
                      <a:pt x="960" y="499"/>
                      <a:pt x="967" y="499"/>
                    </a:cubicBezTo>
                    <a:cubicBezTo>
                      <a:pt x="957" y="500"/>
                      <a:pt x="941" y="507"/>
                      <a:pt x="941" y="516"/>
                    </a:cubicBezTo>
                    <a:cubicBezTo>
                      <a:pt x="941" y="520"/>
                      <a:pt x="947" y="527"/>
                      <a:pt x="950" y="527"/>
                    </a:cubicBezTo>
                    <a:cubicBezTo>
                      <a:pt x="953" y="527"/>
                      <a:pt x="961" y="516"/>
                      <a:pt x="970" y="513"/>
                    </a:cubicBezTo>
                    <a:cubicBezTo>
                      <a:pt x="972" y="513"/>
                      <a:pt x="1003" y="501"/>
                      <a:pt x="1003" y="497"/>
                    </a:cubicBezTo>
                    <a:cubicBezTo>
                      <a:pt x="1003" y="493"/>
                      <a:pt x="991" y="492"/>
                      <a:pt x="988" y="492"/>
                    </a:cubicBezTo>
                    <a:cubicBezTo>
                      <a:pt x="976" y="492"/>
                      <a:pt x="955" y="480"/>
                      <a:pt x="955" y="469"/>
                    </a:cubicBezTo>
                    <a:cubicBezTo>
                      <a:pt x="955" y="466"/>
                      <a:pt x="959" y="463"/>
                      <a:pt x="960" y="458"/>
                    </a:cubicBezTo>
                    <a:cubicBezTo>
                      <a:pt x="958" y="458"/>
                      <a:pt x="953" y="457"/>
                      <a:pt x="949" y="457"/>
                    </a:cubicBezTo>
                    <a:cubicBezTo>
                      <a:pt x="951" y="453"/>
                      <a:pt x="967" y="451"/>
                      <a:pt x="967" y="442"/>
                    </a:cubicBezTo>
                    <a:cubicBezTo>
                      <a:pt x="967" y="434"/>
                      <a:pt x="954" y="436"/>
                      <a:pt x="944" y="436"/>
                    </a:cubicBezTo>
                    <a:cubicBezTo>
                      <a:pt x="925" y="436"/>
                      <a:pt x="916" y="449"/>
                      <a:pt x="903" y="451"/>
                    </a:cubicBezTo>
                    <a:cubicBezTo>
                      <a:pt x="909" y="439"/>
                      <a:pt x="918" y="443"/>
                      <a:pt x="928" y="433"/>
                    </a:cubicBezTo>
                    <a:cubicBezTo>
                      <a:pt x="934" y="427"/>
                      <a:pt x="929" y="423"/>
                      <a:pt x="939" y="420"/>
                    </a:cubicBezTo>
                    <a:cubicBezTo>
                      <a:pt x="955" y="415"/>
                      <a:pt x="965" y="418"/>
                      <a:pt x="982" y="418"/>
                    </a:cubicBezTo>
                    <a:cubicBezTo>
                      <a:pt x="1004" y="418"/>
                      <a:pt x="1016" y="425"/>
                      <a:pt x="1029" y="408"/>
                    </a:cubicBezTo>
                    <a:cubicBezTo>
                      <a:pt x="1035" y="400"/>
                      <a:pt x="1071" y="398"/>
                      <a:pt x="1071" y="384"/>
                    </a:cubicBezTo>
                    <a:cubicBezTo>
                      <a:pt x="1071" y="374"/>
                      <a:pt x="1067" y="370"/>
                      <a:pt x="1063" y="363"/>
                    </a:cubicBezTo>
                    <a:cubicBezTo>
                      <a:pt x="1060" y="363"/>
                      <a:pt x="1065" y="359"/>
                      <a:pt x="1060" y="356"/>
                    </a:cubicBezTo>
                    <a:cubicBezTo>
                      <a:pt x="1060" y="351"/>
                      <a:pt x="1060" y="351"/>
                      <a:pt x="1060" y="351"/>
                    </a:cubicBezTo>
                    <a:cubicBezTo>
                      <a:pt x="1050" y="357"/>
                      <a:pt x="1029" y="364"/>
                      <a:pt x="1018" y="364"/>
                    </a:cubicBezTo>
                    <a:cubicBezTo>
                      <a:pt x="1017" y="364"/>
                      <a:pt x="1014" y="363"/>
                      <a:pt x="1014" y="362"/>
                    </a:cubicBezTo>
                    <a:cubicBezTo>
                      <a:pt x="1022" y="358"/>
                      <a:pt x="1047" y="354"/>
                      <a:pt x="1050" y="346"/>
                    </a:cubicBezTo>
                    <a:cubicBezTo>
                      <a:pt x="1050" y="344"/>
                      <a:pt x="1046" y="343"/>
                      <a:pt x="1046" y="341"/>
                    </a:cubicBezTo>
                    <a:cubicBezTo>
                      <a:pt x="1035" y="342"/>
                      <a:pt x="1013" y="337"/>
                      <a:pt x="1013" y="322"/>
                    </a:cubicBezTo>
                    <a:cubicBezTo>
                      <a:pt x="1013" y="321"/>
                      <a:pt x="1013" y="321"/>
                      <a:pt x="1013" y="321"/>
                    </a:cubicBezTo>
                    <a:cubicBezTo>
                      <a:pt x="1003" y="321"/>
                      <a:pt x="997" y="315"/>
                      <a:pt x="991" y="310"/>
                    </a:cubicBezTo>
                    <a:cubicBezTo>
                      <a:pt x="994" y="309"/>
                      <a:pt x="998" y="308"/>
                      <a:pt x="998" y="302"/>
                    </a:cubicBezTo>
                    <a:cubicBezTo>
                      <a:pt x="998" y="298"/>
                      <a:pt x="994" y="295"/>
                      <a:pt x="995" y="290"/>
                    </a:cubicBezTo>
                    <a:cubicBezTo>
                      <a:pt x="991" y="289"/>
                      <a:pt x="977" y="280"/>
                      <a:pt x="980" y="272"/>
                    </a:cubicBezTo>
                    <a:cubicBezTo>
                      <a:pt x="985" y="262"/>
                      <a:pt x="966" y="259"/>
                      <a:pt x="965" y="247"/>
                    </a:cubicBezTo>
                    <a:cubicBezTo>
                      <a:pt x="964" y="247"/>
                      <a:pt x="959" y="243"/>
                      <a:pt x="958" y="242"/>
                    </a:cubicBezTo>
                    <a:cubicBezTo>
                      <a:pt x="954" y="244"/>
                      <a:pt x="947" y="248"/>
                      <a:pt x="947" y="254"/>
                    </a:cubicBezTo>
                    <a:cubicBezTo>
                      <a:pt x="947" y="261"/>
                      <a:pt x="933" y="277"/>
                      <a:pt x="922" y="277"/>
                    </a:cubicBezTo>
                    <a:cubicBezTo>
                      <a:pt x="914" y="277"/>
                      <a:pt x="913" y="267"/>
                      <a:pt x="908" y="267"/>
                    </a:cubicBezTo>
                    <a:cubicBezTo>
                      <a:pt x="900" y="267"/>
                      <a:pt x="897" y="246"/>
                      <a:pt x="896" y="236"/>
                    </a:cubicBezTo>
                    <a:cubicBezTo>
                      <a:pt x="894" y="224"/>
                      <a:pt x="870" y="233"/>
                      <a:pt x="870" y="216"/>
                    </a:cubicBezTo>
                    <a:cubicBezTo>
                      <a:pt x="858" y="215"/>
                      <a:pt x="855" y="200"/>
                      <a:pt x="843" y="200"/>
                    </a:cubicBezTo>
                    <a:cubicBezTo>
                      <a:pt x="837" y="200"/>
                      <a:pt x="837" y="204"/>
                      <a:pt x="831" y="204"/>
                    </a:cubicBezTo>
                    <a:cubicBezTo>
                      <a:pt x="818" y="204"/>
                      <a:pt x="810" y="197"/>
                      <a:pt x="797" y="197"/>
                    </a:cubicBezTo>
                    <a:cubicBezTo>
                      <a:pt x="791" y="197"/>
                      <a:pt x="784" y="200"/>
                      <a:pt x="784" y="208"/>
                    </a:cubicBezTo>
                    <a:cubicBezTo>
                      <a:pt x="784" y="212"/>
                      <a:pt x="800" y="218"/>
                      <a:pt x="786" y="227"/>
                    </a:cubicBezTo>
                    <a:cubicBezTo>
                      <a:pt x="780" y="231"/>
                      <a:pt x="794" y="241"/>
                      <a:pt x="794" y="247"/>
                    </a:cubicBezTo>
                    <a:cubicBezTo>
                      <a:pt x="796" y="260"/>
                      <a:pt x="783" y="264"/>
                      <a:pt x="778" y="266"/>
                    </a:cubicBezTo>
                    <a:cubicBezTo>
                      <a:pt x="788" y="283"/>
                      <a:pt x="803" y="289"/>
                      <a:pt x="803" y="318"/>
                    </a:cubicBezTo>
                    <a:cubicBezTo>
                      <a:pt x="803" y="326"/>
                      <a:pt x="777" y="346"/>
                      <a:pt x="768" y="347"/>
                    </a:cubicBezTo>
                    <a:cubicBezTo>
                      <a:pt x="783" y="355"/>
                      <a:pt x="777" y="379"/>
                      <a:pt x="783" y="387"/>
                    </a:cubicBezTo>
                    <a:cubicBezTo>
                      <a:pt x="782" y="389"/>
                      <a:pt x="776" y="392"/>
                      <a:pt x="775" y="397"/>
                    </a:cubicBezTo>
                    <a:cubicBezTo>
                      <a:pt x="770" y="397"/>
                      <a:pt x="766" y="406"/>
                      <a:pt x="762" y="403"/>
                    </a:cubicBezTo>
                    <a:cubicBezTo>
                      <a:pt x="751" y="394"/>
                      <a:pt x="736" y="380"/>
                      <a:pt x="736" y="367"/>
                    </a:cubicBezTo>
                    <a:cubicBezTo>
                      <a:pt x="736" y="353"/>
                      <a:pt x="738" y="342"/>
                      <a:pt x="726" y="334"/>
                    </a:cubicBezTo>
                    <a:cubicBezTo>
                      <a:pt x="697" y="334"/>
                      <a:pt x="697" y="334"/>
                      <a:pt x="697" y="334"/>
                    </a:cubicBezTo>
                    <a:cubicBezTo>
                      <a:pt x="681" y="322"/>
                      <a:pt x="662" y="315"/>
                      <a:pt x="643" y="308"/>
                    </a:cubicBezTo>
                    <a:cubicBezTo>
                      <a:pt x="640" y="306"/>
                      <a:pt x="629" y="299"/>
                      <a:pt x="623" y="299"/>
                    </a:cubicBezTo>
                    <a:cubicBezTo>
                      <a:pt x="617" y="299"/>
                      <a:pt x="614" y="306"/>
                      <a:pt x="607" y="306"/>
                    </a:cubicBezTo>
                    <a:cubicBezTo>
                      <a:pt x="607" y="295"/>
                      <a:pt x="600" y="270"/>
                      <a:pt x="590" y="270"/>
                    </a:cubicBezTo>
                    <a:cubicBezTo>
                      <a:pt x="586" y="270"/>
                      <a:pt x="584" y="274"/>
                      <a:pt x="579" y="275"/>
                    </a:cubicBezTo>
                    <a:cubicBezTo>
                      <a:pt x="581" y="269"/>
                      <a:pt x="579" y="268"/>
                      <a:pt x="579" y="255"/>
                    </a:cubicBezTo>
                    <a:cubicBezTo>
                      <a:pt x="579" y="237"/>
                      <a:pt x="584" y="227"/>
                      <a:pt x="595" y="216"/>
                    </a:cubicBezTo>
                    <a:cubicBezTo>
                      <a:pt x="598" y="213"/>
                      <a:pt x="606" y="196"/>
                      <a:pt x="609" y="194"/>
                    </a:cubicBezTo>
                    <a:cubicBezTo>
                      <a:pt x="617" y="192"/>
                      <a:pt x="630" y="196"/>
                      <a:pt x="630" y="186"/>
                    </a:cubicBezTo>
                    <a:cubicBezTo>
                      <a:pt x="630" y="179"/>
                      <a:pt x="613" y="178"/>
                      <a:pt x="607" y="175"/>
                    </a:cubicBezTo>
                    <a:cubicBezTo>
                      <a:pt x="611" y="176"/>
                      <a:pt x="597" y="167"/>
                      <a:pt x="633" y="178"/>
                    </a:cubicBezTo>
                    <a:cubicBezTo>
                      <a:pt x="643" y="181"/>
                      <a:pt x="637" y="169"/>
                      <a:pt x="642" y="169"/>
                    </a:cubicBezTo>
                    <a:cubicBezTo>
                      <a:pt x="643" y="169"/>
                      <a:pt x="647" y="169"/>
                      <a:pt x="652" y="169"/>
                    </a:cubicBezTo>
                    <a:cubicBezTo>
                      <a:pt x="662" y="169"/>
                      <a:pt x="668" y="158"/>
                      <a:pt x="675" y="153"/>
                    </a:cubicBezTo>
                    <a:cubicBezTo>
                      <a:pt x="675" y="146"/>
                      <a:pt x="675" y="146"/>
                      <a:pt x="675" y="146"/>
                    </a:cubicBezTo>
                    <a:cubicBezTo>
                      <a:pt x="660" y="142"/>
                      <a:pt x="645" y="145"/>
                      <a:pt x="639" y="131"/>
                    </a:cubicBezTo>
                    <a:cubicBezTo>
                      <a:pt x="639" y="131"/>
                      <a:pt x="643" y="131"/>
                      <a:pt x="647" y="131"/>
                    </a:cubicBezTo>
                    <a:cubicBezTo>
                      <a:pt x="652" y="135"/>
                      <a:pt x="658" y="141"/>
                      <a:pt x="666" y="141"/>
                    </a:cubicBezTo>
                    <a:cubicBezTo>
                      <a:pt x="673" y="141"/>
                      <a:pt x="686" y="132"/>
                      <a:pt x="686" y="127"/>
                    </a:cubicBezTo>
                    <a:cubicBezTo>
                      <a:pt x="686" y="125"/>
                      <a:pt x="680" y="117"/>
                      <a:pt x="683" y="117"/>
                    </a:cubicBezTo>
                    <a:cubicBezTo>
                      <a:pt x="693" y="117"/>
                      <a:pt x="696" y="126"/>
                      <a:pt x="703" y="126"/>
                    </a:cubicBezTo>
                    <a:cubicBezTo>
                      <a:pt x="707" y="126"/>
                      <a:pt x="709" y="123"/>
                      <a:pt x="717" y="123"/>
                    </a:cubicBezTo>
                    <a:cubicBezTo>
                      <a:pt x="715" y="120"/>
                      <a:pt x="717" y="112"/>
                      <a:pt x="722" y="120"/>
                    </a:cubicBezTo>
                    <a:cubicBezTo>
                      <a:pt x="725" y="125"/>
                      <a:pt x="748" y="105"/>
                      <a:pt x="748" y="100"/>
                    </a:cubicBezTo>
                    <a:cubicBezTo>
                      <a:pt x="748" y="96"/>
                      <a:pt x="738" y="91"/>
                      <a:pt x="738" y="89"/>
                    </a:cubicBezTo>
                    <a:cubicBezTo>
                      <a:pt x="738" y="85"/>
                      <a:pt x="732" y="78"/>
                      <a:pt x="746" y="72"/>
                    </a:cubicBezTo>
                    <a:cubicBezTo>
                      <a:pt x="748" y="68"/>
                      <a:pt x="746" y="68"/>
                      <a:pt x="746" y="61"/>
                    </a:cubicBezTo>
                    <a:cubicBezTo>
                      <a:pt x="732" y="61"/>
                      <a:pt x="735" y="50"/>
                      <a:pt x="717" y="50"/>
                    </a:cubicBezTo>
                    <a:cubicBezTo>
                      <a:pt x="713" y="49"/>
                      <a:pt x="710" y="47"/>
                      <a:pt x="706" y="47"/>
                    </a:cubicBezTo>
                    <a:cubicBezTo>
                      <a:pt x="701" y="47"/>
                      <a:pt x="695" y="50"/>
                      <a:pt x="695" y="55"/>
                    </a:cubicBezTo>
                    <a:cubicBezTo>
                      <a:pt x="695" y="61"/>
                      <a:pt x="702" y="63"/>
                      <a:pt x="702" y="67"/>
                    </a:cubicBezTo>
                    <a:cubicBezTo>
                      <a:pt x="702" y="72"/>
                      <a:pt x="692" y="72"/>
                      <a:pt x="689" y="76"/>
                    </a:cubicBezTo>
                    <a:cubicBezTo>
                      <a:pt x="686" y="84"/>
                      <a:pt x="687" y="90"/>
                      <a:pt x="681" y="98"/>
                    </a:cubicBezTo>
                    <a:cubicBezTo>
                      <a:pt x="671" y="110"/>
                      <a:pt x="658" y="90"/>
                      <a:pt x="658" y="85"/>
                    </a:cubicBezTo>
                    <a:cubicBezTo>
                      <a:pt x="658" y="79"/>
                      <a:pt x="665" y="81"/>
                      <a:pt x="665" y="74"/>
                    </a:cubicBezTo>
                    <a:cubicBezTo>
                      <a:pt x="665" y="71"/>
                      <a:pt x="652" y="59"/>
                      <a:pt x="649" y="59"/>
                    </a:cubicBezTo>
                    <a:cubicBezTo>
                      <a:pt x="636" y="59"/>
                      <a:pt x="645" y="78"/>
                      <a:pt x="631" y="78"/>
                    </a:cubicBezTo>
                    <a:cubicBezTo>
                      <a:pt x="631" y="70"/>
                      <a:pt x="630" y="65"/>
                      <a:pt x="621" y="60"/>
                    </a:cubicBezTo>
                    <a:cubicBezTo>
                      <a:pt x="622" y="58"/>
                      <a:pt x="623" y="57"/>
                      <a:pt x="625" y="55"/>
                    </a:cubicBezTo>
                    <a:cubicBezTo>
                      <a:pt x="618" y="51"/>
                      <a:pt x="609" y="55"/>
                      <a:pt x="603" y="48"/>
                    </a:cubicBezTo>
                    <a:cubicBezTo>
                      <a:pt x="606" y="47"/>
                      <a:pt x="614" y="44"/>
                      <a:pt x="614" y="38"/>
                    </a:cubicBezTo>
                    <a:cubicBezTo>
                      <a:pt x="614" y="29"/>
                      <a:pt x="601" y="30"/>
                      <a:pt x="601" y="23"/>
                    </a:cubicBezTo>
                    <a:cubicBezTo>
                      <a:pt x="601" y="10"/>
                      <a:pt x="591" y="1"/>
                      <a:pt x="574" y="0"/>
                    </a:cubicBezTo>
                    <a:cubicBezTo>
                      <a:pt x="565" y="0"/>
                      <a:pt x="569" y="6"/>
                      <a:pt x="569" y="10"/>
                    </a:cubicBezTo>
                    <a:cubicBezTo>
                      <a:pt x="564" y="11"/>
                      <a:pt x="557" y="10"/>
                      <a:pt x="557" y="17"/>
                    </a:cubicBezTo>
                    <a:cubicBezTo>
                      <a:pt x="557" y="21"/>
                      <a:pt x="561" y="23"/>
                      <a:pt x="561" y="28"/>
                    </a:cubicBezTo>
                    <a:cubicBezTo>
                      <a:pt x="561" y="32"/>
                      <a:pt x="555" y="32"/>
                      <a:pt x="555" y="38"/>
                    </a:cubicBezTo>
                    <a:cubicBezTo>
                      <a:pt x="555" y="52"/>
                      <a:pt x="585" y="44"/>
                      <a:pt x="585" y="59"/>
                    </a:cubicBezTo>
                    <a:cubicBezTo>
                      <a:pt x="585" y="61"/>
                      <a:pt x="581" y="72"/>
                      <a:pt x="581" y="72"/>
                    </a:cubicBezTo>
                    <a:cubicBezTo>
                      <a:pt x="584" y="70"/>
                      <a:pt x="587" y="69"/>
                      <a:pt x="591" y="67"/>
                    </a:cubicBezTo>
                    <a:cubicBezTo>
                      <a:pt x="596" y="85"/>
                      <a:pt x="567" y="77"/>
                      <a:pt x="567" y="98"/>
                    </a:cubicBezTo>
                    <a:cubicBezTo>
                      <a:pt x="553" y="102"/>
                      <a:pt x="564" y="88"/>
                      <a:pt x="561" y="83"/>
                    </a:cubicBezTo>
                    <a:cubicBezTo>
                      <a:pt x="559" y="81"/>
                      <a:pt x="547" y="78"/>
                      <a:pt x="541" y="78"/>
                    </a:cubicBezTo>
                    <a:cubicBezTo>
                      <a:pt x="533" y="78"/>
                      <a:pt x="530" y="82"/>
                      <a:pt x="530" y="92"/>
                    </a:cubicBezTo>
                    <a:cubicBezTo>
                      <a:pt x="522" y="91"/>
                      <a:pt x="517" y="92"/>
                      <a:pt x="492" y="92"/>
                    </a:cubicBezTo>
                    <a:cubicBezTo>
                      <a:pt x="468" y="92"/>
                      <a:pt x="441" y="83"/>
                      <a:pt x="435" y="65"/>
                    </a:cubicBezTo>
                    <a:cubicBezTo>
                      <a:pt x="427" y="67"/>
                      <a:pt x="400" y="68"/>
                      <a:pt x="400" y="78"/>
                    </a:cubicBezTo>
                    <a:cubicBezTo>
                      <a:pt x="400" y="81"/>
                      <a:pt x="403" y="82"/>
                      <a:pt x="406" y="82"/>
                    </a:cubicBezTo>
                    <a:cubicBezTo>
                      <a:pt x="413" y="82"/>
                      <a:pt x="425" y="79"/>
                      <a:pt x="430" y="75"/>
                    </a:cubicBezTo>
                    <a:cubicBezTo>
                      <a:pt x="432" y="90"/>
                      <a:pt x="409" y="78"/>
                      <a:pt x="409" y="93"/>
                    </a:cubicBezTo>
                    <a:cubicBezTo>
                      <a:pt x="409" y="96"/>
                      <a:pt x="414" y="106"/>
                      <a:pt x="412" y="106"/>
                    </a:cubicBezTo>
                    <a:cubicBezTo>
                      <a:pt x="403" y="106"/>
                      <a:pt x="401" y="95"/>
                      <a:pt x="394" y="92"/>
                    </a:cubicBezTo>
                    <a:cubicBezTo>
                      <a:pt x="387" y="89"/>
                      <a:pt x="387" y="89"/>
                      <a:pt x="387" y="89"/>
                    </a:cubicBezTo>
                    <a:cubicBezTo>
                      <a:pt x="377" y="89"/>
                      <a:pt x="370" y="89"/>
                      <a:pt x="359" y="89"/>
                    </a:cubicBezTo>
                    <a:cubicBezTo>
                      <a:pt x="350" y="89"/>
                      <a:pt x="344" y="92"/>
                      <a:pt x="335" y="93"/>
                    </a:cubicBezTo>
                    <a:cubicBezTo>
                      <a:pt x="317" y="93"/>
                      <a:pt x="317" y="87"/>
                      <a:pt x="317" y="86"/>
                    </a:cubicBezTo>
                    <a:cubicBezTo>
                      <a:pt x="317" y="82"/>
                      <a:pt x="331" y="83"/>
                      <a:pt x="333" y="81"/>
                    </a:cubicBezTo>
                    <a:cubicBezTo>
                      <a:pt x="321" y="64"/>
                      <a:pt x="323" y="66"/>
                      <a:pt x="298" y="68"/>
                    </a:cubicBezTo>
                    <a:cubicBezTo>
                      <a:pt x="271" y="70"/>
                      <a:pt x="258" y="48"/>
                      <a:pt x="231" y="48"/>
                    </a:cubicBezTo>
                    <a:cubicBezTo>
                      <a:pt x="223" y="48"/>
                      <a:pt x="219" y="54"/>
                      <a:pt x="212" y="54"/>
                    </a:cubicBezTo>
                    <a:cubicBezTo>
                      <a:pt x="207" y="54"/>
                      <a:pt x="202" y="46"/>
                      <a:pt x="202" y="42"/>
                    </a:cubicBezTo>
                    <a:cubicBezTo>
                      <a:pt x="193" y="44"/>
                      <a:pt x="193" y="54"/>
                      <a:pt x="184" y="54"/>
                    </a:cubicBezTo>
                    <a:cubicBezTo>
                      <a:pt x="176" y="54"/>
                      <a:pt x="164" y="34"/>
                      <a:pt x="161" y="34"/>
                    </a:cubicBezTo>
                    <a:cubicBezTo>
                      <a:pt x="153" y="34"/>
                      <a:pt x="156" y="47"/>
                      <a:pt x="146" y="47"/>
                    </a:cubicBezTo>
                    <a:cubicBezTo>
                      <a:pt x="143" y="47"/>
                      <a:pt x="140" y="44"/>
                      <a:pt x="138" y="40"/>
                    </a:cubicBezTo>
                    <a:cubicBezTo>
                      <a:pt x="125" y="44"/>
                      <a:pt x="120" y="44"/>
                      <a:pt x="108" y="49"/>
                    </a:cubicBezTo>
                    <a:cubicBezTo>
                      <a:pt x="103" y="50"/>
                      <a:pt x="91" y="59"/>
                      <a:pt x="87" y="55"/>
                    </a:cubicBezTo>
                    <a:cubicBezTo>
                      <a:pt x="76" y="44"/>
                      <a:pt x="78" y="58"/>
                      <a:pt x="74" y="58"/>
                    </a:cubicBezTo>
                    <a:cubicBezTo>
                      <a:pt x="45" y="59"/>
                      <a:pt x="65" y="70"/>
                      <a:pt x="61" y="70"/>
                    </a:cubicBezTo>
                    <a:cubicBezTo>
                      <a:pt x="50" y="70"/>
                      <a:pt x="30" y="67"/>
                      <a:pt x="12" y="56"/>
                    </a:cubicBezTo>
                    <a:cubicBezTo>
                      <a:pt x="11" y="56"/>
                      <a:pt x="6" y="52"/>
                      <a:pt x="6" y="51"/>
                    </a:cubicBezTo>
                    <a:cubicBezTo>
                      <a:pt x="3" y="52"/>
                      <a:pt x="5" y="52"/>
                      <a:pt x="0" y="51"/>
                    </a:cubicBezTo>
                    <a:cubicBezTo>
                      <a:pt x="0" y="242"/>
                      <a:pt x="0" y="242"/>
                      <a:pt x="0" y="242"/>
                    </a:cubicBezTo>
                    <a:cubicBezTo>
                      <a:pt x="6" y="247"/>
                      <a:pt x="19" y="240"/>
                      <a:pt x="25" y="248"/>
                    </a:cubicBezTo>
                    <a:cubicBezTo>
                      <a:pt x="29" y="254"/>
                      <a:pt x="38" y="266"/>
                      <a:pt x="47" y="266"/>
                    </a:cubicBezTo>
                    <a:cubicBezTo>
                      <a:pt x="53" y="266"/>
                      <a:pt x="53" y="257"/>
                      <a:pt x="59" y="255"/>
                    </a:cubicBezTo>
                    <a:cubicBezTo>
                      <a:pt x="62" y="254"/>
                      <a:pt x="64" y="255"/>
                      <a:pt x="67" y="253"/>
                    </a:cubicBezTo>
                    <a:cubicBezTo>
                      <a:pt x="81" y="266"/>
                      <a:pt x="87" y="271"/>
                      <a:pt x="99" y="288"/>
                    </a:cubicBezTo>
                    <a:cubicBezTo>
                      <a:pt x="100" y="290"/>
                      <a:pt x="103" y="291"/>
                      <a:pt x="105" y="295"/>
                    </a:cubicBezTo>
                    <a:cubicBezTo>
                      <a:pt x="106" y="300"/>
                      <a:pt x="108" y="306"/>
                      <a:pt x="113" y="311"/>
                    </a:cubicBezTo>
                    <a:cubicBezTo>
                      <a:pt x="116" y="314"/>
                      <a:pt x="121" y="313"/>
                      <a:pt x="124" y="316"/>
                    </a:cubicBezTo>
                    <a:cubicBezTo>
                      <a:pt x="128" y="320"/>
                      <a:pt x="135" y="322"/>
                      <a:pt x="135" y="332"/>
                    </a:cubicBezTo>
                    <a:cubicBezTo>
                      <a:pt x="135" y="336"/>
                      <a:pt x="129" y="337"/>
                      <a:pt x="129" y="340"/>
                    </a:cubicBezTo>
                    <a:cubicBezTo>
                      <a:pt x="129" y="343"/>
                      <a:pt x="132" y="344"/>
                      <a:pt x="132" y="347"/>
                    </a:cubicBezTo>
                    <a:cubicBezTo>
                      <a:pt x="132" y="352"/>
                      <a:pt x="130" y="364"/>
                      <a:pt x="136" y="366"/>
                    </a:cubicBezTo>
                    <a:cubicBezTo>
                      <a:pt x="140" y="367"/>
                      <a:pt x="143" y="367"/>
                      <a:pt x="146" y="370"/>
                    </a:cubicBezTo>
                    <a:cubicBezTo>
                      <a:pt x="150" y="373"/>
                      <a:pt x="145" y="379"/>
                      <a:pt x="150" y="383"/>
                    </a:cubicBezTo>
                    <a:cubicBezTo>
                      <a:pt x="150" y="383"/>
                      <a:pt x="162" y="390"/>
                      <a:pt x="162" y="391"/>
                    </a:cubicBezTo>
                    <a:cubicBezTo>
                      <a:pt x="165" y="401"/>
                      <a:pt x="166" y="413"/>
                      <a:pt x="181" y="413"/>
                    </a:cubicBezTo>
                    <a:cubicBezTo>
                      <a:pt x="183" y="422"/>
                      <a:pt x="199" y="416"/>
                      <a:pt x="202" y="428"/>
                    </a:cubicBezTo>
                    <a:cubicBezTo>
                      <a:pt x="204" y="432"/>
                      <a:pt x="215" y="433"/>
                      <a:pt x="219" y="437"/>
                    </a:cubicBezTo>
                    <a:cubicBezTo>
                      <a:pt x="220" y="438"/>
                      <a:pt x="222" y="439"/>
                      <a:pt x="224" y="440"/>
                    </a:cubicBezTo>
                    <a:cubicBezTo>
                      <a:pt x="224" y="440"/>
                      <a:pt x="224" y="440"/>
                      <a:pt x="224" y="440"/>
                    </a:cubicBezTo>
                    <a:cubicBezTo>
                      <a:pt x="577" y="440"/>
                      <a:pt x="577" y="440"/>
                      <a:pt x="577" y="440"/>
                    </a:cubicBezTo>
                    <a:cubicBezTo>
                      <a:pt x="577" y="435"/>
                      <a:pt x="577" y="435"/>
                      <a:pt x="577" y="435"/>
                    </a:cubicBezTo>
                    <a:cubicBezTo>
                      <a:pt x="583" y="439"/>
                      <a:pt x="582" y="443"/>
                      <a:pt x="588" y="446"/>
                    </a:cubicBezTo>
                    <a:cubicBezTo>
                      <a:pt x="610" y="446"/>
                      <a:pt x="610" y="446"/>
                      <a:pt x="610" y="446"/>
                    </a:cubicBezTo>
                    <a:cubicBezTo>
                      <a:pt x="619" y="455"/>
                      <a:pt x="630" y="455"/>
                      <a:pt x="647" y="455"/>
                    </a:cubicBezTo>
                    <a:cubicBezTo>
                      <a:pt x="652" y="453"/>
                      <a:pt x="653" y="455"/>
                      <a:pt x="658" y="452"/>
                    </a:cubicBezTo>
                    <a:cubicBezTo>
                      <a:pt x="662" y="450"/>
                      <a:pt x="661" y="443"/>
                      <a:pt x="665" y="443"/>
                    </a:cubicBezTo>
                    <a:cubicBezTo>
                      <a:pt x="670" y="443"/>
                      <a:pt x="674" y="451"/>
                      <a:pt x="676" y="453"/>
                    </a:cubicBezTo>
                    <a:cubicBezTo>
                      <a:pt x="677" y="451"/>
                      <a:pt x="676" y="448"/>
                      <a:pt x="676" y="447"/>
                    </a:cubicBezTo>
                    <a:cubicBezTo>
                      <a:pt x="677" y="447"/>
                      <a:pt x="678" y="447"/>
                      <a:pt x="680" y="447"/>
                    </a:cubicBezTo>
                    <a:cubicBezTo>
                      <a:pt x="682" y="447"/>
                      <a:pt x="701" y="462"/>
                      <a:pt x="702" y="463"/>
                    </a:cubicBezTo>
                    <a:cubicBezTo>
                      <a:pt x="704" y="469"/>
                      <a:pt x="702" y="473"/>
                      <a:pt x="705" y="477"/>
                    </a:cubicBezTo>
                    <a:cubicBezTo>
                      <a:pt x="715" y="487"/>
                      <a:pt x="729" y="485"/>
                      <a:pt x="740" y="492"/>
                    </a:cubicBezTo>
                    <a:cubicBezTo>
                      <a:pt x="752" y="492"/>
                      <a:pt x="752" y="492"/>
                      <a:pt x="752" y="492"/>
                    </a:cubicBezTo>
                    <a:cubicBezTo>
                      <a:pt x="757" y="495"/>
                      <a:pt x="763" y="500"/>
                      <a:pt x="763" y="506"/>
                    </a:cubicBezTo>
                    <a:cubicBezTo>
                      <a:pt x="763" y="509"/>
                      <a:pt x="762" y="512"/>
                      <a:pt x="759" y="512"/>
                    </a:cubicBezTo>
                    <a:cubicBezTo>
                      <a:pt x="754" y="512"/>
                      <a:pt x="748" y="506"/>
                      <a:pt x="747" y="504"/>
                    </a:cubicBezTo>
                    <a:cubicBezTo>
                      <a:pt x="745" y="511"/>
                      <a:pt x="741" y="532"/>
                      <a:pt x="735" y="532"/>
                    </a:cubicBezTo>
                    <a:cubicBezTo>
                      <a:pt x="730" y="538"/>
                      <a:pt x="725" y="541"/>
                      <a:pt x="725" y="547"/>
                    </a:cubicBezTo>
                    <a:cubicBezTo>
                      <a:pt x="726" y="549"/>
                      <a:pt x="729" y="553"/>
                      <a:pt x="732" y="553"/>
                    </a:cubicBezTo>
                    <a:cubicBezTo>
                      <a:pt x="736" y="553"/>
                      <a:pt x="736" y="550"/>
                      <a:pt x="738" y="548"/>
                    </a:cubicBezTo>
                    <a:cubicBezTo>
                      <a:pt x="742" y="544"/>
                      <a:pt x="748" y="545"/>
                      <a:pt x="755" y="545"/>
                    </a:cubicBezTo>
                    <a:cubicBezTo>
                      <a:pt x="760" y="545"/>
                      <a:pt x="763" y="548"/>
                      <a:pt x="765" y="546"/>
                    </a:cubicBezTo>
                    <a:cubicBezTo>
                      <a:pt x="768" y="545"/>
                      <a:pt x="770" y="544"/>
                      <a:pt x="772" y="543"/>
                    </a:cubicBezTo>
                    <a:cubicBezTo>
                      <a:pt x="772" y="540"/>
                      <a:pt x="771" y="538"/>
                      <a:pt x="770" y="536"/>
                    </a:cubicBezTo>
                    <a:cubicBezTo>
                      <a:pt x="769" y="534"/>
                      <a:pt x="767" y="533"/>
                      <a:pt x="767" y="531"/>
                    </a:cubicBezTo>
                    <a:cubicBezTo>
                      <a:pt x="767" y="529"/>
                      <a:pt x="771" y="528"/>
                      <a:pt x="773" y="528"/>
                    </a:cubicBezTo>
                    <a:cubicBezTo>
                      <a:pt x="782" y="525"/>
                      <a:pt x="803" y="519"/>
                      <a:pt x="814" y="519"/>
                    </a:cubicBezTo>
                    <a:cubicBezTo>
                      <a:pt x="815" y="519"/>
                      <a:pt x="831" y="503"/>
                      <a:pt x="834" y="501"/>
                    </a:cubicBezTo>
                    <a:cubicBezTo>
                      <a:pt x="836" y="499"/>
                      <a:pt x="847" y="500"/>
                      <a:pt x="857" y="500"/>
                    </a:cubicBezTo>
                    <a:cubicBezTo>
                      <a:pt x="861" y="500"/>
                      <a:pt x="864" y="500"/>
                      <a:pt x="868" y="500"/>
                    </a:cubicBezTo>
                    <a:cubicBezTo>
                      <a:pt x="872" y="500"/>
                      <a:pt x="876" y="498"/>
                      <a:pt x="879" y="498"/>
                    </a:cubicBezTo>
                    <a:cubicBezTo>
                      <a:pt x="884" y="497"/>
                      <a:pt x="882" y="496"/>
                      <a:pt x="884" y="494"/>
                    </a:cubicBezTo>
                    <a:cubicBezTo>
                      <a:pt x="892" y="486"/>
                      <a:pt x="892" y="471"/>
                      <a:pt x="903" y="463"/>
                    </a:cubicBezTo>
                    <a:cubicBezTo>
                      <a:pt x="908" y="470"/>
                      <a:pt x="916" y="460"/>
                      <a:pt x="920" y="467"/>
                    </a:cubicBezTo>
                    <a:cubicBezTo>
                      <a:pt x="926" y="478"/>
                      <a:pt x="922" y="494"/>
                      <a:pt x="928" y="505"/>
                    </a:cubicBezTo>
                    <a:lnTo>
                      <a:pt x="928" y="50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60" name="íṡľíḍè-Freeform: Shape 136"/>
              <p:cNvSpPr/>
              <p:nvPr/>
            </p:nvSpPr>
            <p:spPr bwMode="auto">
              <a:xfrm>
                <a:off x="1585913" y="1417638"/>
                <a:ext cx="623888" cy="457200"/>
              </a:xfrm>
              <a:custGeom>
                <a:avLst/>
                <a:gdLst/>
                <a:ahLst/>
                <a:cxnLst>
                  <a:cxn ang="0">
                    <a:pos x="334" y="228"/>
                  </a:cxn>
                  <a:cxn ang="0">
                    <a:pos x="381" y="252"/>
                  </a:cxn>
                  <a:cxn ang="0">
                    <a:pos x="401" y="239"/>
                  </a:cxn>
                  <a:cxn ang="0">
                    <a:pos x="439" y="281"/>
                  </a:cxn>
                  <a:cxn ang="0">
                    <a:pos x="458" y="302"/>
                  </a:cxn>
                  <a:cxn ang="0">
                    <a:pos x="463" y="326"/>
                  </a:cxn>
                  <a:cxn ang="0">
                    <a:pos x="440" y="314"/>
                  </a:cxn>
                  <a:cxn ang="0">
                    <a:pos x="427" y="300"/>
                  </a:cxn>
                  <a:cxn ang="0">
                    <a:pos x="426" y="286"/>
                  </a:cxn>
                  <a:cxn ang="0">
                    <a:pos x="414" y="286"/>
                  </a:cxn>
                  <a:cxn ang="0">
                    <a:pos x="412" y="270"/>
                  </a:cxn>
                  <a:cxn ang="0">
                    <a:pos x="390" y="261"/>
                  </a:cxn>
                  <a:cxn ang="0">
                    <a:pos x="363" y="252"/>
                  </a:cxn>
                  <a:cxn ang="0">
                    <a:pos x="299" y="236"/>
                  </a:cxn>
                  <a:cxn ang="0">
                    <a:pos x="240" y="221"/>
                  </a:cxn>
                  <a:cxn ang="0">
                    <a:pos x="200" y="252"/>
                  </a:cxn>
                  <a:cxn ang="0">
                    <a:pos x="199" y="245"/>
                  </a:cxn>
                  <a:cxn ang="0">
                    <a:pos x="218" y="219"/>
                  </a:cxn>
                  <a:cxn ang="0">
                    <a:pos x="213" y="214"/>
                  </a:cxn>
                  <a:cxn ang="0">
                    <a:pos x="173" y="260"/>
                  </a:cxn>
                  <a:cxn ang="0">
                    <a:pos x="143" y="288"/>
                  </a:cxn>
                  <a:cxn ang="0">
                    <a:pos x="79" y="322"/>
                  </a:cxn>
                  <a:cxn ang="0">
                    <a:pos x="57" y="328"/>
                  </a:cxn>
                  <a:cxn ang="0">
                    <a:pos x="92" y="307"/>
                  </a:cxn>
                  <a:cxn ang="0">
                    <a:pos x="148" y="256"/>
                  </a:cxn>
                  <a:cxn ang="0">
                    <a:pos x="125" y="262"/>
                  </a:cxn>
                  <a:cxn ang="0">
                    <a:pos x="110" y="266"/>
                  </a:cxn>
                  <a:cxn ang="0">
                    <a:pos x="88" y="261"/>
                  </a:cxn>
                  <a:cxn ang="0">
                    <a:pos x="76" y="264"/>
                  </a:cxn>
                  <a:cxn ang="0">
                    <a:pos x="72" y="244"/>
                  </a:cxn>
                  <a:cxn ang="0">
                    <a:pos x="60" y="245"/>
                  </a:cxn>
                  <a:cxn ang="0">
                    <a:pos x="37" y="224"/>
                  </a:cxn>
                  <a:cxn ang="0">
                    <a:pos x="52" y="180"/>
                  </a:cxn>
                  <a:cxn ang="0">
                    <a:pos x="79" y="152"/>
                  </a:cxn>
                  <a:cxn ang="0">
                    <a:pos x="85" y="145"/>
                  </a:cxn>
                  <a:cxn ang="0">
                    <a:pos x="60" y="153"/>
                  </a:cxn>
                  <a:cxn ang="0">
                    <a:pos x="18" y="150"/>
                  </a:cxn>
                  <a:cxn ang="0">
                    <a:pos x="13" y="133"/>
                  </a:cxn>
                  <a:cxn ang="0">
                    <a:pos x="40" y="106"/>
                  </a:cxn>
                  <a:cxn ang="0">
                    <a:pos x="64" y="116"/>
                  </a:cxn>
                  <a:cxn ang="0">
                    <a:pos x="50" y="95"/>
                  </a:cxn>
                  <a:cxn ang="0">
                    <a:pos x="13" y="68"/>
                  </a:cxn>
                  <a:cxn ang="0">
                    <a:pos x="44" y="56"/>
                  </a:cxn>
                  <a:cxn ang="0">
                    <a:pos x="117" y="13"/>
                  </a:cxn>
                  <a:cxn ang="0">
                    <a:pos x="150" y="7"/>
                  </a:cxn>
                  <a:cxn ang="0">
                    <a:pos x="157" y="7"/>
                  </a:cxn>
                  <a:cxn ang="0">
                    <a:pos x="189" y="11"/>
                  </a:cxn>
                  <a:cxn ang="0">
                    <a:pos x="236" y="20"/>
                  </a:cxn>
                  <a:cxn ang="0">
                    <a:pos x="307" y="28"/>
                  </a:cxn>
                  <a:cxn ang="0">
                    <a:pos x="334" y="36"/>
                  </a:cxn>
                </a:cxnLst>
                <a:rect l="0" t="0" r="r" b="b"/>
                <a:pathLst>
                  <a:path w="469" h="343">
                    <a:moveTo>
                      <a:pt x="334" y="37"/>
                    </a:moveTo>
                    <a:cubicBezTo>
                      <a:pt x="334" y="228"/>
                      <a:pt x="334" y="228"/>
                      <a:pt x="334" y="228"/>
                    </a:cubicBezTo>
                    <a:cubicBezTo>
                      <a:pt x="340" y="233"/>
                      <a:pt x="353" y="226"/>
                      <a:pt x="359" y="234"/>
                    </a:cubicBezTo>
                    <a:cubicBezTo>
                      <a:pt x="363" y="240"/>
                      <a:pt x="372" y="252"/>
                      <a:pt x="381" y="252"/>
                    </a:cubicBezTo>
                    <a:cubicBezTo>
                      <a:pt x="387" y="252"/>
                      <a:pt x="387" y="243"/>
                      <a:pt x="393" y="241"/>
                    </a:cubicBezTo>
                    <a:cubicBezTo>
                      <a:pt x="396" y="240"/>
                      <a:pt x="398" y="241"/>
                      <a:pt x="401" y="239"/>
                    </a:cubicBezTo>
                    <a:cubicBezTo>
                      <a:pt x="415" y="252"/>
                      <a:pt x="421" y="257"/>
                      <a:pt x="433" y="274"/>
                    </a:cubicBezTo>
                    <a:cubicBezTo>
                      <a:pt x="434" y="276"/>
                      <a:pt x="437" y="277"/>
                      <a:pt x="439" y="281"/>
                    </a:cubicBezTo>
                    <a:cubicBezTo>
                      <a:pt x="440" y="286"/>
                      <a:pt x="442" y="292"/>
                      <a:pt x="447" y="297"/>
                    </a:cubicBezTo>
                    <a:cubicBezTo>
                      <a:pt x="450" y="300"/>
                      <a:pt x="455" y="299"/>
                      <a:pt x="458" y="302"/>
                    </a:cubicBezTo>
                    <a:cubicBezTo>
                      <a:pt x="462" y="306"/>
                      <a:pt x="469" y="308"/>
                      <a:pt x="469" y="318"/>
                    </a:cubicBezTo>
                    <a:cubicBezTo>
                      <a:pt x="469" y="322"/>
                      <a:pt x="463" y="323"/>
                      <a:pt x="463" y="326"/>
                    </a:cubicBezTo>
                    <a:cubicBezTo>
                      <a:pt x="461" y="326"/>
                      <a:pt x="461" y="327"/>
                      <a:pt x="459" y="327"/>
                    </a:cubicBezTo>
                    <a:cubicBezTo>
                      <a:pt x="451" y="327"/>
                      <a:pt x="440" y="318"/>
                      <a:pt x="440" y="314"/>
                    </a:cubicBezTo>
                    <a:cubicBezTo>
                      <a:pt x="440" y="310"/>
                      <a:pt x="440" y="311"/>
                      <a:pt x="440" y="307"/>
                    </a:cubicBezTo>
                    <a:cubicBezTo>
                      <a:pt x="440" y="300"/>
                      <a:pt x="435" y="300"/>
                      <a:pt x="427" y="300"/>
                    </a:cubicBezTo>
                    <a:cubicBezTo>
                      <a:pt x="421" y="300"/>
                      <a:pt x="419" y="296"/>
                      <a:pt x="419" y="294"/>
                    </a:cubicBezTo>
                    <a:cubicBezTo>
                      <a:pt x="419" y="290"/>
                      <a:pt x="426" y="290"/>
                      <a:pt x="426" y="286"/>
                    </a:cubicBezTo>
                    <a:cubicBezTo>
                      <a:pt x="426" y="283"/>
                      <a:pt x="426" y="281"/>
                      <a:pt x="426" y="281"/>
                    </a:cubicBezTo>
                    <a:cubicBezTo>
                      <a:pt x="417" y="281"/>
                      <a:pt x="420" y="286"/>
                      <a:pt x="414" y="286"/>
                    </a:cubicBezTo>
                    <a:cubicBezTo>
                      <a:pt x="412" y="286"/>
                      <a:pt x="407" y="282"/>
                      <a:pt x="407" y="280"/>
                    </a:cubicBezTo>
                    <a:cubicBezTo>
                      <a:pt x="407" y="274"/>
                      <a:pt x="410" y="273"/>
                      <a:pt x="412" y="270"/>
                    </a:cubicBezTo>
                    <a:cubicBezTo>
                      <a:pt x="409" y="268"/>
                      <a:pt x="405" y="264"/>
                      <a:pt x="404" y="267"/>
                    </a:cubicBezTo>
                    <a:cubicBezTo>
                      <a:pt x="397" y="267"/>
                      <a:pt x="394" y="264"/>
                      <a:pt x="390" y="261"/>
                    </a:cubicBezTo>
                    <a:cubicBezTo>
                      <a:pt x="389" y="264"/>
                      <a:pt x="387" y="269"/>
                      <a:pt x="384" y="269"/>
                    </a:cubicBezTo>
                    <a:cubicBezTo>
                      <a:pt x="375" y="269"/>
                      <a:pt x="368" y="256"/>
                      <a:pt x="363" y="252"/>
                    </a:cubicBezTo>
                    <a:cubicBezTo>
                      <a:pt x="352" y="243"/>
                      <a:pt x="337" y="244"/>
                      <a:pt x="323" y="236"/>
                    </a:cubicBezTo>
                    <a:cubicBezTo>
                      <a:pt x="299" y="236"/>
                      <a:pt x="299" y="236"/>
                      <a:pt x="299" y="236"/>
                    </a:cubicBezTo>
                    <a:cubicBezTo>
                      <a:pt x="285" y="232"/>
                      <a:pt x="265" y="230"/>
                      <a:pt x="258" y="214"/>
                    </a:cubicBezTo>
                    <a:cubicBezTo>
                      <a:pt x="252" y="217"/>
                      <a:pt x="244" y="219"/>
                      <a:pt x="240" y="221"/>
                    </a:cubicBezTo>
                    <a:cubicBezTo>
                      <a:pt x="241" y="224"/>
                      <a:pt x="242" y="225"/>
                      <a:pt x="244" y="227"/>
                    </a:cubicBezTo>
                    <a:cubicBezTo>
                      <a:pt x="238" y="236"/>
                      <a:pt x="210" y="252"/>
                      <a:pt x="200" y="252"/>
                    </a:cubicBezTo>
                    <a:cubicBezTo>
                      <a:pt x="198" y="252"/>
                      <a:pt x="195" y="251"/>
                      <a:pt x="195" y="249"/>
                    </a:cubicBezTo>
                    <a:cubicBezTo>
                      <a:pt x="195" y="246"/>
                      <a:pt x="198" y="246"/>
                      <a:pt x="199" y="245"/>
                    </a:cubicBezTo>
                    <a:cubicBezTo>
                      <a:pt x="197" y="242"/>
                      <a:pt x="199" y="242"/>
                      <a:pt x="199" y="240"/>
                    </a:cubicBezTo>
                    <a:cubicBezTo>
                      <a:pt x="199" y="230"/>
                      <a:pt x="205" y="223"/>
                      <a:pt x="218" y="219"/>
                    </a:cubicBezTo>
                    <a:cubicBezTo>
                      <a:pt x="218" y="217"/>
                      <a:pt x="218" y="216"/>
                      <a:pt x="218" y="214"/>
                    </a:cubicBezTo>
                    <a:cubicBezTo>
                      <a:pt x="214" y="214"/>
                      <a:pt x="215" y="214"/>
                      <a:pt x="213" y="214"/>
                    </a:cubicBezTo>
                    <a:cubicBezTo>
                      <a:pt x="203" y="214"/>
                      <a:pt x="173" y="239"/>
                      <a:pt x="173" y="253"/>
                    </a:cubicBezTo>
                    <a:cubicBezTo>
                      <a:pt x="173" y="255"/>
                      <a:pt x="173" y="258"/>
                      <a:pt x="173" y="260"/>
                    </a:cubicBezTo>
                    <a:cubicBezTo>
                      <a:pt x="173" y="270"/>
                      <a:pt x="164" y="273"/>
                      <a:pt x="154" y="277"/>
                    </a:cubicBezTo>
                    <a:cubicBezTo>
                      <a:pt x="148" y="280"/>
                      <a:pt x="146" y="284"/>
                      <a:pt x="143" y="288"/>
                    </a:cubicBezTo>
                    <a:cubicBezTo>
                      <a:pt x="136" y="297"/>
                      <a:pt x="121" y="301"/>
                      <a:pt x="114" y="308"/>
                    </a:cubicBezTo>
                    <a:cubicBezTo>
                      <a:pt x="107" y="315"/>
                      <a:pt x="91" y="320"/>
                      <a:pt x="79" y="322"/>
                    </a:cubicBezTo>
                    <a:cubicBezTo>
                      <a:pt x="63" y="324"/>
                      <a:pt x="54" y="343"/>
                      <a:pt x="35" y="337"/>
                    </a:cubicBezTo>
                    <a:cubicBezTo>
                      <a:pt x="41" y="329"/>
                      <a:pt x="49" y="333"/>
                      <a:pt x="57" y="328"/>
                    </a:cubicBezTo>
                    <a:cubicBezTo>
                      <a:pt x="62" y="325"/>
                      <a:pt x="66" y="316"/>
                      <a:pt x="71" y="314"/>
                    </a:cubicBezTo>
                    <a:cubicBezTo>
                      <a:pt x="78" y="309"/>
                      <a:pt x="87" y="314"/>
                      <a:pt x="92" y="307"/>
                    </a:cubicBezTo>
                    <a:cubicBezTo>
                      <a:pt x="99" y="297"/>
                      <a:pt x="117" y="290"/>
                      <a:pt x="127" y="283"/>
                    </a:cubicBezTo>
                    <a:cubicBezTo>
                      <a:pt x="137" y="276"/>
                      <a:pt x="137" y="263"/>
                      <a:pt x="148" y="256"/>
                    </a:cubicBezTo>
                    <a:cubicBezTo>
                      <a:pt x="141" y="256"/>
                      <a:pt x="141" y="256"/>
                      <a:pt x="141" y="256"/>
                    </a:cubicBezTo>
                    <a:cubicBezTo>
                      <a:pt x="135" y="259"/>
                      <a:pt x="132" y="262"/>
                      <a:pt x="125" y="262"/>
                    </a:cubicBezTo>
                    <a:cubicBezTo>
                      <a:pt x="120" y="262"/>
                      <a:pt x="117" y="260"/>
                      <a:pt x="113" y="258"/>
                    </a:cubicBezTo>
                    <a:cubicBezTo>
                      <a:pt x="112" y="262"/>
                      <a:pt x="110" y="263"/>
                      <a:pt x="110" y="266"/>
                    </a:cubicBezTo>
                    <a:cubicBezTo>
                      <a:pt x="99" y="262"/>
                      <a:pt x="96" y="260"/>
                      <a:pt x="89" y="254"/>
                    </a:cubicBezTo>
                    <a:cubicBezTo>
                      <a:pt x="88" y="257"/>
                      <a:pt x="88" y="259"/>
                      <a:pt x="88" y="261"/>
                    </a:cubicBezTo>
                    <a:cubicBezTo>
                      <a:pt x="84" y="261"/>
                      <a:pt x="85" y="261"/>
                      <a:pt x="83" y="261"/>
                    </a:cubicBezTo>
                    <a:cubicBezTo>
                      <a:pt x="80" y="261"/>
                      <a:pt x="78" y="264"/>
                      <a:pt x="76" y="264"/>
                    </a:cubicBezTo>
                    <a:cubicBezTo>
                      <a:pt x="74" y="264"/>
                      <a:pt x="72" y="257"/>
                      <a:pt x="72" y="253"/>
                    </a:cubicBezTo>
                    <a:cubicBezTo>
                      <a:pt x="72" y="248"/>
                      <a:pt x="72" y="248"/>
                      <a:pt x="72" y="244"/>
                    </a:cubicBezTo>
                    <a:cubicBezTo>
                      <a:pt x="72" y="243"/>
                      <a:pt x="72" y="238"/>
                      <a:pt x="68" y="238"/>
                    </a:cubicBezTo>
                    <a:cubicBezTo>
                      <a:pt x="65" y="238"/>
                      <a:pt x="61" y="245"/>
                      <a:pt x="60" y="245"/>
                    </a:cubicBezTo>
                    <a:cubicBezTo>
                      <a:pt x="54" y="245"/>
                      <a:pt x="33" y="229"/>
                      <a:pt x="30" y="225"/>
                    </a:cubicBezTo>
                    <a:cubicBezTo>
                      <a:pt x="32" y="225"/>
                      <a:pt x="35" y="224"/>
                      <a:pt x="37" y="224"/>
                    </a:cubicBezTo>
                    <a:cubicBezTo>
                      <a:pt x="33" y="214"/>
                      <a:pt x="19" y="212"/>
                      <a:pt x="19" y="205"/>
                    </a:cubicBezTo>
                    <a:cubicBezTo>
                      <a:pt x="19" y="191"/>
                      <a:pt x="43" y="180"/>
                      <a:pt x="52" y="180"/>
                    </a:cubicBezTo>
                    <a:cubicBezTo>
                      <a:pt x="56" y="180"/>
                      <a:pt x="86" y="169"/>
                      <a:pt x="86" y="163"/>
                    </a:cubicBezTo>
                    <a:cubicBezTo>
                      <a:pt x="86" y="160"/>
                      <a:pt x="79" y="153"/>
                      <a:pt x="79" y="152"/>
                    </a:cubicBezTo>
                    <a:cubicBezTo>
                      <a:pt x="83" y="150"/>
                      <a:pt x="82" y="150"/>
                      <a:pt x="85" y="152"/>
                    </a:cubicBezTo>
                    <a:cubicBezTo>
                      <a:pt x="85" y="145"/>
                      <a:pt x="85" y="145"/>
                      <a:pt x="85" y="145"/>
                    </a:cubicBezTo>
                    <a:cubicBezTo>
                      <a:pt x="81" y="145"/>
                      <a:pt x="81" y="145"/>
                      <a:pt x="79" y="145"/>
                    </a:cubicBezTo>
                    <a:cubicBezTo>
                      <a:pt x="72" y="145"/>
                      <a:pt x="69" y="153"/>
                      <a:pt x="60" y="153"/>
                    </a:cubicBezTo>
                    <a:cubicBezTo>
                      <a:pt x="51" y="153"/>
                      <a:pt x="48" y="148"/>
                      <a:pt x="41" y="150"/>
                    </a:cubicBezTo>
                    <a:cubicBezTo>
                      <a:pt x="32" y="150"/>
                      <a:pt x="21" y="150"/>
                      <a:pt x="18" y="150"/>
                    </a:cubicBezTo>
                    <a:cubicBezTo>
                      <a:pt x="17" y="143"/>
                      <a:pt x="12" y="141"/>
                      <a:pt x="12" y="137"/>
                    </a:cubicBezTo>
                    <a:cubicBezTo>
                      <a:pt x="12" y="136"/>
                      <a:pt x="13" y="134"/>
                      <a:pt x="13" y="133"/>
                    </a:cubicBezTo>
                    <a:cubicBezTo>
                      <a:pt x="6" y="133"/>
                      <a:pt x="2" y="130"/>
                      <a:pt x="0" y="126"/>
                    </a:cubicBezTo>
                    <a:cubicBezTo>
                      <a:pt x="11" y="119"/>
                      <a:pt x="29" y="113"/>
                      <a:pt x="40" y="106"/>
                    </a:cubicBezTo>
                    <a:cubicBezTo>
                      <a:pt x="48" y="106"/>
                      <a:pt x="48" y="106"/>
                      <a:pt x="48" y="106"/>
                    </a:cubicBezTo>
                    <a:cubicBezTo>
                      <a:pt x="48" y="120"/>
                      <a:pt x="55" y="116"/>
                      <a:pt x="64" y="116"/>
                    </a:cubicBezTo>
                    <a:cubicBezTo>
                      <a:pt x="70" y="116"/>
                      <a:pt x="71" y="118"/>
                      <a:pt x="76" y="116"/>
                    </a:cubicBezTo>
                    <a:cubicBezTo>
                      <a:pt x="72" y="102"/>
                      <a:pt x="63" y="101"/>
                      <a:pt x="50" y="95"/>
                    </a:cubicBezTo>
                    <a:cubicBezTo>
                      <a:pt x="46" y="94"/>
                      <a:pt x="41" y="80"/>
                      <a:pt x="37" y="78"/>
                    </a:cubicBezTo>
                    <a:cubicBezTo>
                      <a:pt x="31" y="75"/>
                      <a:pt x="13" y="71"/>
                      <a:pt x="13" y="68"/>
                    </a:cubicBezTo>
                    <a:cubicBezTo>
                      <a:pt x="13" y="68"/>
                      <a:pt x="20" y="57"/>
                      <a:pt x="20" y="56"/>
                    </a:cubicBezTo>
                    <a:cubicBezTo>
                      <a:pt x="44" y="56"/>
                      <a:pt x="44" y="56"/>
                      <a:pt x="44" y="56"/>
                    </a:cubicBezTo>
                    <a:cubicBezTo>
                      <a:pt x="57" y="38"/>
                      <a:pt x="77" y="21"/>
                      <a:pt x="101" y="14"/>
                    </a:cubicBezTo>
                    <a:cubicBezTo>
                      <a:pt x="107" y="12"/>
                      <a:pt x="111" y="15"/>
                      <a:pt x="117" y="13"/>
                    </a:cubicBezTo>
                    <a:cubicBezTo>
                      <a:pt x="124" y="10"/>
                      <a:pt x="128" y="0"/>
                      <a:pt x="136" y="0"/>
                    </a:cubicBezTo>
                    <a:cubicBezTo>
                      <a:pt x="142" y="0"/>
                      <a:pt x="144" y="5"/>
                      <a:pt x="150" y="7"/>
                    </a:cubicBezTo>
                    <a:cubicBezTo>
                      <a:pt x="147" y="10"/>
                      <a:pt x="147" y="11"/>
                      <a:pt x="146" y="13"/>
                    </a:cubicBezTo>
                    <a:cubicBezTo>
                      <a:pt x="150" y="14"/>
                      <a:pt x="154" y="11"/>
                      <a:pt x="157" y="7"/>
                    </a:cubicBezTo>
                    <a:cubicBezTo>
                      <a:pt x="162" y="9"/>
                      <a:pt x="163" y="10"/>
                      <a:pt x="167" y="11"/>
                    </a:cubicBezTo>
                    <a:cubicBezTo>
                      <a:pt x="189" y="11"/>
                      <a:pt x="189" y="11"/>
                      <a:pt x="189" y="11"/>
                    </a:cubicBezTo>
                    <a:cubicBezTo>
                      <a:pt x="194" y="15"/>
                      <a:pt x="196" y="17"/>
                      <a:pt x="202" y="20"/>
                    </a:cubicBezTo>
                    <a:cubicBezTo>
                      <a:pt x="236" y="20"/>
                      <a:pt x="236" y="20"/>
                      <a:pt x="236" y="20"/>
                    </a:cubicBezTo>
                    <a:cubicBezTo>
                      <a:pt x="245" y="29"/>
                      <a:pt x="272" y="31"/>
                      <a:pt x="286" y="31"/>
                    </a:cubicBezTo>
                    <a:cubicBezTo>
                      <a:pt x="294" y="31"/>
                      <a:pt x="299" y="28"/>
                      <a:pt x="307" y="28"/>
                    </a:cubicBezTo>
                    <a:cubicBezTo>
                      <a:pt x="319" y="28"/>
                      <a:pt x="323" y="34"/>
                      <a:pt x="334" y="37"/>
                    </a:cubicBezTo>
                    <a:cubicBezTo>
                      <a:pt x="334" y="36"/>
                      <a:pt x="334" y="36"/>
                      <a:pt x="334" y="36"/>
                    </a:cubicBezTo>
                    <a:lnTo>
                      <a:pt x="334" y="3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61" name="íṡľíḍè-Freeform: Shape 137"/>
              <p:cNvSpPr/>
              <p:nvPr/>
            </p:nvSpPr>
            <p:spPr bwMode="auto">
              <a:xfrm>
                <a:off x="2149475" y="1820863"/>
                <a:ext cx="28575" cy="38100"/>
              </a:xfrm>
              <a:custGeom>
                <a:avLst/>
                <a:gdLst/>
                <a:ahLst/>
                <a:cxnLst>
                  <a:cxn ang="0">
                    <a:pos x="9" y="11"/>
                  </a:cxn>
                  <a:cxn ang="0">
                    <a:pos x="0" y="11"/>
                  </a:cxn>
                  <a:cxn ang="0">
                    <a:pos x="11" y="2"/>
                  </a:cxn>
                  <a:cxn ang="0">
                    <a:pos x="22" y="25"/>
                  </a:cxn>
                  <a:cxn ang="0">
                    <a:pos x="18" y="29"/>
                  </a:cxn>
                  <a:cxn ang="0">
                    <a:pos x="9" y="20"/>
                  </a:cxn>
                  <a:cxn ang="0">
                    <a:pos x="9" y="11"/>
                  </a:cxn>
                </a:cxnLst>
                <a:rect l="0" t="0" r="r" b="b"/>
                <a:pathLst>
                  <a:path w="22" h="29">
                    <a:moveTo>
                      <a:pt x="9" y="11"/>
                    </a:moveTo>
                    <a:cubicBezTo>
                      <a:pt x="2" y="9"/>
                      <a:pt x="5" y="7"/>
                      <a:pt x="0" y="11"/>
                    </a:cubicBezTo>
                    <a:cubicBezTo>
                      <a:pt x="0" y="0"/>
                      <a:pt x="2" y="0"/>
                      <a:pt x="11" y="2"/>
                    </a:cubicBezTo>
                    <a:cubicBezTo>
                      <a:pt x="10" y="14"/>
                      <a:pt x="22" y="15"/>
                      <a:pt x="22" y="25"/>
                    </a:cubicBezTo>
                    <a:cubicBezTo>
                      <a:pt x="22" y="28"/>
                      <a:pt x="20" y="29"/>
                      <a:pt x="18" y="29"/>
                    </a:cubicBezTo>
                    <a:cubicBezTo>
                      <a:pt x="14" y="29"/>
                      <a:pt x="9" y="20"/>
                      <a:pt x="9" y="20"/>
                    </a:cubicBezTo>
                    <a:cubicBezTo>
                      <a:pt x="9" y="16"/>
                      <a:pt x="8" y="13"/>
                      <a:pt x="9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62" name="íṡľíḍè-Freeform: Shape 138"/>
              <p:cNvSpPr/>
              <p:nvPr/>
            </p:nvSpPr>
            <p:spPr bwMode="auto">
              <a:xfrm>
                <a:off x="2105025" y="1776413"/>
                <a:ext cx="30163" cy="46038"/>
              </a:xfrm>
              <a:custGeom>
                <a:avLst/>
                <a:gdLst/>
                <a:ahLst/>
                <a:cxnLst>
                  <a:cxn ang="0">
                    <a:pos x="15" y="18"/>
                  </a:cxn>
                  <a:cxn ang="0">
                    <a:pos x="19" y="18"/>
                  </a:cxn>
                  <a:cxn ang="0">
                    <a:pos x="19" y="35"/>
                  </a:cxn>
                  <a:cxn ang="0">
                    <a:pos x="11" y="17"/>
                  </a:cxn>
                  <a:cxn ang="0">
                    <a:pos x="0" y="4"/>
                  </a:cxn>
                  <a:cxn ang="0">
                    <a:pos x="5" y="0"/>
                  </a:cxn>
                  <a:cxn ang="0">
                    <a:pos x="15" y="0"/>
                  </a:cxn>
                  <a:cxn ang="0">
                    <a:pos x="15" y="18"/>
                  </a:cxn>
                </a:cxnLst>
                <a:rect l="0" t="0" r="r" b="b"/>
                <a:pathLst>
                  <a:path w="23" h="35">
                    <a:moveTo>
                      <a:pt x="15" y="18"/>
                    </a:moveTo>
                    <a:cubicBezTo>
                      <a:pt x="15" y="19"/>
                      <a:pt x="19" y="19"/>
                      <a:pt x="19" y="18"/>
                    </a:cubicBezTo>
                    <a:cubicBezTo>
                      <a:pt x="19" y="24"/>
                      <a:pt x="23" y="30"/>
                      <a:pt x="19" y="35"/>
                    </a:cubicBezTo>
                    <a:cubicBezTo>
                      <a:pt x="13" y="30"/>
                      <a:pt x="11" y="24"/>
                      <a:pt x="11" y="17"/>
                    </a:cubicBezTo>
                    <a:cubicBezTo>
                      <a:pt x="5" y="16"/>
                      <a:pt x="0" y="11"/>
                      <a:pt x="0" y="4"/>
                    </a:cubicBezTo>
                    <a:cubicBezTo>
                      <a:pt x="0" y="1"/>
                      <a:pt x="3" y="0"/>
                      <a:pt x="5" y="0"/>
                    </a:cubicBezTo>
                    <a:cubicBezTo>
                      <a:pt x="13" y="0"/>
                      <a:pt x="9" y="3"/>
                      <a:pt x="15" y="0"/>
                    </a:cubicBezTo>
                    <a:cubicBezTo>
                      <a:pt x="15" y="11"/>
                      <a:pt x="13" y="11"/>
                      <a:pt x="15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63" name="íṡľíḍè-Freeform: Shape 139"/>
              <p:cNvSpPr/>
              <p:nvPr/>
            </p:nvSpPr>
            <p:spPr bwMode="auto">
              <a:xfrm>
                <a:off x="2389188" y="1335088"/>
                <a:ext cx="307975" cy="161925"/>
              </a:xfrm>
              <a:custGeom>
                <a:avLst/>
                <a:gdLst/>
                <a:ahLst/>
                <a:cxnLst>
                  <a:cxn ang="0">
                    <a:pos x="214" y="96"/>
                  </a:cxn>
                  <a:cxn ang="0">
                    <a:pos x="209" y="100"/>
                  </a:cxn>
                  <a:cxn ang="0">
                    <a:pos x="215" y="103"/>
                  </a:cxn>
                  <a:cxn ang="0">
                    <a:pos x="220" y="110"/>
                  </a:cxn>
                  <a:cxn ang="0">
                    <a:pos x="195" y="118"/>
                  </a:cxn>
                  <a:cxn ang="0">
                    <a:pos x="158" y="104"/>
                  </a:cxn>
                  <a:cxn ang="0">
                    <a:pos x="147" y="112"/>
                  </a:cxn>
                  <a:cxn ang="0">
                    <a:pos x="115" y="121"/>
                  </a:cxn>
                  <a:cxn ang="0">
                    <a:pos x="75" y="121"/>
                  </a:cxn>
                  <a:cxn ang="0">
                    <a:pos x="68" y="110"/>
                  </a:cxn>
                  <a:cxn ang="0">
                    <a:pos x="43" y="108"/>
                  </a:cxn>
                  <a:cxn ang="0">
                    <a:pos x="23" y="92"/>
                  </a:cxn>
                  <a:cxn ang="0">
                    <a:pos x="65" y="82"/>
                  </a:cxn>
                  <a:cxn ang="0">
                    <a:pos x="80" y="81"/>
                  </a:cxn>
                  <a:cxn ang="0">
                    <a:pos x="69" y="77"/>
                  </a:cxn>
                  <a:cxn ang="0">
                    <a:pos x="45" y="77"/>
                  </a:cxn>
                  <a:cxn ang="0">
                    <a:pos x="12" y="69"/>
                  </a:cxn>
                  <a:cxn ang="0">
                    <a:pos x="29" y="60"/>
                  </a:cxn>
                  <a:cxn ang="0">
                    <a:pos x="14" y="59"/>
                  </a:cxn>
                  <a:cxn ang="0">
                    <a:pos x="0" y="51"/>
                  </a:cxn>
                  <a:cxn ang="0">
                    <a:pos x="56" y="13"/>
                  </a:cxn>
                  <a:cxn ang="0">
                    <a:pos x="64" y="29"/>
                  </a:cxn>
                  <a:cxn ang="0">
                    <a:pos x="78" y="21"/>
                  </a:cxn>
                  <a:cxn ang="0">
                    <a:pos x="98" y="34"/>
                  </a:cxn>
                  <a:cxn ang="0">
                    <a:pos x="111" y="31"/>
                  </a:cxn>
                  <a:cxn ang="0">
                    <a:pos x="109" y="23"/>
                  </a:cxn>
                  <a:cxn ang="0">
                    <a:pos x="118" y="23"/>
                  </a:cxn>
                  <a:cxn ang="0">
                    <a:pos x="133" y="35"/>
                  </a:cxn>
                  <a:cxn ang="0">
                    <a:pos x="140" y="51"/>
                  </a:cxn>
                  <a:cxn ang="0">
                    <a:pos x="146" y="48"/>
                  </a:cxn>
                  <a:cxn ang="0">
                    <a:pos x="136" y="17"/>
                  </a:cxn>
                  <a:cxn ang="0">
                    <a:pos x="144" y="12"/>
                  </a:cxn>
                  <a:cxn ang="0">
                    <a:pos x="156" y="12"/>
                  </a:cxn>
                  <a:cxn ang="0">
                    <a:pos x="156" y="7"/>
                  </a:cxn>
                  <a:cxn ang="0">
                    <a:pos x="169" y="0"/>
                  </a:cxn>
                  <a:cxn ang="0">
                    <a:pos x="184" y="10"/>
                  </a:cxn>
                  <a:cxn ang="0">
                    <a:pos x="175" y="24"/>
                  </a:cxn>
                  <a:cxn ang="0">
                    <a:pos x="187" y="62"/>
                  </a:cxn>
                  <a:cxn ang="0">
                    <a:pos x="232" y="92"/>
                  </a:cxn>
                  <a:cxn ang="0">
                    <a:pos x="214" y="96"/>
                  </a:cxn>
                </a:cxnLst>
                <a:rect l="0" t="0" r="r" b="b"/>
                <a:pathLst>
                  <a:path w="232" h="121">
                    <a:moveTo>
                      <a:pt x="214" y="96"/>
                    </a:moveTo>
                    <a:cubicBezTo>
                      <a:pt x="211" y="96"/>
                      <a:pt x="209" y="97"/>
                      <a:pt x="209" y="100"/>
                    </a:cubicBezTo>
                    <a:cubicBezTo>
                      <a:pt x="209" y="103"/>
                      <a:pt x="214" y="103"/>
                      <a:pt x="215" y="103"/>
                    </a:cubicBezTo>
                    <a:cubicBezTo>
                      <a:pt x="216" y="107"/>
                      <a:pt x="218" y="108"/>
                      <a:pt x="220" y="110"/>
                    </a:cubicBezTo>
                    <a:cubicBezTo>
                      <a:pt x="216" y="118"/>
                      <a:pt x="206" y="118"/>
                      <a:pt x="195" y="118"/>
                    </a:cubicBezTo>
                    <a:cubicBezTo>
                      <a:pt x="177" y="118"/>
                      <a:pt x="171" y="104"/>
                      <a:pt x="158" y="104"/>
                    </a:cubicBezTo>
                    <a:cubicBezTo>
                      <a:pt x="150" y="104"/>
                      <a:pt x="154" y="109"/>
                      <a:pt x="147" y="112"/>
                    </a:cubicBezTo>
                    <a:cubicBezTo>
                      <a:pt x="135" y="118"/>
                      <a:pt x="124" y="115"/>
                      <a:pt x="115" y="121"/>
                    </a:cubicBezTo>
                    <a:cubicBezTo>
                      <a:pt x="95" y="121"/>
                      <a:pt x="87" y="121"/>
                      <a:pt x="75" y="121"/>
                    </a:cubicBezTo>
                    <a:cubicBezTo>
                      <a:pt x="68" y="121"/>
                      <a:pt x="73" y="114"/>
                      <a:pt x="68" y="110"/>
                    </a:cubicBezTo>
                    <a:cubicBezTo>
                      <a:pt x="63" y="107"/>
                      <a:pt x="49" y="108"/>
                      <a:pt x="43" y="108"/>
                    </a:cubicBezTo>
                    <a:cubicBezTo>
                      <a:pt x="34" y="108"/>
                      <a:pt x="26" y="98"/>
                      <a:pt x="23" y="92"/>
                    </a:cubicBezTo>
                    <a:cubicBezTo>
                      <a:pt x="33" y="85"/>
                      <a:pt x="47" y="82"/>
                      <a:pt x="65" y="82"/>
                    </a:cubicBezTo>
                    <a:cubicBezTo>
                      <a:pt x="72" y="82"/>
                      <a:pt x="75" y="82"/>
                      <a:pt x="80" y="81"/>
                    </a:cubicBezTo>
                    <a:cubicBezTo>
                      <a:pt x="77" y="80"/>
                      <a:pt x="73" y="77"/>
                      <a:pt x="69" y="77"/>
                    </a:cubicBezTo>
                    <a:cubicBezTo>
                      <a:pt x="60" y="77"/>
                      <a:pt x="50" y="77"/>
                      <a:pt x="45" y="77"/>
                    </a:cubicBezTo>
                    <a:cubicBezTo>
                      <a:pt x="36" y="77"/>
                      <a:pt x="12" y="81"/>
                      <a:pt x="12" y="69"/>
                    </a:cubicBezTo>
                    <a:cubicBezTo>
                      <a:pt x="12" y="59"/>
                      <a:pt x="24" y="63"/>
                      <a:pt x="29" y="60"/>
                    </a:cubicBezTo>
                    <a:cubicBezTo>
                      <a:pt x="22" y="58"/>
                      <a:pt x="19" y="59"/>
                      <a:pt x="14" y="59"/>
                    </a:cubicBezTo>
                    <a:cubicBezTo>
                      <a:pt x="9" y="59"/>
                      <a:pt x="0" y="53"/>
                      <a:pt x="0" y="51"/>
                    </a:cubicBezTo>
                    <a:cubicBezTo>
                      <a:pt x="0" y="29"/>
                      <a:pt x="41" y="13"/>
                      <a:pt x="56" y="13"/>
                    </a:cubicBezTo>
                    <a:cubicBezTo>
                      <a:pt x="63" y="13"/>
                      <a:pt x="62" y="26"/>
                      <a:pt x="64" y="29"/>
                    </a:cubicBezTo>
                    <a:cubicBezTo>
                      <a:pt x="68" y="26"/>
                      <a:pt x="71" y="21"/>
                      <a:pt x="78" y="21"/>
                    </a:cubicBezTo>
                    <a:cubicBezTo>
                      <a:pt x="90" y="21"/>
                      <a:pt x="94" y="26"/>
                      <a:pt x="98" y="34"/>
                    </a:cubicBezTo>
                    <a:cubicBezTo>
                      <a:pt x="102" y="33"/>
                      <a:pt x="106" y="32"/>
                      <a:pt x="111" y="31"/>
                    </a:cubicBezTo>
                    <a:cubicBezTo>
                      <a:pt x="110" y="27"/>
                      <a:pt x="109" y="25"/>
                      <a:pt x="109" y="23"/>
                    </a:cubicBezTo>
                    <a:cubicBezTo>
                      <a:pt x="118" y="23"/>
                      <a:pt x="118" y="23"/>
                      <a:pt x="118" y="23"/>
                    </a:cubicBezTo>
                    <a:cubicBezTo>
                      <a:pt x="124" y="25"/>
                      <a:pt x="131" y="30"/>
                      <a:pt x="133" y="35"/>
                    </a:cubicBezTo>
                    <a:cubicBezTo>
                      <a:pt x="135" y="40"/>
                      <a:pt x="132" y="51"/>
                      <a:pt x="140" y="51"/>
                    </a:cubicBezTo>
                    <a:cubicBezTo>
                      <a:pt x="144" y="51"/>
                      <a:pt x="144" y="50"/>
                      <a:pt x="146" y="48"/>
                    </a:cubicBezTo>
                    <a:cubicBezTo>
                      <a:pt x="142" y="42"/>
                      <a:pt x="136" y="21"/>
                      <a:pt x="136" y="17"/>
                    </a:cubicBezTo>
                    <a:cubicBezTo>
                      <a:pt x="136" y="14"/>
                      <a:pt x="140" y="12"/>
                      <a:pt x="144" y="12"/>
                    </a:cubicBezTo>
                    <a:cubicBezTo>
                      <a:pt x="152" y="12"/>
                      <a:pt x="149" y="15"/>
                      <a:pt x="156" y="12"/>
                    </a:cubicBezTo>
                    <a:cubicBezTo>
                      <a:pt x="156" y="10"/>
                      <a:pt x="156" y="9"/>
                      <a:pt x="156" y="7"/>
                    </a:cubicBezTo>
                    <a:cubicBezTo>
                      <a:pt x="156" y="3"/>
                      <a:pt x="162" y="0"/>
                      <a:pt x="169" y="0"/>
                    </a:cubicBezTo>
                    <a:cubicBezTo>
                      <a:pt x="177" y="0"/>
                      <a:pt x="184" y="3"/>
                      <a:pt x="184" y="10"/>
                    </a:cubicBezTo>
                    <a:cubicBezTo>
                      <a:pt x="184" y="16"/>
                      <a:pt x="175" y="20"/>
                      <a:pt x="175" y="24"/>
                    </a:cubicBezTo>
                    <a:cubicBezTo>
                      <a:pt x="175" y="40"/>
                      <a:pt x="187" y="50"/>
                      <a:pt x="187" y="62"/>
                    </a:cubicBezTo>
                    <a:cubicBezTo>
                      <a:pt x="187" y="76"/>
                      <a:pt x="224" y="85"/>
                      <a:pt x="232" y="92"/>
                    </a:cubicBezTo>
                    <a:cubicBezTo>
                      <a:pt x="224" y="97"/>
                      <a:pt x="222" y="96"/>
                      <a:pt x="214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64" name="íṡľíḍè-Freeform: Shape 140"/>
              <p:cNvSpPr/>
              <p:nvPr/>
            </p:nvSpPr>
            <p:spPr bwMode="auto">
              <a:xfrm>
                <a:off x="2274888" y="1309688"/>
                <a:ext cx="173038" cy="114300"/>
              </a:xfrm>
              <a:custGeom>
                <a:avLst/>
                <a:gdLst/>
                <a:ahLst/>
                <a:cxnLst>
                  <a:cxn ang="0">
                    <a:pos x="28" y="82"/>
                  </a:cxn>
                  <a:cxn ang="0">
                    <a:pos x="22" y="73"/>
                  </a:cxn>
                  <a:cxn ang="0">
                    <a:pos x="0" y="64"/>
                  </a:cxn>
                  <a:cxn ang="0">
                    <a:pos x="22" y="21"/>
                  </a:cxn>
                  <a:cxn ang="0">
                    <a:pos x="16" y="5"/>
                  </a:cxn>
                  <a:cxn ang="0">
                    <a:pos x="42" y="5"/>
                  </a:cxn>
                  <a:cxn ang="0">
                    <a:pos x="60" y="2"/>
                  </a:cxn>
                  <a:cxn ang="0">
                    <a:pos x="84" y="11"/>
                  </a:cxn>
                  <a:cxn ang="0">
                    <a:pos x="99" y="10"/>
                  </a:cxn>
                  <a:cxn ang="0">
                    <a:pos x="130" y="29"/>
                  </a:cxn>
                  <a:cxn ang="0">
                    <a:pos x="102" y="38"/>
                  </a:cxn>
                  <a:cxn ang="0">
                    <a:pos x="69" y="71"/>
                  </a:cxn>
                  <a:cxn ang="0">
                    <a:pos x="35" y="86"/>
                  </a:cxn>
                  <a:cxn ang="0">
                    <a:pos x="28" y="82"/>
                  </a:cxn>
                </a:cxnLst>
                <a:rect l="0" t="0" r="r" b="b"/>
                <a:pathLst>
                  <a:path w="130" h="86">
                    <a:moveTo>
                      <a:pt x="28" y="82"/>
                    </a:moveTo>
                    <a:cubicBezTo>
                      <a:pt x="26" y="82"/>
                      <a:pt x="23" y="75"/>
                      <a:pt x="22" y="73"/>
                    </a:cubicBezTo>
                    <a:cubicBezTo>
                      <a:pt x="18" y="68"/>
                      <a:pt x="0" y="69"/>
                      <a:pt x="0" y="64"/>
                    </a:cubicBezTo>
                    <a:cubicBezTo>
                      <a:pt x="0" y="49"/>
                      <a:pt x="22" y="37"/>
                      <a:pt x="22" y="21"/>
                    </a:cubicBezTo>
                    <a:cubicBezTo>
                      <a:pt x="22" y="17"/>
                      <a:pt x="16" y="10"/>
                      <a:pt x="16" y="5"/>
                    </a:cubicBezTo>
                    <a:cubicBezTo>
                      <a:pt x="27" y="1"/>
                      <a:pt x="32" y="5"/>
                      <a:pt x="42" y="5"/>
                    </a:cubicBezTo>
                    <a:cubicBezTo>
                      <a:pt x="48" y="5"/>
                      <a:pt x="52" y="0"/>
                      <a:pt x="60" y="2"/>
                    </a:cubicBezTo>
                    <a:cubicBezTo>
                      <a:pt x="70" y="5"/>
                      <a:pt x="74" y="10"/>
                      <a:pt x="84" y="11"/>
                    </a:cubicBezTo>
                    <a:cubicBezTo>
                      <a:pt x="88" y="15"/>
                      <a:pt x="93" y="10"/>
                      <a:pt x="99" y="10"/>
                    </a:cubicBezTo>
                    <a:cubicBezTo>
                      <a:pt x="108" y="10"/>
                      <a:pt x="130" y="19"/>
                      <a:pt x="130" y="29"/>
                    </a:cubicBezTo>
                    <a:cubicBezTo>
                      <a:pt x="130" y="34"/>
                      <a:pt x="106" y="37"/>
                      <a:pt x="102" y="38"/>
                    </a:cubicBezTo>
                    <a:cubicBezTo>
                      <a:pt x="88" y="43"/>
                      <a:pt x="69" y="61"/>
                      <a:pt x="69" y="71"/>
                    </a:cubicBezTo>
                    <a:cubicBezTo>
                      <a:pt x="69" y="75"/>
                      <a:pt x="38" y="86"/>
                      <a:pt x="35" y="86"/>
                    </a:cubicBezTo>
                    <a:cubicBezTo>
                      <a:pt x="32" y="86"/>
                      <a:pt x="30" y="82"/>
                      <a:pt x="28" y="8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65" name="íṡľíḍè-Freeform: Shape 141"/>
              <p:cNvSpPr/>
              <p:nvPr/>
            </p:nvSpPr>
            <p:spPr bwMode="auto">
              <a:xfrm>
                <a:off x="2413000" y="1228725"/>
                <a:ext cx="204788" cy="87313"/>
              </a:xfrm>
              <a:custGeom>
                <a:avLst/>
                <a:gdLst/>
                <a:ahLst/>
                <a:cxnLst>
                  <a:cxn ang="0">
                    <a:pos x="53" y="65"/>
                  </a:cxn>
                  <a:cxn ang="0">
                    <a:pos x="41" y="59"/>
                  </a:cxn>
                  <a:cxn ang="0">
                    <a:pos x="53" y="53"/>
                  </a:cxn>
                  <a:cxn ang="0">
                    <a:pos x="46" y="43"/>
                  </a:cxn>
                  <a:cxn ang="0">
                    <a:pos x="41" y="49"/>
                  </a:cxn>
                  <a:cxn ang="0">
                    <a:pos x="22" y="52"/>
                  </a:cxn>
                  <a:cxn ang="0">
                    <a:pos x="7" y="49"/>
                  </a:cxn>
                  <a:cxn ang="0">
                    <a:pos x="0" y="42"/>
                  </a:cxn>
                  <a:cxn ang="0">
                    <a:pos x="0" y="36"/>
                  </a:cxn>
                  <a:cxn ang="0">
                    <a:pos x="11" y="31"/>
                  </a:cxn>
                  <a:cxn ang="0">
                    <a:pos x="31" y="36"/>
                  </a:cxn>
                  <a:cxn ang="0">
                    <a:pos x="11" y="30"/>
                  </a:cxn>
                  <a:cxn ang="0">
                    <a:pos x="11" y="23"/>
                  </a:cxn>
                  <a:cxn ang="0">
                    <a:pos x="19" y="23"/>
                  </a:cxn>
                  <a:cxn ang="0">
                    <a:pos x="38" y="26"/>
                  </a:cxn>
                  <a:cxn ang="0">
                    <a:pos x="16" y="22"/>
                  </a:cxn>
                  <a:cxn ang="0">
                    <a:pos x="25" y="17"/>
                  </a:cxn>
                  <a:cxn ang="0">
                    <a:pos x="36" y="18"/>
                  </a:cxn>
                  <a:cxn ang="0">
                    <a:pos x="23" y="12"/>
                  </a:cxn>
                  <a:cxn ang="0">
                    <a:pos x="38" y="12"/>
                  </a:cxn>
                  <a:cxn ang="0">
                    <a:pos x="45" y="19"/>
                  </a:cxn>
                  <a:cxn ang="0">
                    <a:pos x="55" y="19"/>
                  </a:cxn>
                  <a:cxn ang="0">
                    <a:pos x="97" y="36"/>
                  </a:cxn>
                  <a:cxn ang="0">
                    <a:pos x="107" y="30"/>
                  </a:cxn>
                  <a:cxn ang="0">
                    <a:pos x="98" y="29"/>
                  </a:cxn>
                  <a:cxn ang="0">
                    <a:pos x="102" y="27"/>
                  </a:cxn>
                  <a:cxn ang="0">
                    <a:pos x="102" y="21"/>
                  </a:cxn>
                  <a:cxn ang="0">
                    <a:pos x="91" y="15"/>
                  </a:cxn>
                  <a:cxn ang="0">
                    <a:pos x="107" y="0"/>
                  </a:cxn>
                  <a:cxn ang="0">
                    <a:pos x="116" y="4"/>
                  </a:cxn>
                  <a:cxn ang="0">
                    <a:pos x="116" y="9"/>
                  </a:cxn>
                  <a:cxn ang="0">
                    <a:pos x="132" y="26"/>
                  </a:cxn>
                  <a:cxn ang="0">
                    <a:pos x="144" y="20"/>
                  </a:cxn>
                  <a:cxn ang="0">
                    <a:pos x="154" y="31"/>
                  </a:cxn>
                  <a:cxn ang="0">
                    <a:pos x="140" y="52"/>
                  </a:cxn>
                  <a:cxn ang="0">
                    <a:pos x="111" y="51"/>
                  </a:cxn>
                  <a:cxn ang="0">
                    <a:pos x="82" y="59"/>
                  </a:cxn>
                  <a:cxn ang="0">
                    <a:pos x="53" y="65"/>
                  </a:cxn>
                </a:cxnLst>
                <a:rect l="0" t="0" r="r" b="b"/>
                <a:pathLst>
                  <a:path w="154" h="65">
                    <a:moveTo>
                      <a:pt x="53" y="65"/>
                    </a:moveTo>
                    <a:cubicBezTo>
                      <a:pt x="48" y="65"/>
                      <a:pt x="41" y="61"/>
                      <a:pt x="41" y="59"/>
                    </a:cubicBezTo>
                    <a:cubicBezTo>
                      <a:pt x="41" y="52"/>
                      <a:pt x="47" y="53"/>
                      <a:pt x="53" y="53"/>
                    </a:cubicBezTo>
                    <a:cubicBezTo>
                      <a:pt x="50" y="50"/>
                      <a:pt x="46" y="48"/>
                      <a:pt x="46" y="43"/>
                    </a:cubicBezTo>
                    <a:cubicBezTo>
                      <a:pt x="43" y="44"/>
                      <a:pt x="41" y="46"/>
                      <a:pt x="41" y="49"/>
                    </a:cubicBezTo>
                    <a:cubicBezTo>
                      <a:pt x="33" y="50"/>
                      <a:pt x="27" y="52"/>
                      <a:pt x="22" y="52"/>
                    </a:cubicBezTo>
                    <a:cubicBezTo>
                      <a:pt x="16" y="52"/>
                      <a:pt x="10" y="49"/>
                      <a:pt x="7" y="49"/>
                    </a:cubicBezTo>
                    <a:cubicBezTo>
                      <a:pt x="3" y="49"/>
                      <a:pt x="0" y="46"/>
                      <a:pt x="0" y="42"/>
                    </a:cubicBezTo>
                    <a:cubicBezTo>
                      <a:pt x="0" y="38"/>
                      <a:pt x="2" y="39"/>
                      <a:pt x="0" y="36"/>
                    </a:cubicBezTo>
                    <a:cubicBezTo>
                      <a:pt x="5" y="35"/>
                      <a:pt x="7" y="31"/>
                      <a:pt x="11" y="31"/>
                    </a:cubicBezTo>
                    <a:cubicBezTo>
                      <a:pt x="20" y="31"/>
                      <a:pt x="24" y="35"/>
                      <a:pt x="31" y="36"/>
                    </a:cubicBezTo>
                    <a:cubicBezTo>
                      <a:pt x="24" y="35"/>
                      <a:pt x="17" y="32"/>
                      <a:pt x="11" y="30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5" y="23"/>
                      <a:pt x="19" y="23"/>
                      <a:pt x="19" y="23"/>
                    </a:cubicBezTo>
                    <a:cubicBezTo>
                      <a:pt x="20" y="23"/>
                      <a:pt x="34" y="26"/>
                      <a:pt x="38" y="26"/>
                    </a:cubicBezTo>
                    <a:cubicBezTo>
                      <a:pt x="30" y="25"/>
                      <a:pt x="23" y="26"/>
                      <a:pt x="16" y="22"/>
                    </a:cubicBezTo>
                    <a:cubicBezTo>
                      <a:pt x="18" y="19"/>
                      <a:pt x="22" y="17"/>
                      <a:pt x="25" y="17"/>
                    </a:cubicBezTo>
                    <a:cubicBezTo>
                      <a:pt x="31" y="17"/>
                      <a:pt x="32" y="19"/>
                      <a:pt x="36" y="18"/>
                    </a:cubicBezTo>
                    <a:cubicBezTo>
                      <a:pt x="31" y="19"/>
                      <a:pt x="23" y="18"/>
                      <a:pt x="23" y="12"/>
                    </a:cubicBezTo>
                    <a:cubicBezTo>
                      <a:pt x="31" y="11"/>
                      <a:pt x="34" y="12"/>
                      <a:pt x="38" y="12"/>
                    </a:cubicBezTo>
                    <a:cubicBezTo>
                      <a:pt x="39" y="12"/>
                      <a:pt x="45" y="14"/>
                      <a:pt x="45" y="19"/>
                    </a:cubicBezTo>
                    <a:cubicBezTo>
                      <a:pt x="50" y="19"/>
                      <a:pt x="54" y="19"/>
                      <a:pt x="55" y="19"/>
                    </a:cubicBezTo>
                    <a:cubicBezTo>
                      <a:pt x="68" y="19"/>
                      <a:pt x="78" y="36"/>
                      <a:pt x="97" y="36"/>
                    </a:cubicBezTo>
                    <a:cubicBezTo>
                      <a:pt x="103" y="36"/>
                      <a:pt x="105" y="34"/>
                      <a:pt x="107" y="30"/>
                    </a:cubicBezTo>
                    <a:cubicBezTo>
                      <a:pt x="102" y="30"/>
                      <a:pt x="100" y="30"/>
                      <a:pt x="98" y="29"/>
                    </a:cubicBezTo>
                    <a:cubicBezTo>
                      <a:pt x="98" y="28"/>
                      <a:pt x="101" y="27"/>
                      <a:pt x="102" y="27"/>
                    </a:cubicBezTo>
                    <a:cubicBezTo>
                      <a:pt x="102" y="21"/>
                      <a:pt x="102" y="21"/>
                      <a:pt x="102" y="21"/>
                    </a:cubicBezTo>
                    <a:cubicBezTo>
                      <a:pt x="99" y="21"/>
                      <a:pt x="91" y="19"/>
                      <a:pt x="91" y="15"/>
                    </a:cubicBezTo>
                    <a:cubicBezTo>
                      <a:pt x="91" y="7"/>
                      <a:pt x="103" y="4"/>
                      <a:pt x="107" y="0"/>
                    </a:cubicBezTo>
                    <a:cubicBezTo>
                      <a:pt x="110" y="2"/>
                      <a:pt x="113" y="4"/>
                      <a:pt x="116" y="4"/>
                    </a:cubicBezTo>
                    <a:cubicBezTo>
                      <a:pt x="115" y="7"/>
                      <a:pt x="116" y="8"/>
                      <a:pt x="116" y="9"/>
                    </a:cubicBezTo>
                    <a:cubicBezTo>
                      <a:pt x="116" y="16"/>
                      <a:pt x="124" y="26"/>
                      <a:pt x="132" y="26"/>
                    </a:cubicBezTo>
                    <a:cubicBezTo>
                      <a:pt x="136" y="26"/>
                      <a:pt x="139" y="20"/>
                      <a:pt x="144" y="20"/>
                    </a:cubicBezTo>
                    <a:cubicBezTo>
                      <a:pt x="150" y="20"/>
                      <a:pt x="154" y="26"/>
                      <a:pt x="154" y="31"/>
                    </a:cubicBezTo>
                    <a:cubicBezTo>
                      <a:pt x="154" y="37"/>
                      <a:pt x="144" y="51"/>
                      <a:pt x="140" y="52"/>
                    </a:cubicBezTo>
                    <a:cubicBezTo>
                      <a:pt x="137" y="53"/>
                      <a:pt x="111" y="50"/>
                      <a:pt x="111" y="51"/>
                    </a:cubicBezTo>
                    <a:cubicBezTo>
                      <a:pt x="111" y="52"/>
                      <a:pt x="83" y="58"/>
                      <a:pt x="82" y="59"/>
                    </a:cubicBezTo>
                    <a:cubicBezTo>
                      <a:pt x="73" y="62"/>
                      <a:pt x="64" y="65"/>
                      <a:pt x="53" y="6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66" name="íṡľíḍè-Freeform: Shape 142"/>
              <p:cNvSpPr/>
              <p:nvPr/>
            </p:nvSpPr>
            <p:spPr bwMode="auto">
              <a:xfrm>
                <a:off x="2382838" y="1260475"/>
                <a:ext cx="28575" cy="20638"/>
              </a:xfrm>
              <a:custGeom>
                <a:avLst/>
                <a:gdLst/>
                <a:ahLst/>
                <a:cxnLst>
                  <a:cxn ang="0">
                    <a:pos x="8" y="16"/>
                  </a:cxn>
                  <a:cxn ang="0">
                    <a:pos x="0" y="11"/>
                  </a:cxn>
                  <a:cxn ang="0">
                    <a:pos x="21" y="0"/>
                  </a:cxn>
                  <a:cxn ang="0">
                    <a:pos x="8" y="16"/>
                  </a:cxn>
                </a:cxnLst>
                <a:rect l="0" t="0" r="r" b="b"/>
                <a:pathLst>
                  <a:path w="21" h="16">
                    <a:moveTo>
                      <a:pt x="8" y="16"/>
                    </a:moveTo>
                    <a:cubicBezTo>
                      <a:pt x="4" y="16"/>
                      <a:pt x="0" y="14"/>
                      <a:pt x="0" y="11"/>
                    </a:cubicBezTo>
                    <a:cubicBezTo>
                      <a:pt x="0" y="3"/>
                      <a:pt x="16" y="0"/>
                      <a:pt x="21" y="0"/>
                    </a:cubicBezTo>
                    <a:cubicBezTo>
                      <a:pt x="20" y="7"/>
                      <a:pt x="13" y="16"/>
                      <a:pt x="8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67" name="íṡľíḍè-Freeform: Shape 143"/>
              <p:cNvSpPr/>
              <p:nvPr/>
            </p:nvSpPr>
            <p:spPr bwMode="auto">
              <a:xfrm>
                <a:off x="2457450" y="1230313"/>
                <a:ext cx="22225" cy="7938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6"/>
                  </a:cxn>
                  <a:cxn ang="0">
                    <a:pos x="6" y="6"/>
                  </a:cxn>
                </a:cxnLst>
                <a:rect l="0" t="0" r="r" b="b"/>
                <a:pathLst>
                  <a:path w="16" h="6">
                    <a:moveTo>
                      <a:pt x="6" y="6"/>
                    </a:moveTo>
                    <a:cubicBezTo>
                      <a:pt x="4" y="6"/>
                      <a:pt x="0" y="4"/>
                      <a:pt x="0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4" y="6"/>
                      <a:pt x="6" y="6"/>
                      <a:pt x="6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68" name="íṡľíḍè-Freeform: Shape 144"/>
              <p:cNvSpPr/>
              <p:nvPr/>
            </p:nvSpPr>
            <p:spPr bwMode="auto">
              <a:xfrm>
                <a:off x="2324100" y="1203325"/>
                <a:ext cx="117475" cy="65088"/>
              </a:xfrm>
              <a:custGeom>
                <a:avLst/>
                <a:gdLst/>
                <a:ahLst/>
                <a:cxnLst>
                  <a:cxn ang="0">
                    <a:pos x="88" y="8"/>
                  </a:cxn>
                  <a:cxn ang="0">
                    <a:pos x="82" y="15"/>
                  </a:cxn>
                  <a:cxn ang="0">
                    <a:pos x="86" y="24"/>
                  </a:cxn>
                  <a:cxn ang="0">
                    <a:pos x="67" y="38"/>
                  </a:cxn>
                  <a:cxn ang="0">
                    <a:pos x="56" y="26"/>
                  </a:cxn>
                  <a:cxn ang="0">
                    <a:pos x="41" y="39"/>
                  </a:cxn>
                  <a:cxn ang="0">
                    <a:pos x="32" y="49"/>
                  </a:cxn>
                  <a:cxn ang="0">
                    <a:pos x="24" y="42"/>
                  </a:cxn>
                  <a:cxn ang="0">
                    <a:pos x="12" y="42"/>
                  </a:cxn>
                  <a:cxn ang="0">
                    <a:pos x="4" y="46"/>
                  </a:cxn>
                  <a:cxn ang="0">
                    <a:pos x="0" y="39"/>
                  </a:cxn>
                  <a:cxn ang="0">
                    <a:pos x="10" y="31"/>
                  </a:cxn>
                  <a:cxn ang="0">
                    <a:pos x="31" y="23"/>
                  </a:cxn>
                  <a:cxn ang="0">
                    <a:pos x="54" y="6"/>
                  </a:cxn>
                  <a:cxn ang="0">
                    <a:pos x="62" y="7"/>
                  </a:cxn>
                  <a:cxn ang="0">
                    <a:pos x="88" y="8"/>
                  </a:cxn>
                </a:cxnLst>
                <a:rect l="0" t="0" r="r" b="b"/>
                <a:pathLst>
                  <a:path w="88" h="49">
                    <a:moveTo>
                      <a:pt x="88" y="8"/>
                    </a:moveTo>
                    <a:cubicBezTo>
                      <a:pt x="88" y="11"/>
                      <a:pt x="86" y="14"/>
                      <a:pt x="82" y="15"/>
                    </a:cubicBezTo>
                    <a:cubicBezTo>
                      <a:pt x="83" y="19"/>
                      <a:pt x="86" y="20"/>
                      <a:pt x="86" y="24"/>
                    </a:cubicBezTo>
                    <a:cubicBezTo>
                      <a:pt x="67" y="38"/>
                      <a:pt x="67" y="38"/>
                      <a:pt x="67" y="38"/>
                    </a:cubicBezTo>
                    <a:cubicBezTo>
                      <a:pt x="60" y="38"/>
                      <a:pt x="60" y="28"/>
                      <a:pt x="56" y="26"/>
                    </a:cubicBezTo>
                    <a:cubicBezTo>
                      <a:pt x="55" y="33"/>
                      <a:pt x="48" y="40"/>
                      <a:pt x="41" y="39"/>
                    </a:cubicBezTo>
                    <a:cubicBezTo>
                      <a:pt x="40" y="44"/>
                      <a:pt x="37" y="49"/>
                      <a:pt x="32" y="49"/>
                    </a:cubicBezTo>
                    <a:cubicBezTo>
                      <a:pt x="28" y="49"/>
                      <a:pt x="25" y="44"/>
                      <a:pt x="24" y="42"/>
                    </a:cubicBezTo>
                    <a:cubicBezTo>
                      <a:pt x="19" y="45"/>
                      <a:pt x="16" y="42"/>
                      <a:pt x="12" y="42"/>
                    </a:cubicBezTo>
                    <a:cubicBezTo>
                      <a:pt x="9" y="42"/>
                      <a:pt x="8" y="45"/>
                      <a:pt x="4" y="46"/>
                    </a:cubicBezTo>
                    <a:cubicBezTo>
                      <a:pt x="4" y="43"/>
                      <a:pt x="0" y="41"/>
                      <a:pt x="0" y="39"/>
                    </a:cubicBezTo>
                    <a:cubicBezTo>
                      <a:pt x="0" y="38"/>
                      <a:pt x="8" y="32"/>
                      <a:pt x="10" y="31"/>
                    </a:cubicBezTo>
                    <a:cubicBezTo>
                      <a:pt x="17" y="28"/>
                      <a:pt x="23" y="27"/>
                      <a:pt x="31" y="23"/>
                    </a:cubicBezTo>
                    <a:cubicBezTo>
                      <a:pt x="39" y="18"/>
                      <a:pt x="41" y="6"/>
                      <a:pt x="54" y="6"/>
                    </a:cubicBezTo>
                    <a:cubicBezTo>
                      <a:pt x="57" y="6"/>
                      <a:pt x="58" y="7"/>
                      <a:pt x="62" y="7"/>
                    </a:cubicBezTo>
                    <a:cubicBezTo>
                      <a:pt x="62" y="7"/>
                      <a:pt x="88" y="0"/>
                      <a:pt x="88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69" name="íṡľíḍè-Freeform: Shape 145"/>
              <p:cNvSpPr/>
              <p:nvPr/>
            </p:nvSpPr>
            <p:spPr bwMode="auto">
              <a:xfrm>
                <a:off x="2481263" y="1162050"/>
                <a:ext cx="66675" cy="20638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9" y="12"/>
                  </a:cxn>
                  <a:cxn ang="0">
                    <a:pos x="0" y="15"/>
                  </a:cxn>
                  <a:cxn ang="0">
                    <a:pos x="32" y="0"/>
                  </a:cxn>
                  <a:cxn ang="0">
                    <a:pos x="50" y="11"/>
                  </a:cxn>
                  <a:cxn ang="0">
                    <a:pos x="39" y="15"/>
                  </a:cxn>
                  <a:cxn ang="0">
                    <a:pos x="20" y="15"/>
                  </a:cxn>
                </a:cxnLst>
                <a:rect l="0" t="0" r="r" b="b"/>
                <a:pathLst>
                  <a:path w="50" h="15">
                    <a:moveTo>
                      <a:pt x="20" y="15"/>
                    </a:moveTo>
                    <a:cubicBezTo>
                      <a:pt x="14" y="15"/>
                      <a:pt x="13" y="12"/>
                      <a:pt x="9" y="12"/>
                    </a:cubicBezTo>
                    <a:cubicBezTo>
                      <a:pt x="5" y="12"/>
                      <a:pt x="3" y="15"/>
                      <a:pt x="0" y="15"/>
                    </a:cubicBezTo>
                    <a:cubicBezTo>
                      <a:pt x="0" y="9"/>
                      <a:pt x="26" y="0"/>
                      <a:pt x="32" y="0"/>
                    </a:cubicBezTo>
                    <a:cubicBezTo>
                      <a:pt x="41" y="0"/>
                      <a:pt x="49" y="5"/>
                      <a:pt x="50" y="11"/>
                    </a:cubicBezTo>
                    <a:cubicBezTo>
                      <a:pt x="47" y="12"/>
                      <a:pt x="44" y="15"/>
                      <a:pt x="39" y="15"/>
                    </a:cubicBezTo>
                    <a:cubicBezTo>
                      <a:pt x="27" y="15"/>
                      <a:pt x="29" y="15"/>
                      <a:pt x="20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0" name="íṡľíḍè-Freeform: Shape 146"/>
              <p:cNvSpPr/>
              <p:nvPr/>
            </p:nvSpPr>
            <p:spPr bwMode="auto">
              <a:xfrm>
                <a:off x="2482850" y="1185863"/>
                <a:ext cx="58738" cy="30163"/>
              </a:xfrm>
              <a:custGeom>
                <a:avLst/>
                <a:gdLst/>
                <a:ahLst/>
                <a:cxnLst>
                  <a:cxn ang="0">
                    <a:pos x="38" y="10"/>
                  </a:cxn>
                  <a:cxn ang="0">
                    <a:pos x="14" y="23"/>
                  </a:cxn>
                  <a:cxn ang="0">
                    <a:pos x="0" y="11"/>
                  </a:cxn>
                  <a:cxn ang="0">
                    <a:pos x="36" y="0"/>
                  </a:cxn>
                  <a:cxn ang="0">
                    <a:pos x="44" y="5"/>
                  </a:cxn>
                  <a:cxn ang="0">
                    <a:pos x="25" y="10"/>
                  </a:cxn>
                  <a:cxn ang="0">
                    <a:pos x="38" y="10"/>
                  </a:cxn>
                </a:cxnLst>
                <a:rect l="0" t="0" r="r" b="b"/>
                <a:pathLst>
                  <a:path w="44" h="23">
                    <a:moveTo>
                      <a:pt x="38" y="10"/>
                    </a:moveTo>
                    <a:cubicBezTo>
                      <a:pt x="38" y="19"/>
                      <a:pt x="24" y="23"/>
                      <a:pt x="14" y="23"/>
                    </a:cubicBezTo>
                    <a:cubicBezTo>
                      <a:pt x="8" y="23"/>
                      <a:pt x="0" y="15"/>
                      <a:pt x="0" y="11"/>
                    </a:cubicBezTo>
                    <a:cubicBezTo>
                      <a:pt x="0" y="1"/>
                      <a:pt x="27" y="0"/>
                      <a:pt x="36" y="0"/>
                    </a:cubicBezTo>
                    <a:cubicBezTo>
                      <a:pt x="41" y="0"/>
                      <a:pt x="43" y="3"/>
                      <a:pt x="44" y="5"/>
                    </a:cubicBezTo>
                    <a:cubicBezTo>
                      <a:pt x="39" y="9"/>
                      <a:pt x="32" y="10"/>
                      <a:pt x="25" y="10"/>
                    </a:cubicBezTo>
                    <a:lnTo>
                      <a:pt x="38" y="1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1" name="íṡľíḍè-Freeform: Shape 147"/>
              <p:cNvSpPr/>
              <p:nvPr/>
            </p:nvSpPr>
            <p:spPr bwMode="auto">
              <a:xfrm>
                <a:off x="2454275" y="1181100"/>
                <a:ext cx="20638" cy="22225"/>
              </a:xfrm>
              <a:custGeom>
                <a:avLst/>
                <a:gdLst/>
                <a:ahLst/>
                <a:cxnLst>
                  <a:cxn ang="0">
                    <a:pos x="15" y="12"/>
                  </a:cxn>
                  <a:cxn ang="0">
                    <a:pos x="9" y="17"/>
                  </a:cxn>
                  <a:cxn ang="0">
                    <a:pos x="0" y="11"/>
                  </a:cxn>
                  <a:cxn ang="0">
                    <a:pos x="15" y="12"/>
                  </a:cxn>
                </a:cxnLst>
                <a:rect l="0" t="0" r="r" b="b"/>
                <a:pathLst>
                  <a:path w="15" h="17">
                    <a:moveTo>
                      <a:pt x="15" y="12"/>
                    </a:moveTo>
                    <a:cubicBezTo>
                      <a:pt x="13" y="15"/>
                      <a:pt x="12" y="17"/>
                      <a:pt x="9" y="17"/>
                    </a:cubicBezTo>
                    <a:cubicBezTo>
                      <a:pt x="5" y="17"/>
                      <a:pt x="0" y="13"/>
                      <a:pt x="0" y="11"/>
                    </a:cubicBezTo>
                    <a:cubicBezTo>
                      <a:pt x="0" y="0"/>
                      <a:pt x="12" y="11"/>
                      <a:pt x="1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2" name="íṡľíḍè-Freeform: Shape 148"/>
              <p:cNvSpPr/>
              <p:nvPr/>
            </p:nvSpPr>
            <p:spPr bwMode="auto">
              <a:xfrm>
                <a:off x="2671763" y="1335088"/>
                <a:ext cx="100013" cy="80963"/>
              </a:xfrm>
              <a:custGeom>
                <a:avLst/>
                <a:gdLst/>
                <a:ahLst/>
                <a:cxnLst>
                  <a:cxn ang="0">
                    <a:pos x="66" y="23"/>
                  </a:cxn>
                  <a:cxn ang="0">
                    <a:pos x="65" y="30"/>
                  </a:cxn>
                  <a:cxn ang="0">
                    <a:pos x="75" y="32"/>
                  </a:cxn>
                  <a:cxn ang="0">
                    <a:pos x="57" y="55"/>
                  </a:cxn>
                  <a:cxn ang="0">
                    <a:pos x="49" y="61"/>
                  </a:cxn>
                  <a:cxn ang="0">
                    <a:pos x="39" y="54"/>
                  </a:cxn>
                  <a:cxn ang="0">
                    <a:pos x="0" y="30"/>
                  </a:cxn>
                  <a:cxn ang="0">
                    <a:pos x="0" y="23"/>
                  </a:cxn>
                  <a:cxn ang="0">
                    <a:pos x="20" y="28"/>
                  </a:cxn>
                  <a:cxn ang="0">
                    <a:pos x="27" y="28"/>
                  </a:cxn>
                  <a:cxn ang="0">
                    <a:pos x="27" y="16"/>
                  </a:cxn>
                  <a:cxn ang="0">
                    <a:pos x="12" y="11"/>
                  </a:cxn>
                  <a:cxn ang="0">
                    <a:pos x="16" y="7"/>
                  </a:cxn>
                  <a:cxn ang="0">
                    <a:pos x="42" y="2"/>
                  </a:cxn>
                  <a:cxn ang="0">
                    <a:pos x="60" y="2"/>
                  </a:cxn>
                  <a:cxn ang="0">
                    <a:pos x="64" y="6"/>
                  </a:cxn>
                  <a:cxn ang="0">
                    <a:pos x="50" y="22"/>
                  </a:cxn>
                  <a:cxn ang="0">
                    <a:pos x="66" y="23"/>
                  </a:cxn>
                </a:cxnLst>
                <a:rect l="0" t="0" r="r" b="b"/>
                <a:pathLst>
                  <a:path w="75" h="61">
                    <a:moveTo>
                      <a:pt x="66" y="23"/>
                    </a:moveTo>
                    <a:cubicBezTo>
                      <a:pt x="66" y="29"/>
                      <a:pt x="65" y="25"/>
                      <a:pt x="65" y="30"/>
                    </a:cubicBezTo>
                    <a:cubicBezTo>
                      <a:pt x="67" y="30"/>
                      <a:pt x="72" y="31"/>
                      <a:pt x="75" y="32"/>
                    </a:cubicBezTo>
                    <a:cubicBezTo>
                      <a:pt x="73" y="56"/>
                      <a:pt x="72" y="49"/>
                      <a:pt x="57" y="55"/>
                    </a:cubicBezTo>
                    <a:cubicBezTo>
                      <a:pt x="53" y="56"/>
                      <a:pt x="53" y="61"/>
                      <a:pt x="49" y="61"/>
                    </a:cubicBezTo>
                    <a:cubicBezTo>
                      <a:pt x="42" y="61"/>
                      <a:pt x="42" y="56"/>
                      <a:pt x="39" y="54"/>
                    </a:cubicBezTo>
                    <a:cubicBezTo>
                      <a:pt x="27" y="41"/>
                      <a:pt x="13" y="43"/>
                      <a:pt x="0" y="3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6" y="23"/>
                      <a:pt x="12" y="28"/>
                      <a:pt x="20" y="28"/>
                    </a:cubicBezTo>
                    <a:cubicBezTo>
                      <a:pt x="24" y="28"/>
                      <a:pt x="23" y="28"/>
                      <a:pt x="27" y="28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1" y="15"/>
                      <a:pt x="12" y="16"/>
                      <a:pt x="12" y="11"/>
                    </a:cubicBezTo>
                    <a:cubicBezTo>
                      <a:pt x="12" y="9"/>
                      <a:pt x="15" y="8"/>
                      <a:pt x="16" y="7"/>
                    </a:cubicBezTo>
                    <a:cubicBezTo>
                      <a:pt x="23" y="0"/>
                      <a:pt x="32" y="2"/>
                      <a:pt x="42" y="2"/>
                    </a:cubicBezTo>
                    <a:cubicBezTo>
                      <a:pt x="50" y="2"/>
                      <a:pt x="60" y="2"/>
                      <a:pt x="60" y="2"/>
                    </a:cubicBezTo>
                    <a:cubicBezTo>
                      <a:pt x="61" y="2"/>
                      <a:pt x="64" y="4"/>
                      <a:pt x="64" y="6"/>
                    </a:cubicBezTo>
                    <a:cubicBezTo>
                      <a:pt x="64" y="15"/>
                      <a:pt x="53" y="18"/>
                      <a:pt x="50" y="22"/>
                    </a:cubicBezTo>
                    <a:cubicBezTo>
                      <a:pt x="53" y="22"/>
                      <a:pt x="66" y="18"/>
                      <a:pt x="66" y="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3" name="íṡľíḍè-Freeform: Shape 149"/>
              <p:cNvSpPr/>
              <p:nvPr/>
            </p:nvSpPr>
            <p:spPr bwMode="auto">
              <a:xfrm>
                <a:off x="2636838" y="1236663"/>
                <a:ext cx="111125" cy="60325"/>
              </a:xfrm>
              <a:custGeom>
                <a:avLst/>
                <a:gdLst/>
                <a:ahLst/>
                <a:cxnLst>
                  <a:cxn ang="0">
                    <a:pos x="4" y="11"/>
                  </a:cxn>
                  <a:cxn ang="0">
                    <a:pos x="0" y="2"/>
                  </a:cxn>
                  <a:cxn ang="0">
                    <a:pos x="5" y="2"/>
                  </a:cxn>
                  <a:cxn ang="0">
                    <a:pos x="38" y="20"/>
                  </a:cxn>
                  <a:cxn ang="0">
                    <a:pos x="29" y="13"/>
                  </a:cxn>
                  <a:cxn ang="0">
                    <a:pos x="29" y="8"/>
                  </a:cxn>
                  <a:cxn ang="0">
                    <a:pos x="54" y="17"/>
                  </a:cxn>
                  <a:cxn ang="0">
                    <a:pos x="54" y="8"/>
                  </a:cxn>
                  <a:cxn ang="0">
                    <a:pos x="38" y="1"/>
                  </a:cxn>
                  <a:cxn ang="0">
                    <a:pos x="46" y="1"/>
                  </a:cxn>
                  <a:cxn ang="0">
                    <a:pos x="66" y="5"/>
                  </a:cxn>
                  <a:cxn ang="0">
                    <a:pos x="75" y="2"/>
                  </a:cxn>
                  <a:cxn ang="0">
                    <a:pos x="84" y="13"/>
                  </a:cxn>
                  <a:cxn ang="0">
                    <a:pos x="80" y="41"/>
                  </a:cxn>
                  <a:cxn ang="0">
                    <a:pos x="62" y="43"/>
                  </a:cxn>
                  <a:cxn ang="0">
                    <a:pos x="48" y="41"/>
                  </a:cxn>
                  <a:cxn ang="0">
                    <a:pos x="51" y="36"/>
                  </a:cxn>
                  <a:cxn ang="0">
                    <a:pos x="51" y="32"/>
                  </a:cxn>
                  <a:cxn ang="0">
                    <a:pos x="62" y="25"/>
                  </a:cxn>
                  <a:cxn ang="0">
                    <a:pos x="57" y="24"/>
                  </a:cxn>
                  <a:cxn ang="0">
                    <a:pos x="25" y="28"/>
                  </a:cxn>
                  <a:cxn ang="0">
                    <a:pos x="20" y="23"/>
                  </a:cxn>
                  <a:cxn ang="0">
                    <a:pos x="13" y="23"/>
                  </a:cxn>
                  <a:cxn ang="0">
                    <a:pos x="12" y="19"/>
                  </a:cxn>
                  <a:cxn ang="0">
                    <a:pos x="1" y="14"/>
                  </a:cxn>
                  <a:cxn ang="0">
                    <a:pos x="1" y="6"/>
                  </a:cxn>
                  <a:cxn ang="0">
                    <a:pos x="4" y="11"/>
                  </a:cxn>
                </a:cxnLst>
                <a:rect l="0" t="0" r="r" b="b"/>
                <a:pathLst>
                  <a:path w="84" h="45">
                    <a:moveTo>
                      <a:pt x="4" y="11"/>
                    </a:moveTo>
                    <a:cubicBezTo>
                      <a:pt x="2" y="9"/>
                      <a:pt x="0" y="6"/>
                      <a:pt x="0" y="2"/>
                    </a:cubicBezTo>
                    <a:cubicBezTo>
                      <a:pt x="1" y="2"/>
                      <a:pt x="3" y="2"/>
                      <a:pt x="5" y="2"/>
                    </a:cubicBezTo>
                    <a:cubicBezTo>
                      <a:pt x="18" y="2"/>
                      <a:pt x="24" y="24"/>
                      <a:pt x="38" y="20"/>
                    </a:cubicBezTo>
                    <a:cubicBezTo>
                      <a:pt x="35" y="18"/>
                      <a:pt x="31" y="15"/>
                      <a:pt x="29" y="13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9" y="8"/>
                      <a:pt x="43" y="17"/>
                      <a:pt x="54" y="17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46" y="8"/>
                      <a:pt x="40" y="8"/>
                      <a:pt x="38" y="1"/>
                    </a:cubicBezTo>
                    <a:cubicBezTo>
                      <a:pt x="41" y="0"/>
                      <a:pt x="43" y="1"/>
                      <a:pt x="46" y="1"/>
                    </a:cubicBezTo>
                    <a:cubicBezTo>
                      <a:pt x="53" y="1"/>
                      <a:pt x="58" y="5"/>
                      <a:pt x="66" y="5"/>
                    </a:cubicBezTo>
                    <a:cubicBezTo>
                      <a:pt x="69" y="5"/>
                      <a:pt x="71" y="2"/>
                      <a:pt x="75" y="2"/>
                    </a:cubicBezTo>
                    <a:cubicBezTo>
                      <a:pt x="83" y="2"/>
                      <a:pt x="84" y="6"/>
                      <a:pt x="84" y="13"/>
                    </a:cubicBezTo>
                    <a:cubicBezTo>
                      <a:pt x="84" y="23"/>
                      <a:pt x="78" y="28"/>
                      <a:pt x="80" y="41"/>
                    </a:cubicBezTo>
                    <a:cubicBezTo>
                      <a:pt x="73" y="43"/>
                      <a:pt x="64" y="43"/>
                      <a:pt x="62" y="43"/>
                    </a:cubicBezTo>
                    <a:cubicBezTo>
                      <a:pt x="60" y="43"/>
                      <a:pt x="48" y="45"/>
                      <a:pt x="48" y="41"/>
                    </a:cubicBezTo>
                    <a:cubicBezTo>
                      <a:pt x="48" y="39"/>
                      <a:pt x="50" y="37"/>
                      <a:pt x="51" y="36"/>
                    </a:cubicBezTo>
                    <a:cubicBezTo>
                      <a:pt x="51" y="35"/>
                      <a:pt x="51" y="33"/>
                      <a:pt x="51" y="32"/>
                    </a:cubicBezTo>
                    <a:cubicBezTo>
                      <a:pt x="51" y="28"/>
                      <a:pt x="60" y="28"/>
                      <a:pt x="62" y="25"/>
                    </a:cubicBezTo>
                    <a:cubicBezTo>
                      <a:pt x="61" y="24"/>
                      <a:pt x="59" y="24"/>
                      <a:pt x="57" y="24"/>
                    </a:cubicBezTo>
                    <a:cubicBezTo>
                      <a:pt x="49" y="24"/>
                      <a:pt x="34" y="28"/>
                      <a:pt x="25" y="28"/>
                    </a:cubicBezTo>
                    <a:cubicBezTo>
                      <a:pt x="22" y="28"/>
                      <a:pt x="20" y="26"/>
                      <a:pt x="20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7" y="20"/>
                      <a:pt x="4" y="17"/>
                      <a:pt x="1" y="14"/>
                    </a:cubicBezTo>
                    <a:cubicBezTo>
                      <a:pt x="1" y="6"/>
                      <a:pt x="1" y="6"/>
                      <a:pt x="1" y="6"/>
                    </a:cubicBezTo>
                    <a:lnTo>
                      <a:pt x="4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4" name="íṡľíḍè-Freeform: Shape 150"/>
              <p:cNvSpPr/>
              <p:nvPr/>
            </p:nvSpPr>
            <p:spPr bwMode="auto">
              <a:xfrm>
                <a:off x="2720975" y="1462088"/>
                <a:ext cx="65088" cy="38100"/>
              </a:xfrm>
              <a:custGeom>
                <a:avLst/>
                <a:gdLst/>
                <a:ahLst/>
                <a:cxnLst>
                  <a:cxn ang="0">
                    <a:pos x="38" y="29"/>
                  </a:cxn>
                  <a:cxn ang="0">
                    <a:pos x="0" y="16"/>
                  </a:cxn>
                  <a:cxn ang="0">
                    <a:pos x="9" y="14"/>
                  </a:cxn>
                  <a:cxn ang="0">
                    <a:pos x="22" y="0"/>
                  </a:cxn>
                  <a:cxn ang="0">
                    <a:pos x="49" y="22"/>
                  </a:cxn>
                  <a:cxn ang="0">
                    <a:pos x="38" y="29"/>
                  </a:cxn>
                </a:cxnLst>
                <a:rect l="0" t="0" r="r" b="b"/>
                <a:pathLst>
                  <a:path w="49" h="29">
                    <a:moveTo>
                      <a:pt x="38" y="29"/>
                    </a:moveTo>
                    <a:cubicBezTo>
                      <a:pt x="32" y="29"/>
                      <a:pt x="0" y="17"/>
                      <a:pt x="0" y="16"/>
                    </a:cubicBezTo>
                    <a:cubicBezTo>
                      <a:pt x="0" y="12"/>
                      <a:pt x="8" y="14"/>
                      <a:pt x="9" y="14"/>
                    </a:cubicBezTo>
                    <a:cubicBezTo>
                      <a:pt x="15" y="12"/>
                      <a:pt x="13" y="0"/>
                      <a:pt x="22" y="0"/>
                    </a:cubicBezTo>
                    <a:cubicBezTo>
                      <a:pt x="28" y="0"/>
                      <a:pt x="46" y="16"/>
                      <a:pt x="49" y="22"/>
                    </a:cubicBezTo>
                    <a:cubicBezTo>
                      <a:pt x="45" y="25"/>
                      <a:pt x="43" y="29"/>
                      <a:pt x="38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5" name="ïṧḷïḓê-Freeform: Shape 151"/>
              <p:cNvSpPr/>
              <p:nvPr/>
            </p:nvSpPr>
            <p:spPr bwMode="auto">
              <a:xfrm>
                <a:off x="2784475" y="1323975"/>
                <a:ext cx="85725" cy="69850"/>
              </a:xfrm>
              <a:custGeom>
                <a:avLst/>
                <a:gdLst/>
                <a:ahLst/>
                <a:cxnLst>
                  <a:cxn ang="0">
                    <a:pos x="65" y="11"/>
                  </a:cxn>
                  <a:cxn ang="0">
                    <a:pos x="57" y="18"/>
                  </a:cxn>
                  <a:cxn ang="0">
                    <a:pos x="32" y="35"/>
                  </a:cxn>
                  <a:cxn ang="0">
                    <a:pos x="20" y="38"/>
                  </a:cxn>
                  <a:cxn ang="0">
                    <a:pos x="25" y="38"/>
                  </a:cxn>
                  <a:cxn ang="0">
                    <a:pos x="15" y="53"/>
                  </a:cxn>
                  <a:cxn ang="0">
                    <a:pos x="6" y="53"/>
                  </a:cxn>
                  <a:cxn ang="0">
                    <a:pos x="7" y="40"/>
                  </a:cxn>
                  <a:cxn ang="0">
                    <a:pos x="0" y="19"/>
                  </a:cxn>
                  <a:cxn ang="0">
                    <a:pos x="0" y="11"/>
                  </a:cxn>
                  <a:cxn ang="0">
                    <a:pos x="10" y="11"/>
                  </a:cxn>
                  <a:cxn ang="0">
                    <a:pos x="10" y="7"/>
                  </a:cxn>
                  <a:cxn ang="0">
                    <a:pos x="22" y="0"/>
                  </a:cxn>
                  <a:cxn ang="0">
                    <a:pos x="65" y="5"/>
                  </a:cxn>
                  <a:cxn ang="0">
                    <a:pos x="65" y="11"/>
                  </a:cxn>
                </a:cxnLst>
                <a:rect l="0" t="0" r="r" b="b"/>
                <a:pathLst>
                  <a:path w="65" h="53">
                    <a:moveTo>
                      <a:pt x="65" y="11"/>
                    </a:moveTo>
                    <a:cubicBezTo>
                      <a:pt x="65" y="12"/>
                      <a:pt x="57" y="18"/>
                      <a:pt x="57" y="18"/>
                    </a:cubicBezTo>
                    <a:cubicBezTo>
                      <a:pt x="51" y="26"/>
                      <a:pt x="45" y="35"/>
                      <a:pt x="32" y="35"/>
                    </a:cubicBezTo>
                    <a:cubicBezTo>
                      <a:pt x="22" y="35"/>
                      <a:pt x="22" y="30"/>
                      <a:pt x="20" y="38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4" y="46"/>
                      <a:pt x="21" y="48"/>
                      <a:pt x="15" y="53"/>
                    </a:cubicBezTo>
                    <a:cubicBezTo>
                      <a:pt x="6" y="53"/>
                      <a:pt x="6" y="53"/>
                      <a:pt x="6" y="53"/>
                    </a:cubicBezTo>
                    <a:cubicBezTo>
                      <a:pt x="6" y="47"/>
                      <a:pt x="6" y="42"/>
                      <a:pt x="7" y="40"/>
                    </a:cubicBezTo>
                    <a:cubicBezTo>
                      <a:pt x="0" y="33"/>
                      <a:pt x="3" y="27"/>
                      <a:pt x="0" y="1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3" y="11"/>
                      <a:pt x="8" y="11"/>
                      <a:pt x="10" y="11"/>
                    </a:cubicBezTo>
                    <a:cubicBezTo>
                      <a:pt x="9" y="11"/>
                      <a:pt x="10" y="8"/>
                      <a:pt x="10" y="7"/>
                    </a:cubicBezTo>
                    <a:cubicBezTo>
                      <a:pt x="10" y="6"/>
                      <a:pt x="13" y="0"/>
                      <a:pt x="22" y="0"/>
                    </a:cubicBezTo>
                    <a:cubicBezTo>
                      <a:pt x="37" y="0"/>
                      <a:pt x="49" y="5"/>
                      <a:pt x="65" y="5"/>
                    </a:cubicBezTo>
                    <a:cubicBezTo>
                      <a:pt x="65" y="8"/>
                      <a:pt x="65" y="9"/>
                      <a:pt x="6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6" name="ïṧḷïḓê-Freeform: Shape 152"/>
              <p:cNvSpPr/>
              <p:nvPr/>
            </p:nvSpPr>
            <p:spPr bwMode="auto">
              <a:xfrm>
                <a:off x="2608263" y="1198563"/>
                <a:ext cx="28575" cy="23813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15" y="18"/>
                  </a:cxn>
                  <a:cxn ang="0">
                    <a:pos x="0" y="0"/>
                  </a:cxn>
                  <a:cxn ang="0">
                    <a:pos x="21" y="12"/>
                  </a:cxn>
                </a:cxnLst>
                <a:rect l="0" t="0" r="r" b="b"/>
                <a:pathLst>
                  <a:path w="21" h="18">
                    <a:moveTo>
                      <a:pt x="21" y="12"/>
                    </a:moveTo>
                    <a:cubicBezTo>
                      <a:pt x="21" y="16"/>
                      <a:pt x="18" y="18"/>
                      <a:pt x="15" y="18"/>
                    </a:cubicBezTo>
                    <a:cubicBezTo>
                      <a:pt x="10" y="18"/>
                      <a:pt x="0" y="6"/>
                      <a:pt x="0" y="0"/>
                    </a:cubicBezTo>
                    <a:cubicBezTo>
                      <a:pt x="11" y="0"/>
                      <a:pt x="12" y="9"/>
                      <a:pt x="21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7" name="ïṧḷïḓê-Freeform: Shape 153"/>
              <p:cNvSpPr/>
              <p:nvPr/>
            </p:nvSpPr>
            <p:spPr bwMode="auto">
              <a:xfrm>
                <a:off x="2625725" y="1277938"/>
                <a:ext cx="19050" cy="1587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5" y="6"/>
                  </a:cxn>
                  <a:cxn ang="0">
                    <a:pos x="9" y="12"/>
                  </a:cxn>
                  <a:cxn ang="0">
                    <a:pos x="0" y="12"/>
                  </a:cxn>
                  <a:cxn ang="0">
                    <a:pos x="12" y="0"/>
                  </a:cxn>
                </a:cxnLst>
                <a:rect l="0" t="0" r="r" b="b"/>
                <a:pathLst>
                  <a:path w="15" h="12">
                    <a:moveTo>
                      <a:pt x="12" y="0"/>
                    </a:moveTo>
                    <a:cubicBezTo>
                      <a:pt x="13" y="2"/>
                      <a:pt x="15" y="3"/>
                      <a:pt x="15" y="6"/>
                    </a:cubicBezTo>
                    <a:cubicBezTo>
                      <a:pt x="15" y="12"/>
                      <a:pt x="11" y="12"/>
                      <a:pt x="9" y="12"/>
                    </a:cubicBezTo>
                    <a:cubicBezTo>
                      <a:pt x="4" y="12"/>
                      <a:pt x="3" y="11"/>
                      <a:pt x="0" y="12"/>
                    </a:cubicBezTo>
                    <a:cubicBezTo>
                      <a:pt x="2" y="4"/>
                      <a:pt x="6" y="2"/>
                      <a:pt x="1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8" name="ïṧḷïḓê-Freeform: Shape 154"/>
              <p:cNvSpPr/>
              <p:nvPr/>
            </p:nvSpPr>
            <p:spPr bwMode="auto">
              <a:xfrm>
                <a:off x="2614613" y="1139825"/>
                <a:ext cx="109538" cy="57150"/>
              </a:xfrm>
              <a:custGeom>
                <a:avLst/>
                <a:gdLst/>
                <a:ahLst/>
                <a:cxnLst>
                  <a:cxn ang="0">
                    <a:pos x="54" y="32"/>
                  </a:cxn>
                  <a:cxn ang="0">
                    <a:pos x="33" y="30"/>
                  </a:cxn>
                  <a:cxn ang="0">
                    <a:pos x="19" y="29"/>
                  </a:cxn>
                  <a:cxn ang="0">
                    <a:pos x="7" y="25"/>
                  </a:cxn>
                  <a:cxn ang="0">
                    <a:pos x="20" y="20"/>
                  </a:cxn>
                  <a:cxn ang="0">
                    <a:pos x="20" y="15"/>
                  </a:cxn>
                  <a:cxn ang="0">
                    <a:pos x="5" y="15"/>
                  </a:cxn>
                  <a:cxn ang="0">
                    <a:pos x="8" y="10"/>
                  </a:cxn>
                  <a:cxn ang="0">
                    <a:pos x="0" y="3"/>
                  </a:cxn>
                  <a:cxn ang="0">
                    <a:pos x="14" y="0"/>
                  </a:cxn>
                  <a:cxn ang="0">
                    <a:pos x="31" y="8"/>
                  </a:cxn>
                  <a:cxn ang="0">
                    <a:pos x="40" y="4"/>
                  </a:cxn>
                  <a:cxn ang="0">
                    <a:pos x="53" y="15"/>
                  </a:cxn>
                  <a:cxn ang="0">
                    <a:pos x="60" y="11"/>
                  </a:cxn>
                  <a:cxn ang="0">
                    <a:pos x="73" y="21"/>
                  </a:cxn>
                  <a:cxn ang="0">
                    <a:pos x="70" y="26"/>
                  </a:cxn>
                  <a:cxn ang="0">
                    <a:pos x="82" y="37"/>
                  </a:cxn>
                  <a:cxn ang="0">
                    <a:pos x="74" y="43"/>
                  </a:cxn>
                  <a:cxn ang="0">
                    <a:pos x="54" y="32"/>
                  </a:cxn>
                </a:cxnLst>
                <a:rect l="0" t="0" r="r" b="b"/>
                <a:pathLst>
                  <a:path w="82" h="43">
                    <a:moveTo>
                      <a:pt x="54" y="32"/>
                    </a:moveTo>
                    <a:cubicBezTo>
                      <a:pt x="46" y="32"/>
                      <a:pt x="41" y="29"/>
                      <a:pt x="33" y="30"/>
                    </a:cubicBezTo>
                    <a:cubicBezTo>
                      <a:pt x="31" y="26"/>
                      <a:pt x="25" y="29"/>
                      <a:pt x="19" y="29"/>
                    </a:cubicBezTo>
                    <a:cubicBezTo>
                      <a:pt x="13" y="29"/>
                      <a:pt x="11" y="29"/>
                      <a:pt x="7" y="25"/>
                    </a:cubicBezTo>
                    <a:cubicBezTo>
                      <a:pt x="11" y="21"/>
                      <a:pt x="15" y="22"/>
                      <a:pt x="20" y="20"/>
                    </a:cubicBezTo>
                    <a:cubicBezTo>
                      <a:pt x="19" y="18"/>
                      <a:pt x="19" y="16"/>
                      <a:pt x="20" y="15"/>
                    </a:cubicBezTo>
                    <a:cubicBezTo>
                      <a:pt x="10" y="15"/>
                      <a:pt x="8" y="17"/>
                      <a:pt x="5" y="15"/>
                    </a:cubicBezTo>
                    <a:cubicBezTo>
                      <a:pt x="6" y="14"/>
                      <a:pt x="7" y="12"/>
                      <a:pt x="8" y="10"/>
                    </a:cubicBezTo>
                    <a:cubicBezTo>
                      <a:pt x="2" y="10"/>
                      <a:pt x="0" y="9"/>
                      <a:pt x="0" y="3"/>
                    </a:cubicBezTo>
                    <a:cubicBezTo>
                      <a:pt x="6" y="3"/>
                      <a:pt x="9" y="0"/>
                      <a:pt x="14" y="0"/>
                    </a:cubicBezTo>
                    <a:cubicBezTo>
                      <a:pt x="24" y="0"/>
                      <a:pt x="26" y="8"/>
                      <a:pt x="31" y="8"/>
                    </a:cubicBezTo>
                    <a:cubicBezTo>
                      <a:pt x="35" y="8"/>
                      <a:pt x="36" y="4"/>
                      <a:pt x="40" y="4"/>
                    </a:cubicBezTo>
                    <a:cubicBezTo>
                      <a:pt x="49" y="4"/>
                      <a:pt x="48" y="15"/>
                      <a:pt x="53" y="15"/>
                    </a:cubicBezTo>
                    <a:cubicBezTo>
                      <a:pt x="56" y="15"/>
                      <a:pt x="57" y="11"/>
                      <a:pt x="60" y="11"/>
                    </a:cubicBezTo>
                    <a:cubicBezTo>
                      <a:pt x="66" y="11"/>
                      <a:pt x="71" y="19"/>
                      <a:pt x="73" y="21"/>
                    </a:cubicBezTo>
                    <a:cubicBezTo>
                      <a:pt x="72" y="22"/>
                      <a:pt x="70" y="24"/>
                      <a:pt x="70" y="26"/>
                    </a:cubicBezTo>
                    <a:cubicBezTo>
                      <a:pt x="73" y="29"/>
                      <a:pt x="82" y="33"/>
                      <a:pt x="82" y="37"/>
                    </a:cubicBezTo>
                    <a:cubicBezTo>
                      <a:pt x="82" y="42"/>
                      <a:pt x="77" y="43"/>
                      <a:pt x="74" y="43"/>
                    </a:cubicBezTo>
                    <a:cubicBezTo>
                      <a:pt x="63" y="43"/>
                      <a:pt x="64" y="32"/>
                      <a:pt x="54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9" name="ïṧḷïḓê-Freeform: Shape 155"/>
              <p:cNvSpPr/>
              <p:nvPr/>
            </p:nvSpPr>
            <p:spPr bwMode="auto">
              <a:xfrm>
                <a:off x="2657475" y="1189038"/>
                <a:ext cx="30163" cy="9525"/>
              </a:xfrm>
              <a:custGeom>
                <a:avLst/>
                <a:gdLst/>
                <a:ahLst/>
                <a:cxnLst>
                  <a:cxn ang="0">
                    <a:pos x="8" y="7"/>
                  </a:cxn>
                  <a:cxn ang="0">
                    <a:pos x="12" y="0"/>
                  </a:cxn>
                  <a:cxn ang="0">
                    <a:pos x="23" y="4"/>
                  </a:cxn>
                  <a:cxn ang="0">
                    <a:pos x="8" y="7"/>
                  </a:cxn>
                </a:cxnLst>
                <a:rect l="0" t="0" r="r" b="b"/>
                <a:pathLst>
                  <a:path w="23" h="7">
                    <a:moveTo>
                      <a:pt x="8" y="7"/>
                    </a:moveTo>
                    <a:cubicBezTo>
                      <a:pt x="0" y="7"/>
                      <a:pt x="11" y="0"/>
                      <a:pt x="12" y="0"/>
                    </a:cubicBezTo>
                    <a:cubicBezTo>
                      <a:pt x="17" y="0"/>
                      <a:pt x="19" y="3"/>
                      <a:pt x="23" y="4"/>
                    </a:cubicBezTo>
                    <a:cubicBezTo>
                      <a:pt x="20" y="7"/>
                      <a:pt x="15" y="7"/>
                      <a:pt x="8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0" name="ïṧḷïḓê-Freeform: Shape 156"/>
              <p:cNvSpPr/>
              <p:nvPr/>
            </p:nvSpPr>
            <p:spPr bwMode="auto">
              <a:xfrm>
                <a:off x="2765425" y="1223963"/>
                <a:ext cx="287338" cy="90488"/>
              </a:xfrm>
              <a:custGeom>
                <a:avLst/>
                <a:gdLst/>
                <a:ahLst/>
                <a:cxnLst>
                  <a:cxn ang="0">
                    <a:pos x="215" y="45"/>
                  </a:cxn>
                  <a:cxn ang="0">
                    <a:pos x="210" y="51"/>
                  </a:cxn>
                  <a:cxn ang="0">
                    <a:pos x="216" y="52"/>
                  </a:cxn>
                  <a:cxn ang="0">
                    <a:pos x="179" y="67"/>
                  </a:cxn>
                  <a:cxn ang="0">
                    <a:pos x="170" y="60"/>
                  </a:cxn>
                  <a:cxn ang="0">
                    <a:pos x="159" y="66"/>
                  </a:cxn>
                  <a:cxn ang="0">
                    <a:pos x="124" y="66"/>
                  </a:cxn>
                  <a:cxn ang="0">
                    <a:pos x="102" y="60"/>
                  </a:cxn>
                  <a:cxn ang="0">
                    <a:pos x="97" y="60"/>
                  </a:cxn>
                  <a:cxn ang="0">
                    <a:pos x="84" y="67"/>
                  </a:cxn>
                  <a:cxn ang="0">
                    <a:pos x="53" y="47"/>
                  </a:cxn>
                  <a:cxn ang="0">
                    <a:pos x="58" y="40"/>
                  </a:cxn>
                  <a:cxn ang="0">
                    <a:pos x="40" y="18"/>
                  </a:cxn>
                  <a:cxn ang="0">
                    <a:pos x="32" y="22"/>
                  </a:cxn>
                  <a:cxn ang="0">
                    <a:pos x="0" y="7"/>
                  </a:cxn>
                  <a:cxn ang="0">
                    <a:pos x="13" y="0"/>
                  </a:cxn>
                  <a:cxn ang="0">
                    <a:pos x="51" y="15"/>
                  </a:cxn>
                  <a:cxn ang="0">
                    <a:pos x="60" y="12"/>
                  </a:cxn>
                  <a:cxn ang="0">
                    <a:pos x="68" y="12"/>
                  </a:cxn>
                  <a:cxn ang="0">
                    <a:pos x="89" y="25"/>
                  </a:cxn>
                  <a:cxn ang="0">
                    <a:pos x="71" y="25"/>
                  </a:cxn>
                  <a:cxn ang="0">
                    <a:pos x="91" y="35"/>
                  </a:cxn>
                  <a:cxn ang="0">
                    <a:pos x="88" y="38"/>
                  </a:cxn>
                  <a:cxn ang="0">
                    <a:pos x="95" y="40"/>
                  </a:cxn>
                  <a:cxn ang="0">
                    <a:pos x="125" y="45"/>
                  </a:cxn>
                  <a:cxn ang="0">
                    <a:pos x="181" y="34"/>
                  </a:cxn>
                  <a:cxn ang="0">
                    <a:pos x="216" y="46"/>
                  </a:cxn>
                  <a:cxn ang="0">
                    <a:pos x="211" y="47"/>
                  </a:cxn>
                  <a:cxn ang="0">
                    <a:pos x="215" y="45"/>
                  </a:cxn>
                </a:cxnLst>
                <a:rect l="0" t="0" r="r" b="b"/>
                <a:pathLst>
                  <a:path w="216" h="68">
                    <a:moveTo>
                      <a:pt x="215" y="45"/>
                    </a:moveTo>
                    <a:cubicBezTo>
                      <a:pt x="213" y="46"/>
                      <a:pt x="211" y="48"/>
                      <a:pt x="210" y="51"/>
                    </a:cubicBezTo>
                    <a:cubicBezTo>
                      <a:pt x="213" y="52"/>
                      <a:pt x="216" y="52"/>
                      <a:pt x="216" y="52"/>
                    </a:cubicBezTo>
                    <a:cubicBezTo>
                      <a:pt x="215" y="67"/>
                      <a:pt x="195" y="67"/>
                      <a:pt x="179" y="67"/>
                    </a:cubicBezTo>
                    <a:cubicBezTo>
                      <a:pt x="174" y="67"/>
                      <a:pt x="171" y="64"/>
                      <a:pt x="170" y="60"/>
                    </a:cubicBezTo>
                    <a:cubicBezTo>
                      <a:pt x="164" y="61"/>
                      <a:pt x="163" y="64"/>
                      <a:pt x="159" y="66"/>
                    </a:cubicBezTo>
                    <a:cubicBezTo>
                      <a:pt x="124" y="66"/>
                      <a:pt x="124" y="66"/>
                      <a:pt x="124" y="66"/>
                    </a:cubicBezTo>
                    <a:cubicBezTo>
                      <a:pt x="115" y="68"/>
                      <a:pt x="101" y="67"/>
                      <a:pt x="102" y="60"/>
                    </a:cubicBezTo>
                    <a:cubicBezTo>
                      <a:pt x="97" y="60"/>
                      <a:pt x="97" y="60"/>
                      <a:pt x="97" y="60"/>
                    </a:cubicBezTo>
                    <a:cubicBezTo>
                      <a:pt x="95" y="62"/>
                      <a:pt x="88" y="67"/>
                      <a:pt x="84" y="67"/>
                    </a:cubicBezTo>
                    <a:cubicBezTo>
                      <a:pt x="75" y="67"/>
                      <a:pt x="53" y="56"/>
                      <a:pt x="53" y="47"/>
                    </a:cubicBezTo>
                    <a:cubicBezTo>
                      <a:pt x="53" y="44"/>
                      <a:pt x="56" y="41"/>
                      <a:pt x="58" y="40"/>
                    </a:cubicBezTo>
                    <a:cubicBezTo>
                      <a:pt x="50" y="32"/>
                      <a:pt x="48" y="25"/>
                      <a:pt x="40" y="18"/>
                    </a:cubicBezTo>
                    <a:cubicBezTo>
                      <a:pt x="38" y="20"/>
                      <a:pt x="35" y="22"/>
                      <a:pt x="32" y="22"/>
                    </a:cubicBezTo>
                    <a:cubicBezTo>
                      <a:pt x="27" y="22"/>
                      <a:pt x="0" y="11"/>
                      <a:pt x="0" y="7"/>
                    </a:cubicBezTo>
                    <a:cubicBezTo>
                      <a:pt x="0" y="0"/>
                      <a:pt x="8" y="0"/>
                      <a:pt x="13" y="0"/>
                    </a:cubicBezTo>
                    <a:cubicBezTo>
                      <a:pt x="33" y="0"/>
                      <a:pt x="36" y="15"/>
                      <a:pt x="51" y="15"/>
                    </a:cubicBezTo>
                    <a:cubicBezTo>
                      <a:pt x="56" y="15"/>
                      <a:pt x="58" y="15"/>
                      <a:pt x="60" y="12"/>
                    </a:cubicBezTo>
                    <a:cubicBezTo>
                      <a:pt x="63" y="12"/>
                      <a:pt x="68" y="12"/>
                      <a:pt x="68" y="12"/>
                    </a:cubicBezTo>
                    <a:cubicBezTo>
                      <a:pt x="65" y="22"/>
                      <a:pt x="85" y="19"/>
                      <a:pt x="89" y="25"/>
                    </a:cubicBezTo>
                    <a:cubicBezTo>
                      <a:pt x="71" y="25"/>
                      <a:pt x="71" y="25"/>
                      <a:pt x="71" y="25"/>
                    </a:cubicBezTo>
                    <a:cubicBezTo>
                      <a:pt x="74" y="37"/>
                      <a:pt x="85" y="30"/>
                      <a:pt x="91" y="35"/>
                    </a:cubicBezTo>
                    <a:cubicBezTo>
                      <a:pt x="90" y="36"/>
                      <a:pt x="88" y="36"/>
                      <a:pt x="88" y="38"/>
                    </a:cubicBezTo>
                    <a:cubicBezTo>
                      <a:pt x="88" y="44"/>
                      <a:pt x="93" y="41"/>
                      <a:pt x="95" y="40"/>
                    </a:cubicBezTo>
                    <a:cubicBezTo>
                      <a:pt x="106" y="42"/>
                      <a:pt x="114" y="45"/>
                      <a:pt x="125" y="45"/>
                    </a:cubicBezTo>
                    <a:cubicBezTo>
                      <a:pt x="150" y="45"/>
                      <a:pt x="158" y="34"/>
                      <a:pt x="181" y="34"/>
                    </a:cubicBezTo>
                    <a:cubicBezTo>
                      <a:pt x="198" y="34"/>
                      <a:pt x="210" y="35"/>
                      <a:pt x="216" y="46"/>
                    </a:cubicBezTo>
                    <a:cubicBezTo>
                      <a:pt x="215" y="47"/>
                      <a:pt x="213" y="47"/>
                      <a:pt x="211" y="47"/>
                    </a:cubicBezTo>
                    <a:lnTo>
                      <a:pt x="215" y="4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1" name="ïṧḷïḓê-Freeform: Shape 157"/>
              <p:cNvSpPr/>
              <p:nvPr/>
            </p:nvSpPr>
            <p:spPr bwMode="auto">
              <a:xfrm>
                <a:off x="2768600" y="1271588"/>
                <a:ext cx="49213" cy="38100"/>
              </a:xfrm>
              <a:custGeom>
                <a:avLst/>
                <a:gdLst/>
                <a:ahLst/>
                <a:cxnLst>
                  <a:cxn ang="0">
                    <a:pos x="6" y="10"/>
                  </a:cxn>
                  <a:cxn ang="0">
                    <a:pos x="19" y="0"/>
                  </a:cxn>
                  <a:cxn ang="0">
                    <a:pos x="37" y="15"/>
                  </a:cxn>
                  <a:cxn ang="0">
                    <a:pos x="29" y="29"/>
                  </a:cxn>
                  <a:cxn ang="0">
                    <a:pos x="0" y="17"/>
                  </a:cxn>
                  <a:cxn ang="0">
                    <a:pos x="6" y="10"/>
                  </a:cxn>
                </a:cxnLst>
                <a:rect l="0" t="0" r="r" b="b"/>
                <a:pathLst>
                  <a:path w="37" h="29">
                    <a:moveTo>
                      <a:pt x="6" y="10"/>
                    </a:moveTo>
                    <a:cubicBezTo>
                      <a:pt x="10" y="10"/>
                      <a:pt x="9" y="0"/>
                      <a:pt x="19" y="0"/>
                    </a:cubicBezTo>
                    <a:cubicBezTo>
                      <a:pt x="27" y="0"/>
                      <a:pt x="37" y="9"/>
                      <a:pt x="37" y="15"/>
                    </a:cubicBezTo>
                    <a:cubicBezTo>
                      <a:pt x="37" y="22"/>
                      <a:pt x="35" y="29"/>
                      <a:pt x="29" y="29"/>
                    </a:cubicBezTo>
                    <a:cubicBezTo>
                      <a:pt x="25" y="29"/>
                      <a:pt x="0" y="17"/>
                      <a:pt x="0" y="17"/>
                    </a:cubicBezTo>
                    <a:cubicBezTo>
                      <a:pt x="0" y="13"/>
                      <a:pt x="5" y="10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2" name="ïṧḷïḓê-Freeform: Shape 158"/>
              <p:cNvSpPr/>
              <p:nvPr/>
            </p:nvSpPr>
            <p:spPr bwMode="auto">
              <a:xfrm>
                <a:off x="2774950" y="1198563"/>
                <a:ext cx="46038" cy="12700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35" y="0"/>
                  </a:cxn>
                  <a:cxn ang="0">
                    <a:pos x="35" y="6"/>
                  </a:cxn>
                  <a:cxn ang="0">
                    <a:pos x="28" y="10"/>
                  </a:cxn>
                  <a:cxn ang="0">
                    <a:pos x="0" y="5"/>
                  </a:cxn>
                  <a:cxn ang="0">
                    <a:pos x="29" y="0"/>
                  </a:cxn>
                </a:cxnLst>
                <a:rect l="0" t="0" r="r" b="b"/>
                <a:pathLst>
                  <a:path w="35" h="10">
                    <a:moveTo>
                      <a:pt x="29" y="0"/>
                    </a:moveTo>
                    <a:cubicBezTo>
                      <a:pt x="34" y="0"/>
                      <a:pt x="30" y="1"/>
                      <a:pt x="35" y="0"/>
                    </a:cubicBezTo>
                    <a:cubicBezTo>
                      <a:pt x="35" y="3"/>
                      <a:pt x="35" y="5"/>
                      <a:pt x="35" y="6"/>
                    </a:cubicBezTo>
                    <a:cubicBezTo>
                      <a:pt x="35" y="8"/>
                      <a:pt x="32" y="10"/>
                      <a:pt x="28" y="10"/>
                    </a:cubicBezTo>
                    <a:cubicBezTo>
                      <a:pt x="26" y="10"/>
                      <a:pt x="0" y="5"/>
                      <a:pt x="0" y="5"/>
                    </a:cubicBezTo>
                    <a:cubicBezTo>
                      <a:pt x="5" y="1"/>
                      <a:pt x="21" y="0"/>
                      <a:pt x="2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3" name="ïṧḷïḓê-Freeform: Shape 159"/>
              <p:cNvSpPr/>
              <p:nvPr/>
            </p:nvSpPr>
            <p:spPr bwMode="auto">
              <a:xfrm>
                <a:off x="2740025" y="1154113"/>
                <a:ext cx="53975" cy="44450"/>
              </a:xfrm>
              <a:custGeom>
                <a:avLst/>
                <a:gdLst/>
                <a:ahLst/>
                <a:cxnLst>
                  <a:cxn ang="0">
                    <a:pos x="10" y="28"/>
                  </a:cxn>
                  <a:cxn ang="0">
                    <a:pos x="14" y="23"/>
                  </a:cxn>
                  <a:cxn ang="0">
                    <a:pos x="0" y="7"/>
                  </a:cxn>
                  <a:cxn ang="0">
                    <a:pos x="10" y="0"/>
                  </a:cxn>
                  <a:cxn ang="0">
                    <a:pos x="25" y="7"/>
                  </a:cxn>
                  <a:cxn ang="0">
                    <a:pos x="41" y="17"/>
                  </a:cxn>
                  <a:cxn ang="0">
                    <a:pos x="41" y="28"/>
                  </a:cxn>
                  <a:cxn ang="0">
                    <a:pos x="10" y="28"/>
                  </a:cxn>
                </a:cxnLst>
                <a:rect l="0" t="0" r="r" b="b"/>
                <a:pathLst>
                  <a:path w="41" h="33">
                    <a:moveTo>
                      <a:pt x="10" y="28"/>
                    </a:moveTo>
                    <a:cubicBezTo>
                      <a:pt x="10" y="26"/>
                      <a:pt x="13" y="24"/>
                      <a:pt x="14" y="23"/>
                    </a:cubicBezTo>
                    <a:cubicBezTo>
                      <a:pt x="9" y="18"/>
                      <a:pt x="0" y="15"/>
                      <a:pt x="0" y="7"/>
                    </a:cubicBezTo>
                    <a:cubicBezTo>
                      <a:pt x="0" y="2"/>
                      <a:pt x="6" y="0"/>
                      <a:pt x="10" y="0"/>
                    </a:cubicBezTo>
                    <a:cubicBezTo>
                      <a:pt x="11" y="4"/>
                      <a:pt x="21" y="7"/>
                      <a:pt x="25" y="7"/>
                    </a:cubicBezTo>
                    <a:cubicBezTo>
                      <a:pt x="25" y="17"/>
                      <a:pt x="41" y="7"/>
                      <a:pt x="41" y="17"/>
                    </a:cubicBezTo>
                    <a:cubicBezTo>
                      <a:pt x="41" y="20"/>
                      <a:pt x="39" y="23"/>
                      <a:pt x="41" y="28"/>
                    </a:cubicBezTo>
                    <a:cubicBezTo>
                      <a:pt x="25" y="31"/>
                      <a:pt x="10" y="33"/>
                      <a:pt x="10" y="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4" name="ïṧḷïḓê-Freeform: Shape 160"/>
              <p:cNvSpPr/>
              <p:nvPr/>
            </p:nvSpPr>
            <p:spPr bwMode="auto">
              <a:xfrm>
                <a:off x="2719388" y="1114425"/>
                <a:ext cx="20638" cy="1270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16" y="0"/>
                  </a:cxn>
                </a:cxnLst>
                <a:rect l="0" t="0" r="r" b="b"/>
                <a:pathLst>
                  <a:path w="16" h="9">
                    <a:moveTo>
                      <a:pt x="16" y="0"/>
                    </a:moveTo>
                    <a:cubicBezTo>
                      <a:pt x="16" y="9"/>
                      <a:pt x="16" y="9"/>
                      <a:pt x="16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6" y="7"/>
                      <a:pt x="0" y="6"/>
                      <a:pt x="0" y="0"/>
                    </a:cubicBezTo>
                    <a:cubicBezTo>
                      <a:pt x="6" y="0"/>
                      <a:pt x="13" y="0"/>
                      <a:pt x="16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5" name="ïṧḷïḓê-Freeform: Shape 161"/>
              <p:cNvSpPr/>
              <p:nvPr/>
            </p:nvSpPr>
            <p:spPr bwMode="auto">
              <a:xfrm>
                <a:off x="2776538" y="1062038"/>
                <a:ext cx="184150" cy="123825"/>
              </a:xfrm>
              <a:custGeom>
                <a:avLst/>
                <a:gdLst/>
                <a:ahLst/>
                <a:cxnLst>
                  <a:cxn ang="0">
                    <a:pos x="92" y="37"/>
                  </a:cxn>
                  <a:cxn ang="0">
                    <a:pos x="97" y="37"/>
                  </a:cxn>
                  <a:cxn ang="0">
                    <a:pos x="97" y="32"/>
                  </a:cxn>
                  <a:cxn ang="0">
                    <a:pos x="95" y="28"/>
                  </a:cxn>
                  <a:cxn ang="0">
                    <a:pos x="100" y="28"/>
                  </a:cxn>
                  <a:cxn ang="0">
                    <a:pos x="105" y="36"/>
                  </a:cxn>
                  <a:cxn ang="0">
                    <a:pos x="111" y="43"/>
                  </a:cxn>
                  <a:cxn ang="0">
                    <a:pos x="108" y="49"/>
                  </a:cxn>
                  <a:cxn ang="0">
                    <a:pos x="115" y="49"/>
                  </a:cxn>
                  <a:cxn ang="0">
                    <a:pos x="137" y="55"/>
                  </a:cxn>
                  <a:cxn ang="0">
                    <a:pos x="136" y="61"/>
                  </a:cxn>
                  <a:cxn ang="0">
                    <a:pos x="126" y="64"/>
                  </a:cxn>
                  <a:cxn ang="0">
                    <a:pos x="105" y="78"/>
                  </a:cxn>
                  <a:cxn ang="0">
                    <a:pos x="98" y="69"/>
                  </a:cxn>
                  <a:cxn ang="0">
                    <a:pos x="93" y="76"/>
                  </a:cxn>
                  <a:cxn ang="0">
                    <a:pos x="99" y="84"/>
                  </a:cxn>
                  <a:cxn ang="0">
                    <a:pos x="91" y="84"/>
                  </a:cxn>
                  <a:cxn ang="0">
                    <a:pos x="91" y="90"/>
                  </a:cxn>
                  <a:cxn ang="0">
                    <a:pos x="75" y="82"/>
                  </a:cxn>
                  <a:cxn ang="0">
                    <a:pos x="64" y="92"/>
                  </a:cxn>
                  <a:cxn ang="0">
                    <a:pos x="47" y="84"/>
                  </a:cxn>
                  <a:cxn ang="0">
                    <a:pos x="53" y="81"/>
                  </a:cxn>
                  <a:cxn ang="0">
                    <a:pos x="33" y="70"/>
                  </a:cxn>
                  <a:cxn ang="0">
                    <a:pos x="66" y="61"/>
                  </a:cxn>
                  <a:cxn ang="0">
                    <a:pos x="48" y="58"/>
                  </a:cxn>
                  <a:cxn ang="0">
                    <a:pos x="35" y="61"/>
                  </a:cxn>
                  <a:cxn ang="0">
                    <a:pos x="29" y="56"/>
                  </a:cxn>
                  <a:cxn ang="0">
                    <a:pos x="19" y="59"/>
                  </a:cxn>
                  <a:cxn ang="0">
                    <a:pos x="16" y="55"/>
                  </a:cxn>
                  <a:cxn ang="0">
                    <a:pos x="26" y="49"/>
                  </a:cxn>
                  <a:cxn ang="0">
                    <a:pos x="0" y="35"/>
                  </a:cxn>
                  <a:cxn ang="0">
                    <a:pos x="7" y="35"/>
                  </a:cxn>
                  <a:cxn ang="0">
                    <a:pos x="20" y="39"/>
                  </a:cxn>
                  <a:cxn ang="0">
                    <a:pos x="24" y="36"/>
                  </a:cxn>
                  <a:cxn ang="0">
                    <a:pos x="5" y="26"/>
                  </a:cxn>
                  <a:cxn ang="0">
                    <a:pos x="15" y="22"/>
                  </a:cxn>
                  <a:cxn ang="0">
                    <a:pos x="27" y="25"/>
                  </a:cxn>
                  <a:cxn ang="0">
                    <a:pos x="32" y="20"/>
                  </a:cxn>
                  <a:cxn ang="0">
                    <a:pos x="19" y="20"/>
                  </a:cxn>
                  <a:cxn ang="0">
                    <a:pos x="14" y="13"/>
                  </a:cxn>
                  <a:cxn ang="0">
                    <a:pos x="30" y="9"/>
                  </a:cxn>
                  <a:cxn ang="0">
                    <a:pos x="38" y="9"/>
                  </a:cxn>
                  <a:cxn ang="0">
                    <a:pos x="25" y="0"/>
                  </a:cxn>
                  <a:cxn ang="0">
                    <a:pos x="53" y="5"/>
                  </a:cxn>
                  <a:cxn ang="0">
                    <a:pos x="67" y="24"/>
                  </a:cxn>
                  <a:cxn ang="0">
                    <a:pos x="84" y="25"/>
                  </a:cxn>
                  <a:cxn ang="0">
                    <a:pos x="92" y="37"/>
                  </a:cxn>
                </a:cxnLst>
                <a:rect l="0" t="0" r="r" b="b"/>
                <a:pathLst>
                  <a:path w="138" h="92">
                    <a:moveTo>
                      <a:pt x="92" y="37"/>
                    </a:moveTo>
                    <a:cubicBezTo>
                      <a:pt x="97" y="37"/>
                      <a:pt x="97" y="37"/>
                      <a:pt x="97" y="37"/>
                    </a:cubicBezTo>
                    <a:cubicBezTo>
                      <a:pt x="97" y="32"/>
                      <a:pt x="97" y="32"/>
                      <a:pt x="97" y="32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7" y="28"/>
                      <a:pt x="98" y="28"/>
                      <a:pt x="100" y="28"/>
                    </a:cubicBezTo>
                    <a:cubicBezTo>
                      <a:pt x="106" y="28"/>
                      <a:pt x="105" y="31"/>
                      <a:pt x="105" y="36"/>
                    </a:cubicBezTo>
                    <a:cubicBezTo>
                      <a:pt x="105" y="39"/>
                      <a:pt x="111" y="39"/>
                      <a:pt x="111" y="43"/>
                    </a:cubicBezTo>
                    <a:cubicBezTo>
                      <a:pt x="111" y="46"/>
                      <a:pt x="108" y="46"/>
                      <a:pt x="108" y="49"/>
                    </a:cubicBezTo>
                    <a:cubicBezTo>
                      <a:pt x="108" y="53"/>
                      <a:pt x="114" y="49"/>
                      <a:pt x="115" y="49"/>
                    </a:cubicBezTo>
                    <a:cubicBezTo>
                      <a:pt x="120" y="49"/>
                      <a:pt x="131" y="54"/>
                      <a:pt x="137" y="55"/>
                    </a:cubicBezTo>
                    <a:cubicBezTo>
                      <a:pt x="137" y="58"/>
                      <a:pt x="138" y="60"/>
                      <a:pt x="136" y="61"/>
                    </a:cubicBezTo>
                    <a:cubicBezTo>
                      <a:pt x="135" y="64"/>
                      <a:pt x="130" y="63"/>
                      <a:pt x="126" y="64"/>
                    </a:cubicBezTo>
                    <a:cubicBezTo>
                      <a:pt x="117" y="65"/>
                      <a:pt x="111" y="78"/>
                      <a:pt x="105" y="78"/>
                    </a:cubicBezTo>
                    <a:cubicBezTo>
                      <a:pt x="100" y="78"/>
                      <a:pt x="100" y="74"/>
                      <a:pt x="98" y="69"/>
                    </a:cubicBezTo>
                    <a:cubicBezTo>
                      <a:pt x="96" y="71"/>
                      <a:pt x="95" y="73"/>
                      <a:pt x="93" y="76"/>
                    </a:cubicBezTo>
                    <a:cubicBezTo>
                      <a:pt x="96" y="80"/>
                      <a:pt x="97" y="81"/>
                      <a:pt x="99" y="84"/>
                    </a:cubicBezTo>
                    <a:cubicBezTo>
                      <a:pt x="91" y="84"/>
                      <a:pt x="91" y="84"/>
                      <a:pt x="91" y="84"/>
                    </a:cubicBezTo>
                    <a:cubicBezTo>
                      <a:pt x="91" y="90"/>
                      <a:pt x="91" y="90"/>
                      <a:pt x="91" y="90"/>
                    </a:cubicBezTo>
                    <a:cubicBezTo>
                      <a:pt x="87" y="91"/>
                      <a:pt x="79" y="85"/>
                      <a:pt x="75" y="82"/>
                    </a:cubicBezTo>
                    <a:cubicBezTo>
                      <a:pt x="75" y="90"/>
                      <a:pt x="71" y="92"/>
                      <a:pt x="64" y="92"/>
                    </a:cubicBezTo>
                    <a:cubicBezTo>
                      <a:pt x="57" y="92"/>
                      <a:pt x="48" y="91"/>
                      <a:pt x="47" y="84"/>
                    </a:cubicBezTo>
                    <a:cubicBezTo>
                      <a:pt x="50" y="84"/>
                      <a:pt x="51" y="83"/>
                      <a:pt x="53" y="81"/>
                    </a:cubicBezTo>
                    <a:cubicBezTo>
                      <a:pt x="45" y="81"/>
                      <a:pt x="33" y="77"/>
                      <a:pt x="33" y="70"/>
                    </a:cubicBezTo>
                    <a:cubicBezTo>
                      <a:pt x="33" y="62"/>
                      <a:pt x="60" y="63"/>
                      <a:pt x="66" y="61"/>
                    </a:cubicBezTo>
                    <a:cubicBezTo>
                      <a:pt x="60" y="60"/>
                      <a:pt x="55" y="58"/>
                      <a:pt x="48" y="58"/>
                    </a:cubicBezTo>
                    <a:cubicBezTo>
                      <a:pt x="41" y="58"/>
                      <a:pt x="40" y="61"/>
                      <a:pt x="35" y="61"/>
                    </a:cubicBezTo>
                    <a:cubicBezTo>
                      <a:pt x="30" y="61"/>
                      <a:pt x="30" y="58"/>
                      <a:pt x="29" y="56"/>
                    </a:cubicBezTo>
                    <a:cubicBezTo>
                      <a:pt x="24" y="58"/>
                      <a:pt x="23" y="59"/>
                      <a:pt x="19" y="59"/>
                    </a:cubicBezTo>
                    <a:cubicBezTo>
                      <a:pt x="16" y="59"/>
                      <a:pt x="16" y="58"/>
                      <a:pt x="16" y="55"/>
                    </a:cubicBezTo>
                    <a:cubicBezTo>
                      <a:pt x="20" y="53"/>
                      <a:pt x="23" y="53"/>
                      <a:pt x="26" y="49"/>
                    </a:cubicBezTo>
                    <a:cubicBezTo>
                      <a:pt x="11" y="49"/>
                      <a:pt x="2" y="48"/>
                      <a:pt x="0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9" y="37"/>
                      <a:pt x="16" y="39"/>
                      <a:pt x="20" y="39"/>
                    </a:cubicBezTo>
                    <a:cubicBezTo>
                      <a:pt x="22" y="39"/>
                      <a:pt x="24" y="36"/>
                      <a:pt x="24" y="36"/>
                    </a:cubicBezTo>
                    <a:cubicBezTo>
                      <a:pt x="19" y="34"/>
                      <a:pt x="5" y="31"/>
                      <a:pt x="5" y="26"/>
                    </a:cubicBezTo>
                    <a:cubicBezTo>
                      <a:pt x="5" y="21"/>
                      <a:pt x="11" y="22"/>
                      <a:pt x="15" y="22"/>
                    </a:cubicBezTo>
                    <a:cubicBezTo>
                      <a:pt x="21" y="22"/>
                      <a:pt x="23" y="25"/>
                      <a:pt x="27" y="25"/>
                    </a:cubicBezTo>
                    <a:cubicBezTo>
                      <a:pt x="30" y="25"/>
                      <a:pt x="30" y="22"/>
                      <a:pt x="32" y="20"/>
                    </a:cubicBezTo>
                    <a:cubicBezTo>
                      <a:pt x="27" y="18"/>
                      <a:pt x="22" y="20"/>
                      <a:pt x="19" y="20"/>
                    </a:cubicBezTo>
                    <a:cubicBezTo>
                      <a:pt x="18" y="20"/>
                      <a:pt x="14" y="14"/>
                      <a:pt x="14" y="13"/>
                    </a:cubicBezTo>
                    <a:cubicBezTo>
                      <a:pt x="19" y="10"/>
                      <a:pt x="23" y="8"/>
                      <a:pt x="30" y="9"/>
                    </a:cubicBezTo>
                    <a:cubicBezTo>
                      <a:pt x="38" y="9"/>
                      <a:pt x="38" y="9"/>
                      <a:pt x="38" y="9"/>
                    </a:cubicBezTo>
                    <a:cubicBezTo>
                      <a:pt x="33" y="7"/>
                      <a:pt x="25" y="6"/>
                      <a:pt x="25" y="0"/>
                    </a:cubicBezTo>
                    <a:cubicBezTo>
                      <a:pt x="36" y="1"/>
                      <a:pt x="45" y="2"/>
                      <a:pt x="53" y="5"/>
                    </a:cubicBezTo>
                    <a:cubicBezTo>
                      <a:pt x="61" y="9"/>
                      <a:pt x="60" y="21"/>
                      <a:pt x="67" y="24"/>
                    </a:cubicBezTo>
                    <a:cubicBezTo>
                      <a:pt x="73" y="27"/>
                      <a:pt x="78" y="22"/>
                      <a:pt x="84" y="25"/>
                    </a:cubicBezTo>
                    <a:cubicBezTo>
                      <a:pt x="91" y="28"/>
                      <a:pt x="88" y="33"/>
                      <a:pt x="92" y="3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6" name="ïṧḷïḓê-Freeform: Shape 162"/>
              <p:cNvSpPr/>
              <p:nvPr/>
            </p:nvSpPr>
            <p:spPr bwMode="auto">
              <a:xfrm>
                <a:off x="2925763" y="1574800"/>
                <a:ext cx="117475" cy="74613"/>
              </a:xfrm>
              <a:custGeom>
                <a:avLst/>
                <a:gdLst/>
                <a:ahLst/>
                <a:cxnLst>
                  <a:cxn ang="0">
                    <a:pos x="6" y="39"/>
                  </a:cxn>
                  <a:cxn ang="0">
                    <a:pos x="11" y="33"/>
                  </a:cxn>
                  <a:cxn ang="0">
                    <a:pos x="11" y="27"/>
                  </a:cxn>
                  <a:cxn ang="0">
                    <a:pos x="25" y="0"/>
                  </a:cxn>
                  <a:cxn ang="0">
                    <a:pos x="32" y="13"/>
                  </a:cxn>
                  <a:cxn ang="0">
                    <a:pos x="36" y="9"/>
                  </a:cxn>
                  <a:cxn ang="0">
                    <a:pos x="67" y="27"/>
                  </a:cxn>
                  <a:cxn ang="0">
                    <a:pos x="70" y="35"/>
                  </a:cxn>
                  <a:cxn ang="0">
                    <a:pos x="89" y="43"/>
                  </a:cxn>
                  <a:cxn ang="0">
                    <a:pos x="75" y="48"/>
                  </a:cxn>
                  <a:cxn ang="0">
                    <a:pos x="63" y="48"/>
                  </a:cxn>
                  <a:cxn ang="0">
                    <a:pos x="46" y="37"/>
                  </a:cxn>
                  <a:cxn ang="0">
                    <a:pos x="25" y="53"/>
                  </a:cxn>
                  <a:cxn ang="0">
                    <a:pos x="22" y="57"/>
                  </a:cxn>
                  <a:cxn ang="0">
                    <a:pos x="19" y="48"/>
                  </a:cxn>
                  <a:cxn ang="0">
                    <a:pos x="0" y="48"/>
                  </a:cxn>
                  <a:cxn ang="0">
                    <a:pos x="6" y="39"/>
                  </a:cxn>
                </a:cxnLst>
                <a:rect l="0" t="0" r="r" b="b"/>
                <a:pathLst>
                  <a:path w="89" h="57">
                    <a:moveTo>
                      <a:pt x="6" y="39"/>
                    </a:moveTo>
                    <a:cubicBezTo>
                      <a:pt x="9" y="37"/>
                      <a:pt x="11" y="36"/>
                      <a:pt x="11" y="33"/>
                    </a:cubicBezTo>
                    <a:cubicBezTo>
                      <a:pt x="11" y="29"/>
                      <a:pt x="11" y="31"/>
                      <a:pt x="11" y="27"/>
                    </a:cubicBezTo>
                    <a:cubicBezTo>
                      <a:pt x="11" y="19"/>
                      <a:pt x="13" y="2"/>
                      <a:pt x="25" y="0"/>
                    </a:cubicBezTo>
                    <a:cubicBezTo>
                      <a:pt x="28" y="7"/>
                      <a:pt x="30" y="8"/>
                      <a:pt x="32" y="13"/>
                    </a:cubicBezTo>
                    <a:cubicBezTo>
                      <a:pt x="33" y="11"/>
                      <a:pt x="35" y="10"/>
                      <a:pt x="36" y="9"/>
                    </a:cubicBezTo>
                    <a:cubicBezTo>
                      <a:pt x="45" y="21"/>
                      <a:pt x="59" y="16"/>
                      <a:pt x="67" y="27"/>
                    </a:cubicBezTo>
                    <a:cubicBezTo>
                      <a:pt x="69" y="30"/>
                      <a:pt x="68" y="33"/>
                      <a:pt x="70" y="35"/>
                    </a:cubicBezTo>
                    <a:cubicBezTo>
                      <a:pt x="77" y="40"/>
                      <a:pt x="85" y="38"/>
                      <a:pt x="89" y="43"/>
                    </a:cubicBezTo>
                    <a:cubicBezTo>
                      <a:pt x="84" y="46"/>
                      <a:pt x="80" y="48"/>
                      <a:pt x="75" y="48"/>
                    </a:cubicBezTo>
                    <a:cubicBezTo>
                      <a:pt x="69" y="48"/>
                      <a:pt x="67" y="48"/>
                      <a:pt x="63" y="48"/>
                    </a:cubicBezTo>
                    <a:cubicBezTo>
                      <a:pt x="63" y="48"/>
                      <a:pt x="49" y="38"/>
                      <a:pt x="46" y="37"/>
                    </a:cubicBezTo>
                    <a:cubicBezTo>
                      <a:pt x="46" y="47"/>
                      <a:pt x="31" y="56"/>
                      <a:pt x="25" y="53"/>
                    </a:cubicBezTo>
                    <a:cubicBezTo>
                      <a:pt x="24" y="55"/>
                      <a:pt x="24" y="57"/>
                      <a:pt x="22" y="57"/>
                    </a:cubicBezTo>
                    <a:cubicBezTo>
                      <a:pt x="16" y="57"/>
                      <a:pt x="18" y="52"/>
                      <a:pt x="19" y="48"/>
                    </a:cubicBezTo>
                    <a:cubicBezTo>
                      <a:pt x="12" y="46"/>
                      <a:pt x="3" y="48"/>
                      <a:pt x="0" y="48"/>
                    </a:cubicBezTo>
                    <a:cubicBezTo>
                      <a:pt x="0" y="40"/>
                      <a:pt x="5" y="41"/>
                      <a:pt x="6" y="3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7" name="ïṧḷïḓê-Freeform: Shape 163"/>
              <p:cNvSpPr/>
              <p:nvPr/>
            </p:nvSpPr>
            <p:spPr bwMode="auto">
              <a:xfrm>
                <a:off x="3094038" y="1500188"/>
                <a:ext cx="36513" cy="36513"/>
              </a:xfrm>
              <a:custGeom>
                <a:avLst/>
                <a:gdLst/>
                <a:ahLst/>
                <a:cxnLst>
                  <a:cxn ang="0">
                    <a:pos x="27" y="18"/>
                  </a:cxn>
                  <a:cxn ang="0">
                    <a:pos x="11" y="28"/>
                  </a:cxn>
                  <a:cxn ang="0">
                    <a:pos x="0" y="18"/>
                  </a:cxn>
                  <a:cxn ang="0">
                    <a:pos x="27" y="18"/>
                  </a:cxn>
                </a:cxnLst>
                <a:rect l="0" t="0" r="r" b="b"/>
                <a:pathLst>
                  <a:path w="27" h="28">
                    <a:moveTo>
                      <a:pt x="27" y="18"/>
                    </a:moveTo>
                    <a:cubicBezTo>
                      <a:pt x="27" y="24"/>
                      <a:pt x="16" y="28"/>
                      <a:pt x="11" y="28"/>
                    </a:cubicBezTo>
                    <a:cubicBezTo>
                      <a:pt x="4" y="28"/>
                      <a:pt x="0" y="23"/>
                      <a:pt x="0" y="18"/>
                    </a:cubicBezTo>
                    <a:cubicBezTo>
                      <a:pt x="0" y="0"/>
                      <a:pt x="27" y="3"/>
                      <a:pt x="27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8" name="ïṧḷïḓê-Freeform: Shape 164"/>
              <p:cNvSpPr/>
              <p:nvPr/>
            </p:nvSpPr>
            <p:spPr bwMode="auto">
              <a:xfrm>
                <a:off x="2984500" y="1652588"/>
                <a:ext cx="30163" cy="23813"/>
              </a:xfrm>
              <a:custGeom>
                <a:avLst/>
                <a:gdLst/>
                <a:ahLst/>
                <a:cxnLst>
                  <a:cxn ang="0">
                    <a:pos x="10" y="1"/>
                  </a:cxn>
                  <a:cxn ang="0">
                    <a:pos x="22" y="3"/>
                  </a:cxn>
                  <a:cxn ang="0">
                    <a:pos x="0" y="18"/>
                  </a:cxn>
                  <a:cxn ang="0">
                    <a:pos x="0" y="12"/>
                  </a:cxn>
                  <a:cxn ang="0">
                    <a:pos x="10" y="1"/>
                  </a:cxn>
                </a:cxnLst>
                <a:rect l="0" t="0" r="r" b="b"/>
                <a:pathLst>
                  <a:path w="22" h="18">
                    <a:moveTo>
                      <a:pt x="10" y="1"/>
                    </a:moveTo>
                    <a:cubicBezTo>
                      <a:pt x="19" y="0"/>
                      <a:pt x="17" y="0"/>
                      <a:pt x="22" y="3"/>
                    </a:cubicBezTo>
                    <a:cubicBezTo>
                      <a:pt x="18" y="8"/>
                      <a:pt x="7" y="17"/>
                      <a:pt x="0" y="1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4" y="7"/>
                      <a:pt x="9" y="4"/>
                      <a:pt x="1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9" name="ïṧḷïḓê-Freeform: Shape 165"/>
              <p:cNvSpPr/>
              <p:nvPr/>
            </p:nvSpPr>
            <p:spPr bwMode="auto">
              <a:xfrm>
                <a:off x="3032125" y="1336675"/>
                <a:ext cx="79375" cy="33338"/>
              </a:xfrm>
              <a:custGeom>
                <a:avLst/>
                <a:gdLst/>
                <a:ahLst/>
                <a:cxnLst>
                  <a:cxn ang="0">
                    <a:pos x="22" y="25"/>
                  </a:cxn>
                  <a:cxn ang="0">
                    <a:pos x="9" y="16"/>
                  </a:cxn>
                  <a:cxn ang="0">
                    <a:pos x="0" y="6"/>
                  </a:cxn>
                  <a:cxn ang="0">
                    <a:pos x="8" y="0"/>
                  </a:cxn>
                  <a:cxn ang="0">
                    <a:pos x="30" y="3"/>
                  </a:cxn>
                  <a:cxn ang="0">
                    <a:pos x="60" y="17"/>
                  </a:cxn>
                  <a:cxn ang="0">
                    <a:pos x="52" y="24"/>
                  </a:cxn>
                  <a:cxn ang="0">
                    <a:pos x="39" y="21"/>
                  </a:cxn>
                  <a:cxn ang="0">
                    <a:pos x="22" y="25"/>
                  </a:cxn>
                </a:cxnLst>
                <a:rect l="0" t="0" r="r" b="b"/>
                <a:pathLst>
                  <a:path w="60" h="25">
                    <a:moveTo>
                      <a:pt x="22" y="25"/>
                    </a:moveTo>
                    <a:cubicBezTo>
                      <a:pt x="14" y="25"/>
                      <a:pt x="6" y="23"/>
                      <a:pt x="9" y="16"/>
                    </a:cubicBezTo>
                    <a:cubicBezTo>
                      <a:pt x="5" y="13"/>
                      <a:pt x="0" y="11"/>
                      <a:pt x="0" y="6"/>
                    </a:cubicBezTo>
                    <a:cubicBezTo>
                      <a:pt x="0" y="2"/>
                      <a:pt x="4" y="0"/>
                      <a:pt x="8" y="0"/>
                    </a:cubicBezTo>
                    <a:cubicBezTo>
                      <a:pt x="18" y="0"/>
                      <a:pt x="21" y="3"/>
                      <a:pt x="30" y="3"/>
                    </a:cubicBezTo>
                    <a:cubicBezTo>
                      <a:pt x="42" y="3"/>
                      <a:pt x="52" y="13"/>
                      <a:pt x="60" y="17"/>
                    </a:cubicBezTo>
                    <a:cubicBezTo>
                      <a:pt x="59" y="21"/>
                      <a:pt x="56" y="24"/>
                      <a:pt x="52" y="24"/>
                    </a:cubicBezTo>
                    <a:cubicBezTo>
                      <a:pt x="46" y="24"/>
                      <a:pt x="44" y="21"/>
                      <a:pt x="39" y="21"/>
                    </a:cubicBezTo>
                    <a:cubicBezTo>
                      <a:pt x="34" y="21"/>
                      <a:pt x="30" y="25"/>
                      <a:pt x="22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0" name="ïṧḷïḓê-Freeform: Shape 166"/>
              <p:cNvSpPr/>
              <p:nvPr/>
            </p:nvSpPr>
            <p:spPr bwMode="auto">
              <a:xfrm>
                <a:off x="3040063" y="1666875"/>
                <a:ext cx="17463" cy="20638"/>
              </a:xfrm>
              <a:custGeom>
                <a:avLst/>
                <a:gdLst/>
                <a:ahLst/>
                <a:cxnLst>
                  <a:cxn ang="0">
                    <a:pos x="14" y="6"/>
                  </a:cxn>
                  <a:cxn ang="0">
                    <a:pos x="6" y="15"/>
                  </a:cxn>
                  <a:cxn ang="0">
                    <a:pos x="0" y="9"/>
                  </a:cxn>
                  <a:cxn ang="0">
                    <a:pos x="14" y="6"/>
                  </a:cxn>
                </a:cxnLst>
                <a:rect l="0" t="0" r="r" b="b"/>
                <a:pathLst>
                  <a:path w="14" h="15">
                    <a:moveTo>
                      <a:pt x="14" y="6"/>
                    </a:moveTo>
                    <a:cubicBezTo>
                      <a:pt x="12" y="9"/>
                      <a:pt x="11" y="15"/>
                      <a:pt x="6" y="15"/>
                    </a:cubicBezTo>
                    <a:cubicBezTo>
                      <a:pt x="5" y="15"/>
                      <a:pt x="0" y="9"/>
                      <a:pt x="0" y="9"/>
                    </a:cubicBezTo>
                    <a:cubicBezTo>
                      <a:pt x="0" y="1"/>
                      <a:pt x="10" y="0"/>
                      <a:pt x="14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1" name="ïṧḷïḓê-Freeform: Shape 167"/>
              <p:cNvSpPr/>
              <p:nvPr/>
            </p:nvSpPr>
            <p:spPr bwMode="auto">
              <a:xfrm>
                <a:off x="3136900" y="1509713"/>
                <a:ext cx="19050" cy="11113"/>
              </a:xfrm>
              <a:custGeom>
                <a:avLst/>
                <a:gdLst/>
                <a:ahLst/>
                <a:cxnLst>
                  <a:cxn ang="0">
                    <a:pos x="5" y="8"/>
                  </a:cxn>
                  <a:cxn ang="0">
                    <a:pos x="0" y="4"/>
                  </a:cxn>
                  <a:cxn ang="0">
                    <a:pos x="5" y="0"/>
                  </a:cxn>
                  <a:cxn ang="0">
                    <a:pos x="14" y="7"/>
                  </a:cxn>
                  <a:cxn ang="0">
                    <a:pos x="5" y="8"/>
                  </a:cxn>
                </a:cxnLst>
                <a:rect l="0" t="0" r="r" b="b"/>
                <a:pathLst>
                  <a:path w="14" h="8">
                    <a:moveTo>
                      <a:pt x="5" y="8"/>
                    </a:moveTo>
                    <a:cubicBezTo>
                      <a:pt x="2" y="8"/>
                      <a:pt x="0" y="7"/>
                      <a:pt x="0" y="4"/>
                    </a:cubicBezTo>
                    <a:cubicBezTo>
                      <a:pt x="0" y="3"/>
                      <a:pt x="4" y="0"/>
                      <a:pt x="5" y="0"/>
                    </a:cubicBezTo>
                    <a:cubicBezTo>
                      <a:pt x="9" y="0"/>
                      <a:pt x="13" y="5"/>
                      <a:pt x="14" y="7"/>
                    </a:cubicBezTo>
                    <a:cubicBezTo>
                      <a:pt x="8" y="8"/>
                      <a:pt x="10" y="8"/>
                      <a:pt x="5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2" name="ïṧḷïḓê-Freeform: Shape 168"/>
              <p:cNvSpPr/>
              <p:nvPr/>
            </p:nvSpPr>
            <p:spPr bwMode="auto">
              <a:xfrm>
                <a:off x="3052763" y="1476375"/>
                <a:ext cx="20638" cy="12700"/>
              </a:xfrm>
              <a:custGeom>
                <a:avLst/>
                <a:gdLst/>
                <a:ahLst/>
                <a:cxnLst>
                  <a:cxn ang="0">
                    <a:pos x="5" y="10"/>
                  </a:cxn>
                  <a:cxn ang="0">
                    <a:pos x="15" y="0"/>
                  </a:cxn>
                  <a:cxn ang="0">
                    <a:pos x="5" y="10"/>
                  </a:cxn>
                </a:cxnLst>
                <a:rect l="0" t="0" r="r" b="b"/>
                <a:pathLst>
                  <a:path w="15" h="10">
                    <a:moveTo>
                      <a:pt x="5" y="10"/>
                    </a:moveTo>
                    <a:cubicBezTo>
                      <a:pt x="0" y="10"/>
                      <a:pt x="10" y="0"/>
                      <a:pt x="15" y="0"/>
                    </a:cubicBezTo>
                    <a:cubicBezTo>
                      <a:pt x="14" y="6"/>
                      <a:pt x="10" y="10"/>
                      <a:pt x="5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3" name="ïṧḷïḓê-Freeform: Shape 169"/>
              <p:cNvSpPr/>
              <p:nvPr/>
            </p:nvSpPr>
            <p:spPr bwMode="auto">
              <a:xfrm>
                <a:off x="2876550" y="1335088"/>
                <a:ext cx="482600" cy="347663"/>
              </a:xfrm>
              <a:custGeom>
                <a:avLst/>
                <a:gdLst/>
                <a:ahLst/>
                <a:cxnLst>
                  <a:cxn ang="0">
                    <a:pos x="333" y="196"/>
                  </a:cxn>
                  <a:cxn ang="0">
                    <a:pos x="281" y="171"/>
                  </a:cxn>
                  <a:cxn ang="0">
                    <a:pos x="289" y="177"/>
                  </a:cxn>
                  <a:cxn ang="0">
                    <a:pos x="283" y="184"/>
                  </a:cxn>
                  <a:cxn ang="0">
                    <a:pos x="298" y="201"/>
                  </a:cxn>
                  <a:cxn ang="0">
                    <a:pos x="318" y="206"/>
                  </a:cxn>
                  <a:cxn ang="0">
                    <a:pos x="326" y="225"/>
                  </a:cxn>
                  <a:cxn ang="0">
                    <a:pos x="278" y="225"/>
                  </a:cxn>
                  <a:cxn ang="0">
                    <a:pos x="304" y="256"/>
                  </a:cxn>
                  <a:cxn ang="0">
                    <a:pos x="295" y="256"/>
                  </a:cxn>
                  <a:cxn ang="0">
                    <a:pos x="233" y="226"/>
                  </a:cxn>
                  <a:cxn ang="0">
                    <a:pos x="190" y="210"/>
                  </a:cxn>
                  <a:cxn ang="0">
                    <a:pos x="169" y="214"/>
                  </a:cxn>
                  <a:cxn ang="0">
                    <a:pos x="168" y="189"/>
                  </a:cxn>
                  <a:cxn ang="0">
                    <a:pos x="207" y="183"/>
                  </a:cxn>
                  <a:cxn ang="0">
                    <a:pos x="210" y="167"/>
                  </a:cxn>
                  <a:cxn ang="0">
                    <a:pos x="186" y="115"/>
                  </a:cxn>
                  <a:cxn ang="0">
                    <a:pos x="168" y="115"/>
                  </a:cxn>
                  <a:cxn ang="0">
                    <a:pos x="146" y="85"/>
                  </a:cxn>
                  <a:cxn ang="0">
                    <a:pos x="122" y="91"/>
                  </a:cxn>
                  <a:cxn ang="0">
                    <a:pos x="41" y="82"/>
                  </a:cxn>
                  <a:cxn ang="0">
                    <a:pos x="11" y="69"/>
                  </a:cxn>
                  <a:cxn ang="0">
                    <a:pos x="30" y="65"/>
                  </a:cxn>
                  <a:cxn ang="0">
                    <a:pos x="0" y="48"/>
                  </a:cxn>
                  <a:cxn ang="0">
                    <a:pos x="11" y="16"/>
                  </a:cxn>
                  <a:cxn ang="0">
                    <a:pos x="61" y="4"/>
                  </a:cxn>
                  <a:cxn ang="0">
                    <a:pos x="46" y="32"/>
                  </a:cxn>
                  <a:cxn ang="0">
                    <a:pos x="50" y="47"/>
                  </a:cxn>
                  <a:cxn ang="0">
                    <a:pos x="55" y="26"/>
                  </a:cxn>
                  <a:cxn ang="0">
                    <a:pos x="120" y="29"/>
                  </a:cxn>
                  <a:cxn ang="0">
                    <a:pos x="128" y="34"/>
                  </a:cxn>
                  <a:cxn ang="0">
                    <a:pos x="156" y="27"/>
                  </a:cxn>
                  <a:cxn ang="0">
                    <a:pos x="217" y="56"/>
                  </a:cxn>
                  <a:cxn ang="0">
                    <a:pos x="242" y="65"/>
                  </a:cxn>
                  <a:cxn ang="0">
                    <a:pos x="273" y="85"/>
                  </a:cxn>
                  <a:cxn ang="0">
                    <a:pos x="293" y="95"/>
                  </a:cxn>
                  <a:cxn ang="0">
                    <a:pos x="291" y="102"/>
                  </a:cxn>
                  <a:cxn ang="0">
                    <a:pos x="283" y="116"/>
                  </a:cxn>
                  <a:cxn ang="0">
                    <a:pos x="317" y="135"/>
                  </a:cxn>
                  <a:cxn ang="0">
                    <a:pos x="342" y="153"/>
                  </a:cxn>
                  <a:cxn ang="0">
                    <a:pos x="362" y="165"/>
                  </a:cxn>
                  <a:cxn ang="0">
                    <a:pos x="349" y="178"/>
                  </a:cxn>
                </a:cxnLst>
                <a:rect l="0" t="0" r="r" b="b"/>
                <a:pathLst>
                  <a:path w="362" h="261">
                    <a:moveTo>
                      <a:pt x="339" y="184"/>
                    </a:moveTo>
                    <a:cubicBezTo>
                      <a:pt x="339" y="189"/>
                      <a:pt x="338" y="196"/>
                      <a:pt x="333" y="196"/>
                    </a:cubicBezTo>
                    <a:cubicBezTo>
                      <a:pt x="311" y="196"/>
                      <a:pt x="311" y="166"/>
                      <a:pt x="289" y="166"/>
                    </a:cubicBezTo>
                    <a:cubicBezTo>
                      <a:pt x="287" y="166"/>
                      <a:pt x="281" y="171"/>
                      <a:pt x="281" y="171"/>
                    </a:cubicBezTo>
                    <a:cubicBezTo>
                      <a:pt x="284" y="173"/>
                      <a:pt x="285" y="173"/>
                      <a:pt x="289" y="172"/>
                    </a:cubicBezTo>
                    <a:cubicBezTo>
                      <a:pt x="289" y="177"/>
                      <a:pt x="289" y="177"/>
                      <a:pt x="289" y="177"/>
                    </a:cubicBezTo>
                    <a:cubicBezTo>
                      <a:pt x="287" y="178"/>
                      <a:pt x="284" y="178"/>
                      <a:pt x="283" y="177"/>
                    </a:cubicBezTo>
                    <a:cubicBezTo>
                      <a:pt x="283" y="184"/>
                      <a:pt x="283" y="184"/>
                      <a:pt x="283" y="184"/>
                    </a:cubicBezTo>
                    <a:cubicBezTo>
                      <a:pt x="288" y="184"/>
                      <a:pt x="288" y="184"/>
                      <a:pt x="288" y="184"/>
                    </a:cubicBezTo>
                    <a:cubicBezTo>
                      <a:pt x="289" y="189"/>
                      <a:pt x="295" y="199"/>
                      <a:pt x="298" y="201"/>
                    </a:cubicBezTo>
                    <a:cubicBezTo>
                      <a:pt x="307" y="204"/>
                      <a:pt x="310" y="198"/>
                      <a:pt x="311" y="206"/>
                    </a:cubicBezTo>
                    <a:cubicBezTo>
                      <a:pt x="315" y="206"/>
                      <a:pt x="315" y="206"/>
                      <a:pt x="318" y="206"/>
                    </a:cubicBezTo>
                    <a:cubicBezTo>
                      <a:pt x="318" y="213"/>
                      <a:pt x="318" y="213"/>
                      <a:pt x="318" y="215"/>
                    </a:cubicBezTo>
                    <a:cubicBezTo>
                      <a:pt x="318" y="218"/>
                      <a:pt x="326" y="220"/>
                      <a:pt x="326" y="225"/>
                    </a:cubicBezTo>
                    <a:cubicBezTo>
                      <a:pt x="326" y="229"/>
                      <a:pt x="321" y="238"/>
                      <a:pt x="319" y="242"/>
                    </a:cubicBezTo>
                    <a:cubicBezTo>
                      <a:pt x="311" y="242"/>
                      <a:pt x="283" y="231"/>
                      <a:pt x="278" y="225"/>
                    </a:cubicBezTo>
                    <a:cubicBezTo>
                      <a:pt x="272" y="225"/>
                      <a:pt x="272" y="225"/>
                      <a:pt x="272" y="225"/>
                    </a:cubicBezTo>
                    <a:cubicBezTo>
                      <a:pt x="279" y="234"/>
                      <a:pt x="304" y="243"/>
                      <a:pt x="304" y="256"/>
                    </a:cubicBezTo>
                    <a:cubicBezTo>
                      <a:pt x="304" y="259"/>
                      <a:pt x="301" y="261"/>
                      <a:pt x="299" y="261"/>
                    </a:cubicBezTo>
                    <a:cubicBezTo>
                      <a:pt x="297" y="261"/>
                      <a:pt x="296" y="256"/>
                      <a:pt x="295" y="256"/>
                    </a:cubicBezTo>
                    <a:cubicBezTo>
                      <a:pt x="282" y="249"/>
                      <a:pt x="274" y="252"/>
                      <a:pt x="263" y="245"/>
                    </a:cubicBezTo>
                    <a:cubicBezTo>
                      <a:pt x="252" y="239"/>
                      <a:pt x="226" y="240"/>
                      <a:pt x="233" y="226"/>
                    </a:cubicBezTo>
                    <a:cubicBezTo>
                      <a:pt x="219" y="219"/>
                      <a:pt x="212" y="211"/>
                      <a:pt x="199" y="204"/>
                    </a:cubicBezTo>
                    <a:cubicBezTo>
                      <a:pt x="197" y="207"/>
                      <a:pt x="194" y="210"/>
                      <a:pt x="190" y="210"/>
                    </a:cubicBezTo>
                    <a:cubicBezTo>
                      <a:pt x="186" y="210"/>
                      <a:pt x="187" y="207"/>
                      <a:pt x="183" y="207"/>
                    </a:cubicBezTo>
                    <a:cubicBezTo>
                      <a:pt x="177" y="207"/>
                      <a:pt x="175" y="214"/>
                      <a:pt x="169" y="214"/>
                    </a:cubicBezTo>
                    <a:cubicBezTo>
                      <a:pt x="165" y="214"/>
                      <a:pt x="150" y="208"/>
                      <a:pt x="150" y="201"/>
                    </a:cubicBezTo>
                    <a:cubicBezTo>
                      <a:pt x="150" y="197"/>
                      <a:pt x="162" y="189"/>
                      <a:pt x="168" y="189"/>
                    </a:cubicBezTo>
                    <a:cubicBezTo>
                      <a:pt x="176" y="189"/>
                      <a:pt x="183" y="189"/>
                      <a:pt x="187" y="189"/>
                    </a:cubicBezTo>
                    <a:cubicBezTo>
                      <a:pt x="191" y="189"/>
                      <a:pt x="202" y="187"/>
                      <a:pt x="207" y="183"/>
                    </a:cubicBezTo>
                    <a:cubicBezTo>
                      <a:pt x="205" y="182"/>
                      <a:pt x="199" y="178"/>
                      <a:pt x="199" y="174"/>
                    </a:cubicBezTo>
                    <a:cubicBezTo>
                      <a:pt x="199" y="167"/>
                      <a:pt x="207" y="171"/>
                      <a:pt x="210" y="167"/>
                    </a:cubicBezTo>
                    <a:cubicBezTo>
                      <a:pt x="214" y="163"/>
                      <a:pt x="223" y="154"/>
                      <a:pt x="223" y="148"/>
                    </a:cubicBezTo>
                    <a:cubicBezTo>
                      <a:pt x="223" y="136"/>
                      <a:pt x="195" y="115"/>
                      <a:pt x="186" y="115"/>
                    </a:cubicBezTo>
                    <a:cubicBezTo>
                      <a:pt x="180" y="115"/>
                      <a:pt x="177" y="120"/>
                      <a:pt x="172" y="120"/>
                    </a:cubicBezTo>
                    <a:cubicBezTo>
                      <a:pt x="170" y="120"/>
                      <a:pt x="168" y="115"/>
                      <a:pt x="168" y="115"/>
                    </a:cubicBezTo>
                    <a:cubicBezTo>
                      <a:pt x="168" y="110"/>
                      <a:pt x="176" y="109"/>
                      <a:pt x="179" y="109"/>
                    </a:cubicBezTo>
                    <a:cubicBezTo>
                      <a:pt x="175" y="105"/>
                      <a:pt x="151" y="85"/>
                      <a:pt x="146" y="85"/>
                    </a:cubicBezTo>
                    <a:cubicBezTo>
                      <a:pt x="140" y="85"/>
                      <a:pt x="133" y="101"/>
                      <a:pt x="125" y="101"/>
                    </a:cubicBezTo>
                    <a:cubicBezTo>
                      <a:pt x="120" y="101"/>
                      <a:pt x="121" y="94"/>
                      <a:pt x="122" y="91"/>
                    </a:cubicBezTo>
                    <a:cubicBezTo>
                      <a:pt x="108" y="90"/>
                      <a:pt x="75" y="91"/>
                      <a:pt x="55" y="91"/>
                    </a:cubicBezTo>
                    <a:cubicBezTo>
                      <a:pt x="51" y="91"/>
                      <a:pt x="44" y="86"/>
                      <a:pt x="41" y="82"/>
                    </a:cubicBezTo>
                    <a:cubicBezTo>
                      <a:pt x="20" y="82"/>
                      <a:pt x="20" y="82"/>
                      <a:pt x="20" y="82"/>
                    </a:cubicBezTo>
                    <a:cubicBezTo>
                      <a:pt x="18" y="76"/>
                      <a:pt x="11" y="75"/>
                      <a:pt x="11" y="69"/>
                    </a:cubicBezTo>
                    <a:cubicBezTo>
                      <a:pt x="16" y="67"/>
                      <a:pt x="23" y="70"/>
                      <a:pt x="30" y="70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26" y="62"/>
                      <a:pt x="6" y="60"/>
                      <a:pt x="6" y="60"/>
                    </a:cubicBezTo>
                    <a:cubicBezTo>
                      <a:pt x="6" y="60"/>
                      <a:pt x="0" y="52"/>
                      <a:pt x="0" y="48"/>
                    </a:cubicBezTo>
                    <a:cubicBezTo>
                      <a:pt x="0" y="36"/>
                      <a:pt x="2" y="33"/>
                      <a:pt x="8" y="29"/>
                    </a:cubicBezTo>
                    <a:cubicBezTo>
                      <a:pt x="12" y="26"/>
                      <a:pt x="10" y="18"/>
                      <a:pt x="11" y="16"/>
                    </a:cubicBezTo>
                    <a:cubicBezTo>
                      <a:pt x="20" y="7"/>
                      <a:pt x="32" y="0"/>
                      <a:pt x="47" y="0"/>
                    </a:cubicBezTo>
                    <a:cubicBezTo>
                      <a:pt x="47" y="0"/>
                      <a:pt x="61" y="4"/>
                      <a:pt x="61" y="4"/>
                    </a:cubicBezTo>
                    <a:cubicBezTo>
                      <a:pt x="57" y="14"/>
                      <a:pt x="42" y="14"/>
                      <a:pt x="42" y="27"/>
                    </a:cubicBezTo>
                    <a:cubicBezTo>
                      <a:pt x="42" y="30"/>
                      <a:pt x="44" y="32"/>
                      <a:pt x="46" y="32"/>
                    </a:cubicBezTo>
                    <a:cubicBezTo>
                      <a:pt x="45" y="35"/>
                      <a:pt x="46" y="40"/>
                      <a:pt x="46" y="40"/>
                    </a:cubicBezTo>
                    <a:cubicBezTo>
                      <a:pt x="46" y="43"/>
                      <a:pt x="45" y="47"/>
                      <a:pt x="50" y="47"/>
                    </a:cubicBezTo>
                    <a:cubicBezTo>
                      <a:pt x="53" y="47"/>
                      <a:pt x="59" y="42"/>
                      <a:pt x="59" y="38"/>
                    </a:cubicBezTo>
                    <a:cubicBezTo>
                      <a:pt x="59" y="34"/>
                      <a:pt x="55" y="31"/>
                      <a:pt x="55" y="26"/>
                    </a:cubicBezTo>
                    <a:cubicBezTo>
                      <a:pt x="55" y="10"/>
                      <a:pt x="84" y="4"/>
                      <a:pt x="102" y="4"/>
                    </a:cubicBezTo>
                    <a:cubicBezTo>
                      <a:pt x="113" y="4"/>
                      <a:pt x="120" y="20"/>
                      <a:pt x="120" y="29"/>
                    </a:cubicBezTo>
                    <a:cubicBezTo>
                      <a:pt x="120" y="31"/>
                      <a:pt x="117" y="38"/>
                      <a:pt x="120" y="38"/>
                    </a:cubicBezTo>
                    <a:cubicBezTo>
                      <a:pt x="122" y="38"/>
                      <a:pt x="124" y="34"/>
                      <a:pt x="128" y="34"/>
                    </a:cubicBezTo>
                    <a:cubicBezTo>
                      <a:pt x="133" y="34"/>
                      <a:pt x="135" y="38"/>
                      <a:pt x="138" y="38"/>
                    </a:cubicBezTo>
                    <a:cubicBezTo>
                      <a:pt x="146" y="38"/>
                      <a:pt x="148" y="27"/>
                      <a:pt x="156" y="27"/>
                    </a:cubicBezTo>
                    <a:cubicBezTo>
                      <a:pt x="165" y="27"/>
                      <a:pt x="183" y="30"/>
                      <a:pt x="189" y="34"/>
                    </a:cubicBezTo>
                    <a:cubicBezTo>
                      <a:pt x="199" y="41"/>
                      <a:pt x="202" y="56"/>
                      <a:pt x="217" y="56"/>
                    </a:cubicBezTo>
                    <a:cubicBezTo>
                      <a:pt x="223" y="56"/>
                      <a:pt x="224" y="56"/>
                      <a:pt x="228" y="56"/>
                    </a:cubicBezTo>
                    <a:cubicBezTo>
                      <a:pt x="232" y="56"/>
                      <a:pt x="243" y="57"/>
                      <a:pt x="242" y="65"/>
                    </a:cubicBezTo>
                    <a:cubicBezTo>
                      <a:pt x="254" y="69"/>
                      <a:pt x="261" y="76"/>
                      <a:pt x="273" y="77"/>
                    </a:cubicBezTo>
                    <a:cubicBezTo>
                      <a:pt x="273" y="85"/>
                      <a:pt x="273" y="85"/>
                      <a:pt x="273" y="85"/>
                    </a:cubicBezTo>
                    <a:cubicBezTo>
                      <a:pt x="276" y="85"/>
                      <a:pt x="281" y="85"/>
                      <a:pt x="281" y="85"/>
                    </a:cubicBezTo>
                    <a:cubicBezTo>
                      <a:pt x="287" y="85"/>
                      <a:pt x="290" y="89"/>
                      <a:pt x="293" y="95"/>
                    </a:cubicBezTo>
                    <a:cubicBezTo>
                      <a:pt x="287" y="96"/>
                      <a:pt x="281" y="96"/>
                      <a:pt x="277" y="101"/>
                    </a:cubicBezTo>
                    <a:cubicBezTo>
                      <a:pt x="285" y="102"/>
                      <a:pt x="287" y="102"/>
                      <a:pt x="291" y="102"/>
                    </a:cubicBezTo>
                    <a:cubicBezTo>
                      <a:pt x="293" y="102"/>
                      <a:pt x="296" y="103"/>
                      <a:pt x="297" y="106"/>
                    </a:cubicBezTo>
                    <a:cubicBezTo>
                      <a:pt x="290" y="110"/>
                      <a:pt x="287" y="110"/>
                      <a:pt x="283" y="116"/>
                    </a:cubicBezTo>
                    <a:cubicBezTo>
                      <a:pt x="287" y="118"/>
                      <a:pt x="289" y="120"/>
                      <a:pt x="295" y="120"/>
                    </a:cubicBezTo>
                    <a:cubicBezTo>
                      <a:pt x="296" y="130"/>
                      <a:pt x="308" y="134"/>
                      <a:pt x="317" y="135"/>
                    </a:cubicBezTo>
                    <a:cubicBezTo>
                      <a:pt x="318" y="143"/>
                      <a:pt x="320" y="151"/>
                      <a:pt x="327" y="151"/>
                    </a:cubicBezTo>
                    <a:cubicBezTo>
                      <a:pt x="337" y="151"/>
                      <a:pt x="339" y="145"/>
                      <a:pt x="342" y="153"/>
                    </a:cubicBezTo>
                    <a:cubicBezTo>
                      <a:pt x="344" y="155"/>
                      <a:pt x="348" y="155"/>
                      <a:pt x="350" y="155"/>
                    </a:cubicBezTo>
                    <a:cubicBezTo>
                      <a:pt x="359" y="155"/>
                      <a:pt x="362" y="158"/>
                      <a:pt x="362" y="165"/>
                    </a:cubicBezTo>
                    <a:cubicBezTo>
                      <a:pt x="362" y="171"/>
                      <a:pt x="355" y="173"/>
                      <a:pt x="349" y="173"/>
                    </a:cubicBezTo>
                    <a:cubicBezTo>
                      <a:pt x="349" y="178"/>
                      <a:pt x="349" y="176"/>
                      <a:pt x="349" y="178"/>
                    </a:cubicBezTo>
                    <a:cubicBezTo>
                      <a:pt x="349" y="180"/>
                      <a:pt x="348" y="184"/>
                      <a:pt x="339" y="1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4" name="ïṧḷïḓê-Freeform: Shape 170"/>
              <p:cNvSpPr/>
              <p:nvPr/>
            </p:nvSpPr>
            <p:spPr bwMode="auto">
              <a:xfrm>
                <a:off x="3073400" y="1635125"/>
                <a:ext cx="14288" cy="12700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6"/>
                  </a:cxn>
                  <a:cxn ang="0">
                    <a:pos x="10" y="6"/>
                  </a:cxn>
                </a:cxnLst>
                <a:rect l="0" t="0" r="r" b="b"/>
                <a:pathLst>
                  <a:path w="10" h="9">
                    <a:moveTo>
                      <a:pt x="10" y="6"/>
                    </a:moveTo>
                    <a:cubicBezTo>
                      <a:pt x="6" y="9"/>
                      <a:pt x="5" y="9"/>
                      <a:pt x="0" y="6"/>
                    </a:cubicBezTo>
                    <a:cubicBezTo>
                      <a:pt x="5" y="0"/>
                      <a:pt x="5" y="3"/>
                      <a:pt x="10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5" name="ïṧḷïḓê-Freeform: Shape 171"/>
              <p:cNvSpPr/>
              <p:nvPr/>
            </p:nvSpPr>
            <p:spPr bwMode="auto">
              <a:xfrm>
                <a:off x="2974975" y="1568450"/>
                <a:ext cx="12700" cy="12700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9" y="9"/>
                  </a:cxn>
                  <a:cxn ang="0">
                    <a:pos x="1" y="2"/>
                  </a:cxn>
                </a:cxnLst>
                <a:rect l="0" t="0" r="r" b="b"/>
                <a:pathLst>
                  <a:path w="9" h="9">
                    <a:moveTo>
                      <a:pt x="1" y="2"/>
                    </a:moveTo>
                    <a:cubicBezTo>
                      <a:pt x="6" y="0"/>
                      <a:pt x="6" y="5"/>
                      <a:pt x="9" y="9"/>
                    </a:cubicBezTo>
                    <a:cubicBezTo>
                      <a:pt x="4" y="9"/>
                      <a:pt x="0" y="5"/>
                      <a:pt x="1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6" name="ïṧḷïḓê-Freeform: Shape 172"/>
              <p:cNvSpPr/>
              <p:nvPr/>
            </p:nvSpPr>
            <p:spPr bwMode="auto">
              <a:xfrm>
                <a:off x="2847975" y="985838"/>
                <a:ext cx="514350" cy="269875"/>
              </a:xfrm>
              <a:custGeom>
                <a:avLst/>
                <a:gdLst/>
                <a:ahLst/>
                <a:cxnLst>
                  <a:cxn ang="0">
                    <a:pos x="307" y="16"/>
                  </a:cxn>
                  <a:cxn ang="0">
                    <a:pos x="350" y="9"/>
                  </a:cxn>
                  <a:cxn ang="0">
                    <a:pos x="386" y="28"/>
                  </a:cxn>
                  <a:cxn ang="0">
                    <a:pos x="313" y="51"/>
                  </a:cxn>
                  <a:cxn ang="0">
                    <a:pos x="295" y="74"/>
                  </a:cxn>
                  <a:cxn ang="0">
                    <a:pos x="231" y="108"/>
                  </a:cxn>
                  <a:cxn ang="0">
                    <a:pos x="216" y="118"/>
                  </a:cxn>
                  <a:cxn ang="0">
                    <a:pos x="216" y="137"/>
                  </a:cxn>
                  <a:cxn ang="0">
                    <a:pos x="174" y="157"/>
                  </a:cxn>
                  <a:cxn ang="0">
                    <a:pos x="158" y="184"/>
                  </a:cxn>
                  <a:cxn ang="0">
                    <a:pos x="176" y="188"/>
                  </a:cxn>
                  <a:cxn ang="0">
                    <a:pos x="126" y="197"/>
                  </a:cxn>
                  <a:cxn ang="0">
                    <a:pos x="80" y="201"/>
                  </a:cxn>
                  <a:cxn ang="0">
                    <a:pos x="33" y="197"/>
                  </a:cxn>
                  <a:cxn ang="0">
                    <a:pos x="60" y="176"/>
                  </a:cxn>
                  <a:cxn ang="0">
                    <a:pos x="57" y="158"/>
                  </a:cxn>
                  <a:cxn ang="0">
                    <a:pos x="92" y="170"/>
                  </a:cxn>
                  <a:cxn ang="0">
                    <a:pos x="66" y="148"/>
                  </a:cxn>
                  <a:cxn ang="0">
                    <a:pos x="55" y="151"/>
                  </a:cxn>
                  <a:cxn ang="0">
                    <a:pos x="68" y="131"/>
                  </a:cxn>
                  <a:cxn ang="0">
                    <a:pos x="62" y="97"/>
                  </a:cxn>
                  <a:cxn ang="0">
                    <a:pos x="67" y="89"/>
                  </a:cxn>
                  <a:cxn ang="0">
                    <a:pos x="97" y="90"/>
                  </a:cxn>
                  <a:cxn ang="0">
                    <a:pos x="108" y="91"/>
                  </a:cxn>
                  <a:cxn ang="0">
                    <a:pos x="133" y="86"/>
                  </a:cxn>
                  <a:cxn ang="0">
                    <a:pos x="147" y="74"/>
                  </a:cxn>
                  <a:cxn ang="0">
                    <a:pos x="99" y="81"/>
                  </a:cxn>
                  <a:cxn ang="0">
                    <a:pos x="72" y="76"/>
                  </a:cxn>
                  <a:cxn ang="0">
                    <a:pos x="57" y="81"/>
                  </a:cxn>
                  <a:cxn ang="0">
                    <a:pos x="44" y="67"/>
                  </a:cxn>
                  <a:cxn ang="0">
                    <a:pos x="51" y="53"/>
                  </a:cxn>
                  <a:cxn ang="0">
                    <a:pos x="25" y="60"/>
                  </a:cxn>
                  <a:cxn ang="0">
                    <a:pos x="29" y="49"/>
                  </a:cxn>
                  <a:cxn ang="0">
                    <a:pos x="9" y="52"/>
                  </a:cxn>
                  <a:cxn ang="0">
                    <a:pos x="44" y="36"/>
                  </a:cxn>
                  <a:cxn ang="0">
                    <a:pos x="57" y="32"/>
                  </a:cxn>
                  <a:cxn ang="0">
                    <a:pos x="104" y="32"/>
                  </a:cxn>
                  <a:cxn ang="0">
                    <a:pos x="135" y="11"/>
                  </a:cxn>
                  <a:cxn ang="0">
                    <a:pos x="196" y="6"/>
                  </a:cxn>
                  <a:cxn ang="0">
                    <a:pos x="218" y="8"/>
                  </a:cxn>
                  <a:cxn ang="0">
                    <a:pos x="245" y="3"/>
                  </a:cxn>
                  <a:cxn ang="0">
                    <a:pos x="315" y="11"/>
                  </a:cxn>
                </a:cxnLst>
                <a:rect l="0" t="0" r="r" b="b"/>
                <a:pathLst>
                  <a:path w="386" h="203">
                    <a:moveTo>
                      <a:pt x="315" y="11"/>
                    </a:moveTo>
                    <a:cubicBezTo>
                      <a:pt x="312" y="14"/>
                      <a:pt x="310" y="15"/>
                      <a:pt x="307" y="16"/>
                    </a:cubicBezTo>
                    <a:cubicBezTo>
                      <a:pt x="342" y="6"/>
                      <a:pt x="342" y="6"/>
                      <a:pt x="342" y="6"/>
                    </a:cubicBezTo>
                    <a:cubicBezTo>
                      <a:pt x="345" y="7"/>
                      <a:pt x="347" y="8"/>
                      <a:pt x="350" y="9"/>
                    </a:cubicBezTo>
                    <a:cubicBezTo>
                      <a:pt x="355" y="11"/>
                      <a:pt x="355" y="14"/>
                      <a:pt x="358" y="17"/>
                    </a:cubicBezTo>
                    <a:cubicBezTo>
                      <a:pt x="363" y="22"/>
                      <a:pt x="386" y="20"/>
                      <a:pt x="386" y="28"/>
                    </a:cubicBezTo>
                    <a:cubicBezTo>
                      <a:pt x="386" y="33"/>
                      <a:pt x="378" y="32"/>
                      <a:pt x="375" y="34"/>
                    </a:cubicBezTo>
                    <a:cubicBezTo>
                      <a:pt x="358" y="48"/>
                      <a:pt x="336" y="40"/>
                      <a:pt x="313" y="51"/>
                    </a:cubicBezTo>
                    <a:cubicBezTo>
                      <a:pt x="317" y="56"/>
                      <a:pt x="335" y="52"/>
                      <a:pt x="346" y="52"/>
                    </a:cubicBezTo>
                    <a:cubicBezTo>
                      <a:pt x="336" y="63"/>
                      <a:pt x="311" y="69"/>
                      <a:pt x="295" y="74"/>
                    </a:cubicBezTo>
                    <a:cubicBezTo>
                      <a:pt x="277" y="80"/>
                      <a:pt x="267" y="97"/>
                      <a:pt x="254" y="107"/>
                    </a:cubicBezTo>
                    <a:cubicBezTo>
                      <a:pt x="248" y="112"/>
                      <a:pt x="238" y="106"/>
                      <a:pt x="231" y="108"/>
                    </a:cubicBezTo>
                    <a:cubicBezTo>
                      <a:pt x="221" y="112"/>
                      <a:pt x="210" y="112"/>
                      <a:pt x="203" y="118"/>
                    </a:cubicBezTo>
                    <a:cubicBezTo>
                      <a:pt x="216" y="118"/>
                      <a:pt x="216" y="118"/>
                      <a:pt x="216" y="118"/>
                    </a:cubicBezTo>
                    <a:cubicBezTo>
                      <a:pt x="217" y="128"/>
                      <a:pt x="211" y="127"/>
                      <a:pt x="203" y="126"/>
                    </a:cubicBezTo>
                    <a:cubicBezTo>
                      <a:pt x="208" y="129"/>
                      <a:pt x="213" y="131"/>
                      <a:pt x="216" y="137"/>
                    </a:cubicBezTo>
                    <a:cubicBezTo>
                      <a:pt x="206" y="141"/>
                      <a:pt x="203" y="152"/>
                      <a:pt x="196" y="157"/>
                    </a:cubicBezTo>
                    <a:cubicBezTo>
                      <a:pt x="177" y="157"/>
                      <a:pt x="177" y="157"/>
                      <a:pt x="174" y="157"/>
                    </a:cubicBezTo>
                    <a:cubicBezTo>
                      <a:pt x="175" y="160"/>
                      <a:pt x="177" y="161"/>
                      <a:pt x="177" y="164"/>
                    </a:cubicBezTo>
                    <a:cubicBezTo>
                      <a:pt x="177" y="178"/>
                      <a:pt x="158" y="169"/>
                      <a:pt x="158" y="184"/>
                    </a:cubicBezTo>
                    <a:cubicBezTo>
                      <a:pt x="165" y="184"/>
                      <a:pt x="166" y="184"/>
                      <a:pt x="169" y="184"/>
                    </a:cubicBezTo>
                    <a:cubicBezTo>
                      <a:pt x="171" y="184"/>
                      <a:pt x="176" y="184"/>
                      <a:pt x="176" y="188"/>
                    </a:cubicBezTo>
                    <a:cubicBezTo>
                      <a:pt x="176" y="195"/>
                      <a:pt x="151" y="203"/>
                      <a:pt x="141" y="203"/>
                    </a:cubicBezTo>
                    <a:cubicBezTo>
                      <a:pt x="131" y="203"/>
                      <a:pt x="135" y="197"/>
                      <a:pt x="126" y="197"/>
                    </a:cubicBezTo>
                    <a:cubicBezTo>
                      <a:pt x="113" y="197"/>
                      <a:pt x="104" y="197"/>
                      <a:pt x="93" y="197"/>
                    </a:cubicBezTo>
                    <a:cubicBezTo>
                      <a:pt x="89" y="197"/>
                      <a:pt x="86" y="201"/>
                      <a:pt x="80" y="201"/>
                    </a:cubicBezTo>
                    <a:cubicBezTo>
                      <a:pt x="65" y="201"/>
                      <a:pt x="53" y="197"/>
                      <a:pt x="38" y="192"/>
                    </a:cubicBezTo>
                    <a:cubicBezTo>
                      <a:pt x="37" y="194"/>
                      <a:pt x="35" y="197"/>
                      <a:pt x="33" y="197"/>
                    </a:cubicBezTo>
                    <a:cubicBezTo>
                      <a:pt x="29" y="197"/>
                      <a:pt x="28" y="194"/>
                      <a:pt x="28" y="193"/>
                    </a:cubicBezTo>
                    <a:cubicBezTo>
                      <a:pt x="28" y="176"/>
                      <a:pt x="51" y="182"/>
                      <a:pt x="60" y="176"/>
                    </a:cubicBezTo>
                    <a:cubicBezTo>
                      <a:pt x="55" y="172"/>
                      <a:pt x="46" y="170"/>
                      <a:pt x="46" y="162"/>
                    </a:cubicBezTo>
                    <a:cubicBezTo>
                      <a:pt x="46" y="156"/>
                      <a:pt x="52" y="158"/>
                      <a:pt x="57" y="158"/>
                    </a:cubicBezTo>
                    <a:cubicBezTo>
                      <a:pt x="71" y="158"/>
                      <a:pt x="76" y="165"/>
                      <a:pt x="84" y="170"/>
                    </a:cubicBezTo>
                    <a:cubicBezTo>
                      <a:pt x="92" y="170"/>
                      <a:pt x="92" y="170"/>
                      <a:pt x="92" y="170"/>
                    </a:cubicBezTo>
                    <a:cubicBezTo>
                      <a:pt x="86" y="164"/>
                      <a:pt x="72" y="159"/>
                      <a:pt x="72" y="148"/>
                    </a:cubicBezTo>
                    <a:cubicBezTo>
                      <a:pt x="66" y="148"/>
                      <a:pt x="66" y="148"/>
                      <a:pt x="66" y="148"/>
                    </a:cubicBezTo>
                    <a:cubicBezTo>
                      <a:pt x="63" y="149"/>
                      <a:pt x="63" y="149"/>
                      <a:pt x="61" y="151"/>
                    </a:cubicBezTo>
                    <a:cubicBezTo>
                      <a:pt x="55" y="151"/>
                      <a:pt x="55" y="151"/>
                      <a:pt x="55" y="151"/>
                    </a:cubicBezTo>
                    <a:cubicBezTo>
                      <a:pt x="55" y="146"/>
                      <a:pt x="55" y="146"/>
                      <a:pt x="55" y="146"/>
                    </a:cubicBezTo>
                    <a:cubicBezTo>
                      <a:pt x="58" y="138"/>
                      <a:pt x="61" y="134"/>
                      <a:pt x="68" y="131"/>
                    </a:cubicBezTo>
                    <a:cubicBezTo>
                      <a:pt x="79" y="128"/>
                      <a:pt x="92" y="132"/>
                      <a:pt x="92" y="119"/>
                    </a:cubicBezTo>
                    <a:cubicBezTo>
                      <a:pt x="92" y="105"/>
                      <a:pt x="62" y="105"/>
                      <a:pt x="62" y="97"/>
                    </a:cubicBezTo>
                    <a:cubicBezTo>
                      <a:pt x="62" y="93"/>
                      <a:pt x="69" y="94"/>
                      <a:pt x="73" y="94"/>
                    </a:cubicBezTo>
                    <a:cubicBezTo>
                      <a:pt x="68" y="94"/>
                      <a:pt x="67" y="92"/>
                      <a:pt x="67" y="89"/>
                    </a:cubicBezTo>
                    <a:cubicBezTo>
                      <a:pt x="69" y="88"/>
                      <a:pt x="71" y="89"/>
                      <a:pt x="73" y="89"/>
                    </a:cubicBezTo>
                    <a:cubicBezTo>
                      <a:pt x="78" y="89"/>
                      <a:pt x="88" y="87"/>
                      <a:pt x="97" y="90"/>
                    </a:cubicBezTo>
                    <a:cubicBezTo>
                      <a:pt x="108" y="93"/>
                      <a:pt x="112" y="106"/>
                      <a:pt x="124" y="104"/>
                    </a:cubicBezTo>
                    <a:cubicBezTo>
                      <a:pt x="122" y="102"/>
                      <a:pt x="108" y="93"/>
                      <a:pt x="108" y="91"/>
                    </a:cubicBezTo>
                    <a:cubicBezTo>
                      <a:pt x="108" y="89"/>
                      <a:pt x="110" y="88"/>
                      <a:pt x="111" y="86"/>
                    </a:cubicBezTo>
                    <a:cubicBezTo>
                      <a:pt x="133" y="86"/>
                      <a:pt x="133" y="86"/>
                      <a:pt x="133" y="86"/>
                    </a:cubicBezTo>
                    <a:cubicBezTo>
                      <a:pt x="141" y="83"/>
                      <a:pt x="149" y="81"/>
                      <a:pt x="154" y="74"/>
                    </a:cubicBezTo>
                    <a:cubicBezTo>
                      <a:pt x="147" y="74"/>
                      <a:pt x="147" y="74"/>
                      <a:pt x="147" y="74"/>
                    </a:cubicBezTo>
                    <a:cubicBezTo>
                      <a:pt x="138" y="81"/>
                      <a:pt x="128" y="84"/>
                      <a:pt x="114" y="84"/>
                    </a:cubicBezTo>
                    <a:cubicBezTo>
                      <a:pt x="106" y="84"/>
                      <a:pt x="103" y="81"/>
                      <a:pt x="99" y="81"/>
                    </a:cubicBezTo>
                    <a:cubicBezTo>
                      <a:pt x="95" y="81"/>
                      <a:pt x="93" y="85"/>
                      <a:pt x="90" y="85"/>
                    </a:cubicBezTo>
                    <a:cubicBezTo>
                      <a:pt x="81" y="85"/>
                      <a:pt x="70" y="82"/>
                      <a:pt x="72" y="76"/>
                    </a:cubicBezTo>
                    <a:cubicBezTo>
                      <a:pt x="67" y="76"/>
                      <a:pt x="67" y="76"/>
                      <a:pt x="67" y="76"/>
                    </a:cubicBezTo>
                    <a:cubicBezTo>
                      <a:pt x="63" y="78"/>
                      <a:pt x="61" y="81"/>
                      <a:pt x="57" y="81"/>
                    </a:cubicBezTo>
                    <a:cubicBezTo>
                      <a:pt x="48" y="81"/>
                      <a:pt x="36" y="75"/>
                      <a:pt x="33" y="71"/>
                    </a:cubicBezTo>
                    <a:cubicBezTo>
                      <a:pt x="36" y="69"/>
                      <a:pt x="39" y="67"/>
                      <a:pt x="44" y="67"/>
                    </a:cubicBezTo>
                    <a:cubicBezTo>
                      <a:pt x="36" y="67"/>
                      <a:pt x="27" y="66"/>
                      <a:pt x="24" y="67"/>
                    </a:cubicBezTo>
                    <a:cubicBezTo>
                      <a:pt x="29" y="55"/>
                      <a:pt x="40" y="56"/>
                      <a:pt x="51" y="53"/>
                    </a:cubicBezTo>
                    <a:cubicBezTo>
                      <a:pt x="47" y="52"/>
                      <a:pt x="46" y="52"/>
                      <a:pt x="42" y="52"/>
                    </a:cubicBezTo>
                    <a:cubicBezTo>
                      <a:pt x="33" y="52"/>
                      <a:pt x="33" y="60"/>
                      <a:pt x="25" y="60"/>
                    </a:cubicBezTo>
                    <a:cubicBezTo>
                      <a:pt x="22" y="60"/>
                      <a:pt x="18" y="57"/>
                      <a:pt x="17" y="56"/>
                    </a:cubicBezTo>
                    <a:cubicBezTo>
                      <a:pt x="21" y="52"/>
                      <a:pt x="24" y="51"/>
                      <a:pt x="29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3" y="50"/>
                      <a:pt x="11" y="51"/>
                      <a:pt x="9" y="52"/>
                    </a:cubicBezTo>
                    <a:cubicBezTo>
                      <a:pt x="7" y="52"/>
                      <a:pt x="2" y="52"/>
                      <a:pt x="0" y="52"/>
                    </a:cubicBezTo>
                    <a:cubicBezTo>
                      <a:pt x="2" y="41"/>
                      <a:pt x="31" y="36"/>
                      <a:pt x="44" y="36"/>
                    </a:cubicBezTo>
                    <a:cubicBezTo>
                      <a:pt x="49" y="36"/>
                      <a:pt x="52" y="36"/>
                      <a:pt x="53" y="36"/>
                    </a:cubicBezTo>
                    <a:cubicBezTo>
                      <a:pt x="55" y="36"/>
                      <a:pt x="57" y="34"/>
                      <a:pt x="57" y="32"/>
                    </a:cubicBezTo>
                    <a:cubicBezTo>
                      <a:pt x="71" y="32"/>
                      <a:pt x="65" y="22"/>
                      <a:pt x="74" y="22"/>
                    </a:cubicBezTo>
                    <a:cubicBezTo>
                      <a:pt x="83" y="22"/>
                      <a:pt x="100" y="31"/>
                      <a:pt x="104" y="32"/>
                    </a:cubicBezTo>
                    <a:cubicBezTo>
                      <a:pt x="108" y="22"/>
                      <a:pt x="113" y="12"/>
                      <a:pt x="126" y="12"/>
                    </a:cubicBezTo>
                    <a:cubicBezTo>
                      <a:pt x="134" y="12"/>
                      <a:pt x="129" y="16"/>
                      <a:pt x="135" y="11"/>
                    </a:cubicBezTo>
                    <a:cubicBezTo>
                      <a:pt x="137" y="7"/>
                      <a:pt x="141" y="6"/>
                      <a:pt x="145" y="6"/>
                    </a:cubicBezTo>
                    <a:cubicBezTo>
                      <a:pt x="168" y="6"/>
                      <a:pt x="173" y="6"/>
                      <a:pt x="196" y="6"/>
                    </a:cubicBezTo>
                    <a:cubicBezTo>
                      <a:pt x="197" y="4"/>
                      <a:pt x="199" y="3"/>
                      <a:pt x="201" y="3"/>
                    </a:cubicBezTo>
                    <a:cubicBezTo>
                      <a:pt x="209" y="3"/>
                      <a:pt x="211" y="8"/>
                      <a:pt x="218" y="8"/>
                    </a:cubicBezTo>
                    <a:cubicBezTo>
                      <a:pt x="224" y="8"/>
                      <a:pt x="226" y="0"/>
                      <a:pt x="232" y="0"/>
                    </a:cubicBezTo>
                    <a:cubicBezTo>
                      <a:pt x="239" y="0"/>
                      <a:pt x="241" y="3"/>
                      <a:pt x="245" y="3"/>
                    </a:cubicBezTo>
                    <a:cubicBezTo>
                      <a:pt x="250" y="3"/>
                      <a:pt x="253" y="3"/>
                      <a:pt x="258" y="3"/>
                    </a:cubicBezTo>
                    <a:cubicBezTo>
                      <a:pt x="268" y="3"/>
                      <a:pt x="306" y="2"/>
                      <a:pt x="31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7" name="ïṧḷïḓê-Freeform: Shape 173"/>
              <p:cNvSpPr/>
              <p:nvPr/>
            </p:nvSpPr>
            <p:spPr bwMode="auto">
              <a:xfrm>
                <a:off x="3170238" y="960438"/>
                <a:ext cx="1006475" cy="765175"/>
              </a:xfrm>
              <a:custGeom>
                <a:avLst/>
                <a:gdLst/>
                <a:ahLst/>
                <a:cxnLst>
                  <a:cxn ang="0">
                    <a:pos x="280" y="372"/>
                  </a:cxn>
                  <a:cxn ang="0">
                    <a:pos x="267" y="360"/>
                  </a:cxn>
                  <a:cxn ang="0">
                    <a:pos x="228" y="336"/>
                  </a:cxn>
                  <a:cxn ang="0">
                    <a:pos x="215" y="302"/>
                  </a:cxn>
                  <a:cxn ang="0">
                    <a:pos x="109" y="219"/>
                  </a:cxn>
                  <a:cxn ang="0">
                    <a:pos x="73" y="223"/>
                  </a:cxn>
                  <a:cxn ang="0">
                    <a:pos x="43" y="217"/>
                  </a:cxn>
                  <a:cxn ang="0">
                    <a:pos x="19" y="202"/>
                  </a:cxn>
                  <a:cxn ang="0">
                    <a:pos x="51" y="190"/>
                  </a:cxn>
                  <a:cxn ang="0">
                    <a:pos x="64" y="180"/>
                  </a:cxn>
                  <a:cxn ang="0">
                    <a:pos x="0" y="166"/>
                  </a:cxn>
                  <a:cxn ang="0">
                    <a:pos x="84" y="141"/>
                  </a:cxn>
                  <a:cxn ang="0">
                    <a:pos x="72" y="102"/>
                  </a:cxn>
                  <a:cxn ang="0">
                    <a:pos x="144" y="59"/>
                  </a:cxn>
                  <a:cxn ang="0">
                    <a:pos x="237" y="56"/>
                  </a:cxn>
                  <a:cxn ang="0">
                    <a:pos x="260" y="53"/>
                  </a:cxn>
                  <a:cxn ang="0">
                    <a:pos x="274" y="38"/>
                  </a:cxn>
                  <a:cxn ang="0">
                    <a:pos x="309" y="36"/>
                  </a:cxn>
                  <a:cxn ang="0">
                    <a:pos x="355" y="15"/>
                  </a:cxn>
                  <a:cxn ang="0">
                    <a:pos x="391" y="13"/>
                  </a:cxn>
                  <a:cxn ang="0">
                    <a:pos x="534" y="0"/>
                  </a:cxn>
                  <a:cxn ang="0">
                    <a:pos x="594" y="48"/>
                  </a:cxn>
                  <a:cxn ang="0">
                    <a:pos x="570" y="75"/>
                  </a:cxn>
                  <a:cxn ang="0">
                    <a:pos x="603" y="102"/>
                  </a:cxn>
                  <a:cxn ang="0">
                    <a:pos x="684" y="66"/>
                  </a:cxn>
                  <a:cxn ang="0">
                    <a:pos x="730" y="51"/>
                  </a:cxn>
                  <a:cxn ang="0">
                    <a:pos x="702" y="94"/>
                  </a:cxn>
                  <a:cxn ang="0">
                    <a:pos x="691" y="114"/>
                  </a:cxn>
                  <a:cxn ang="0">
                    <a:pos x="654" y="150"/>
                  </a:cxn>
                  <a:cxn ang="0">
                    <a:pos x="677" y="178"/>
                  </a:cxn>
                  <a:cxn ang="0">
                    <a:pos x="657" y="202"/>
                  </a:cxn>
                  <a:cxn ang="0">
                    <a:pos x="669" y="236"/>
                  </a:cxn>
                  <a:cxn ang="0">
                    <a:pos x="673" y="260"/>
                  </a:cxn>
                  <a:cxn ang="0">
                    <a:pos x="633" y="295"/>
                  </a:cxn>
                  <a:cxn ang="0">
                    <a:pos x="637" y="305"/>
                  </a:cxn>
                  <a:cxn ang="0">
                    <a:pos x="601" y="297"/>
                  </a:cxn>
                  <a:cxn ang="0">
                    <a:pos x="633" y="358"/>
                  </a:cxn>
                  <a:cxn ang="0">
                    <a:pos x="596" y="347"/>
                  </a:cxn>
                  <a:cxn ang="0">
                    <a:pos x="616" y="375"/>
                  </a:cxn>
                  <a:cxn ang="0">
                    <a:pos x="518" y="408"/>
                  </a:cxn>
                  <a:cxn ang="0">
                    <a:pos x="483" y="445"/>
                  </a:cxn>
                  <a:cxn ang="0">
                    <a:pos x="443" y="449"/>
                  </a:cxn>
                  <a:cxn ang="0">
                    <a:pos x="402" y="485"/>
                  </a:cxn>
                  <a:cxn ang="0">
                    <a:pos x="384" y="523"/>
                  </a:cxn>
                  <a:cxn ang="0">
                    <a:pos x="362" y="571"/>
                  </a:cxn>
                  <a:cxn ang="0">
                    <a:pos x="313" y="560"/>
                  </a:cxn>
                  <a:cxn ang="0">
                    <a:pos x="270" y="499"/>
                  </a:cxn>
                  <a:cxn ang="0">
                    <a:pos x="256" y="475"/>
                  </a:cxn>
                  <a:cxn ang="0">
                    <a:pos x="237" y="438"/>
                  </a:cxn>
                  <a:cxn ang="0">
                    <a:pos x="255" y="403"/>
                  </a:cxn>
                </a:cxnLst>
                <a:rect l="0" t="0" r="r" b="b"/>
                <a:pathLst>
                  <a:path w="756" h="575">
                    <a:moveTo>
                      <a:pt x="255" y="403"/>
                    </a:moveTo>
                    <a:cubicBezTo>
                      <a:pt x="261" y="400"/>
                      <a:pt x="261" y="400"/>
                      <a:pt x="267" y="402"/>
                    </a:cubicBezTo>
                    <a:cubicBezTo>
                      <a:pt x="270" y="389"/>
                      <a:pt x="276" y="385"/>
                      <a:pt x="280" y="372"/>
                    </a:cubicBezTo>
                    <a:cubicBezTo>
                      <a:pt x="266" y="368"/>
                      <a:pt x="234" y="366"/>
                      <a:pt x="233" y="353"/>
                    </a:cubicBezTo>
                    <a:cubicBezTo>
                      <a:pt x="237" y="352"/>
                      <a:pt x="236" y="353"/>
                      <a:pt x="240" y="353"/>
                    </a:cubicBezTo>
                    <a:cubicBezTo>
                      <a:pt x="250" y="353"/>
                      <a:pt x="256" y="360"/>
                      <a:pt x="267" y="360"/>
                    </a:cubicBezTo>
                    <a:cubicBezTo>
                      <a:pt x="271" y="360"/>
                      <a:pt x="271" y="356"/>
                      <a:pt x="271" y="353"/>
                    </a:cubicBezTo>
                    <a:cubicBezTo>
                      <a:pt x="258" y="349"/>
                      <a:pt x="254" y="328"/>
                      <a:pt x="239" y="328"/>
                    </a:cubicBezTo>
                    <a:cubicBezTo>
                      <a:pt x="235" y="328"/>
                      <a:pt x="234" y="336"/>
                      <a:pt x="228" y="336"/>
                    </a:cubicBezTo>
                    <a:cubicBezTo>
                      <a:pt x="220" y="336"/>
                      <a:pt x="216" y="335"/>
                      <a:pt x="216" y="328"/>
                    </a:cubicBezTo>
                    <a:cubicBezTo>
                      <a:pt x="216" y="318"/>
                      <a:pt x="226" y="319"/>
                      <a:pt x="226" y="309"/>
                    </a:cubicBezTo>
                    <a:cubicBezTo>
                      <a:pt x="226" y="303"/>
                      <a:pt x="219" y="302"/>
                      <a:pt x="215" y="302"/>
                    </a:cubicBezTo>
                    <a:cubicBezTo>
                      <a:pt x="215" y="295"/>
                      <a:pt x="215" y="295"/>
                      <a:pt x="215" y="295"/>
                    </a:cubicBezTo>
                    <a:cubicBezTo>
                      <a:pt x="203" y="257"/>
                      <a:pt x="172" y="219"/>
                      <a:pt x="122" y="219"/>
                    </a:cubicBezTo>
                    <a:cubicBezTo>
                      <a:pt x="115" y="219"/>
                      <a:pt x="113" y="219"/>
                      <a:pt x="109" y="219"/>
                    </a:cubicBezTo>
                    <a:cubicBezTo>
                      <a:pt x="103" y="219"/>
                      <a:pt x="101" y="224"/>
                      <a:pt x="95" y="224"/>
                    </a:cubicBezTo>
                    <a:cubicBezTo>
                      <a:pt x="91" y="224"/>
                      <a:pt x="87" y="221"/>
                      <a:pt x="82" y="221"/>
                    </a:cubicBezTo>
                    <a:cubicBezTo>
                      <a:pt x="77" y="221"/>
                      <a:pt x="75" y="222"/>
                      <a:pt x="73" y="223"/>
                    </a:cubicBezTo>
                    <a:cubicBezTo>
                      <a:pt x="74" y="224"/>
                      <a:pt x="76" y="226"/>
                      <a:pt x="77" y="226"/>
                    </a:cubicBezTo>
                    <a:cubicBezTo>
                      <a:pt x="75" y="229"/>
                      <a:pt x="75" y="228"/>
                      <a:pt x="72" y="228"/>
                    </a:cubicBezTo>
                    <a:cubicBezTo>
                      <a:pt x="62" y="228"/>
                      <a:pt x="48" y="224"/>
                      <a:pt x="43" y="217"/>
                    </a:cubicBezTo>
                    <a:cubicBezTo>
                      <a:pt x="47" y="214"/>
                      <a:pt x="50" y="214"/>
                      <a:pt x="52" y="210"/>
                    </a:cubicBezTo>
                    <a:cubicBezTo>
                      <a:pt x="45" y="207"/>
                      <a:pt x="39" y="202"/>
                      <a:pt x="34" y="202"/>
                    </a:cubicBezTo>
                    <a:cubicBezTo>
                      <a:pt x="24" y="202"/>
                      <a:pt x="27" y="206"/>
                      <a:pt x="19" y="202"/>
                    </a:cubicBezTo>
                    <a:cubicBezTo>
                      <a:pt x="19" y="196"/>
                      <a:pt x="28" y="194"/>
                      <a:pt x="32" y="194"/>
                    </a:cubicBezTo>
                    <a:cubicBezTo>
                      <a:pt x="37" y="194"/>
                      <a:pt x="40" y="194"/>
                      <a:pt x="43" y="194"/>
                    </a:cubicBezTo>
                    <a:cubicBezTo>
                      <a:pt x="47" y="194"/>
                      <a:pt x="49" y="193"/>
                      <a:pt x="51" y="190"/>
                    </a:cubicBezTo>
                    <a:cubicBezTo>
                      <a:pt x="76" y="190"/>
                      <a:pt x="76" y="190"/>
                      <a:pt x="76" y="190"/>
                    </a:cubicBezTo>
                    <a:cubicBezTo>
                      <a:pt x="80" y="187"/>
                      <a:pt x="80" y="185"/>
                      <a:pt x="82" y="180"/>
                    </a:cubicBezTo>
                    <a:cubicBezTo>
                      <a:pt x="64" y="180"/>
                      <a:pt x="64" y="180"/>
                      <a:pt x="64" y="180"/>
                    </a:cubicBezTo>
                    <a:cubicBezTo>
                      <a:pt x="63" y="183"/>
                      <a:pt x="62" y="185"/>
                      <a:pt x="60" y="185"/>
                    </a:cubicBezTo>
                    <a:cubicBezTo>
                      <a:pt x="53" y="185"/>
                      <a:pt x="50" y="185"/>
                      <a:pt x="44" y="185"/>
                    </a:cubicBezTo>
                    <a:cubicBezTo>
                      <a:pt x="42" y="185"/>
                      <a:pt x="0" y="173"/>
                      <a:pt x="0" y="166"/>
                    </a:cubicBezTo>
                    <a:cubicBezTo>
                      <a:pt x="0" y="152"/>
                      <a:pt x="16" y="157"/>
                      <a:pt x="25" y="154"/>
                    </a:cubicBezTo>
                    <a:cubicBezTo>
                      <a:pt x="33" y="151"/>
                      <a:pt x="38" y="146"/>
                      <a:pt x="46" y="144"/>
                    </a:cubicBezTo>
                    <a:cubicBezTo>
                      <a:pt x="58" y="140"/>
                      <a:pt x="74" y="146"/>
                      <a:pt x="84" y="141"/>
                    </a:cubicBezTo>
                    <a:cubicBezTo>
                      <a:pt x="91" y="136"/>
                      <a:pt x="96" y="128"/>
                      <a:pt x="96" y="117"/>
                    </a:cubicBezTo>
                    <a:cubicBezTo>
                      <a:pt x="88" y="116"/>
                      <a:pt x="63" y="117"/>
                      <a:pt x="63" y="109"/>
                    </a:cubicBezTo>
                    <a:cubicBezTo>
                      <a:pt x="63" y="105"/>
                      <a:pt x="69" y="102"/>
                      <a:pt x="72" y="102"/>
                    </a:cubicBezTo>
                    <a:cubicBezTo>
                      <a:pt x="87" y="97"/>
                      <a:pt x="106" y="86"/>
                      <a:pt x="115" y="78"/>
                    </a:cubicBezTo>
                    <a:cubicBezTo>
                      <a:pt x="119" y="80"/>
                      <a:pt x="122" y="81"/>
                      <a:pt x="127" y="81"/>
                    </a:cubicBezTo>
                    <a:cubicBezTo>
                      <a:pt x="142" y="81"/>
                      <a:pt x="130" y="61"/>
                      <a:pt x="144" y="59"/>
                    </a:cubicBezTo>
                    <a:cubicBezTo>
                      <a:pt x="162" y="57"/>
                      <a:pt x="169" y="52"/>
                      <a:pt x="185" y="52"/>
                    </a:cubicBezTo>
                    <a:cubicBezTo>
                      <a:pt x="198" y="49"/>
                      <a:pt x="206" y="42"/>
                      <a:pt x="218" y="42"/>
                    </a:cubicBezTo>
                    <a:cubicBezTo>
                      <a:pt x="226" y="42"/>
                      <a:pt x="229" y="56"/>
                      <a:pt x="237" y="56"/>
                    </a:cubicBezTo>
                    <a:cubicBezTo>
                      <a:pt x="237" y="52"/>
                      <a:pt x="235" y="50"/>
                      <a:pt x="235" y="47"/>
                    </a:cubicBezTo>
                    <a:cubicBezTo>
                      <a:pt x="239" y="42"/>
                      <a:pt x="239" y="42"/>
                      <a:pt x="239" y="42"/>
                    </a:cubicBezTo>
                    <a:cubicBezTo>
                      <a:pt x="244" y="51"/>
                      <a:pt x="252" y="50"/>
                      <a:pt x="260" y="53"/>
                    </a:cubicBezTo>
                    <a:cubicBezTo>
                      <a:pt x="262" y="53"/>
                      <a:pt x="267" y="53"/>
                      <a:pt x="267" y="53"/>
                    </a:cubicBezTo>
                    <a:cubicBezTo>
                      <a:pt x="266" y="50"/>
                      <a:pt x="263" y="47"/>
                      <a:pt x="263" y="44"/>
                    </a:cubicBezTo>
                    <a:cubicBezTo>
                      <a:pt x="263" y="38"/>
                      <a:pt x="270" y="38"/>
                      <a:pt x="274" y="38"/>
                    </a:cubicBezTo>
                    <a:cubicBezTo>
                      <a:pt x="293" y="38"/>
                      <a:pt x="303" y="48"/>
                      <a:pt x="314" y="53"/>
                    </a:cubicBezTo>
                    <a:cubicBezTo>
                      <a:pt x="334" y="53"/>
                      <a:pt x="334" y="53"/>
                      <a:pt x="334" y="53"/>
                    </a:cubicBezTo>
                    <a:cubicBezTo>
                      <a:pt x="327" y="50"/>
                      <a:pt x="309" y="44"/>
                      <a:pt x="309" y="36"/>
                    </a:cubicBezTo>
                    <a:cubicBezTo>
                      <a:pt x="309" y="29"/>
                      <a:pt x="322" y="31"/>
                      <a:pt x="326" y="30"/>
                    </a:cubicBezTo>
                    <a:cubicBezTo>
                      <a:pt x="323" y="27"/>
                      <a:pt x="320" y="27"/>
                      <a:pt x="318" y="24"/>
                    </a:cubicBezTo>
                    <a:cubicBezTo>
                      <a:pt x="330" y="18"/>
                      <a:pt x="341" y="15"/>
                      <a:pt x="355" y="15"/>
                    </a:cubicBezTo>
                    <a:cubicBezTo>
                      <a:pt x="366" y="15"/>
                      <a:pt x="373" y="15"/>
                      <a:pt x="382" y="18"/>
                    </a:cubicBezTo>
                    <a:cubicBezTo>
                      <a:pt x="391" y="18"/>
                      <a:pt x="391" y="18"/>
                      <a:pt x="391" y="18"/>
                    </a:cubicBezTo>
                    <a:cubicBezTo>
                      <a:pt x="391" y="13"/>
                      <a:pt x="391" y="13"/>
                      <a:pt x="391" y="13"/>
                    </a:cubicBezTo>
                    <a:cubicBezTo>
                      <a:pt x="398" y="12"/>
                      <a:pt x="402" y="13"/>
                      <a:pt x="409" y="13"/>
                    </a:cubicBezTo>
                    <a:cubicBezTo>
                      <a:pt x="430" y="13"/>
                      <a:pt x="447" y="0"/>
                      <a:pt x="470" y="0"/>
                    </a:cubicBezTo>
                    <a:cubicBezTo>
                      <a:pt x="495" y="0"/>
                      <a:pt x="512" y="0"/>
                      <a:pt x="534" y="0"/>
                    </a:cubicBezTo>
                    <a:cubicBezTo>
                      <a:pt x="560" y="0"/>
                      <a:pt x="579" y="17"/>
                      <a:pt x="600" y="26"/>
                    </a:cubicBezTo>
                    <a:cubicBezTo>
                      <a:pt x="612" y="31"/>
                      <a:pt x="627" y="28"/>
                      <a:pt x="638" y="30"/>
                    </a:cubicBezTo>
                    <a:cubicBezTo>
                      <a:pt x="636" y="46"/>
                      <a:pt x="606" y="44"/>
                      <a:pt x="594" y="48"/>
                    </a:cubicBezTo>
                    <a:cubicBezTo>
                      <a:pt x="497" y="53"/>
                      <a:pt x="497" y="53"/>
                      <a:pt x="497" y="53"/>
                    </a:cubicBezTo>
                    <a:cubicBezTo>
                      <a:pt x="505" y="59"/>
                      <a:pt x="579" y="50"/>
                      <a:pt x="587" y="53"/>
                    </a:cubicBezTo>
                    <a:cubicBezTo>
                      <a:pt x="586" y="57"/>
                      <a:pt x="567" y="75"/>
                      <a:pt x="570" y="75"/>
                    </a:cubicBezTo>
                    <a:cubicBezTo>
                      <a:pt x="581" y="75"/>
                      <a:pt x="607" y="50"/>
                      <a:pt x="622" y="50"/>
                    </a:cubicBezTo>
                    <a:cubicBezTo>
                      <a:pt x="630" y="50"/>
                      <a:pt x="633" y="57"/>
                      <a:pt x="633" y="64"/>
                    </a:cubicBezTo>
                    <a:cubicBezTo>
                      <a:pt x="633" y="67"/>
                      <a:pt x="605" y="97"/>
                      <a:pt x="603" y="102"/>
                    </a:cubicBezTo>
                    <a:cubicBezTo>
                      <a:pt x="615" y="99"/>
                      <a:pt x="637" y="70"/>
                      <a:pt x="644" y="64"/>
                    </a:cubicBezTo>
                    <a:cubicBezTo>
                      <a:pt x="655" y="64"/>
                      <a:pt x="674" y="64"/>
                      <a:pt x="674" y="64"/>
                    </a:cubicBezTo>
                    <a:cubicBezTo>
                      <a:pt x="674" y="64"/>
                      <a:pt x="682" y="66"/>
                      <a:pt x="684" y="66"/>
                    </a:cubicBezTo>
                    <a:cubicBezTo>
                      <a:pt x="692" y="63"/>
                      <a:pt x="693" y="60"/>
                      <a:pt x="700" y="57"/>
                    </a:cubicBezTo>
                    <a:cubicBezTo>
                      <a:pt x="721" y="57"/>
                      <a:pt x="721" y="57"/>
                      <a:pt x="721" y="57"/>
                    </a:cubicBezTo>
                    <a:cubicBezTo>
                      <a:pt x="723" y="52"/>
                      <a:pt x="726" y="51"/>
                      <a:pt x="730" y="51"/>
                    </a:cubicBezTo>
                    <a:cubicBezTo>
                      <a:pt x="736" y="51"/>
                      <a:pt x="756" y="61"/>
                      <a:pt x="756" y="67"/>
                    </a:cubicBezTo>
                    <a:cubicBezTo>
                      <a:pt x="756" y="72"/>
                      <a:pt x="748" y="76"/>
                      <a:pt x="745" y="77"/>
                    </a:cubicBezTo>
                    <a:cubicBezTo>
                      <a:pt x="731" y="82"/>
                      <a:pt x="722" y="94"/>
                      <a:pt x="702" y="94"/>
                    </a:cubicBezTo>
                    <a:cubicBezTo>
                      <a:pt x="707" y="97"/>
                      <a:pt x="708" y="97"/>
                      <a:pt x="711" y="94"/>
                    </a:cubicBezTo>
                    <a:cubicBezTo>
                      <a:pt x="711" y="107"/>
                      <a:pt x="699" y="107"/>
                      <a:pt x="691" y="109"/>
                    </a:cubicBezTo>
                    <a:cubicBezTo>
                      <a:pt x="694" y="115"/>
                      <a:pt x="691" y="110"/>
                      <a:pt x="691" y="114"/>
                    </a:cubicBezTo>
                    <a:cubicBezTo>
                      <a:pt x="691" y="121"/>
                      <a:pt x="680" y="123"/>
                      <a:pt x="671" y="125"/>
                    </a:cubicBezTo>
                    <a:cubicBezTo>
                      <a:pt x="672" y="130"/>
                      <a:pt x="671" y="130"/>
                      <a:pt x="671" y="132"/>
                    </a:cubicBezTo>
                    <a:cubicBezTo>
                      <a:pt x="671" y="141"/>
                      <a:pt x="662" y="144"/>
                      <a:pt x="654" y="150"/>
                    </a:cubicBezTo>
                    <a:cubicBezTo>
                      <a:pt x="648" y="154"/>
                      <a:pt x="649" y="165"/>
                      <a:pt x="646" y="169"/>
                    </a:cubicBezTo>
                    <a:cubicBezTo>
                      <a:pt x="651" y="172"/>
                      <a:pt x="655" y="169"/>
                      <a:pt x="659" y="169"/>
                    </a:cubicBezTo>
                    <a:cubicBezTo>
                      <a:pt x="667" y="169"/>
                      <a:pt x="673" y="174"/>
                      <a:pt x="677" y="178"/>
                    </a:cubicBezTo>
                    <a:cubicBezTo>
                      <a:pt x="675" y="179"/>
                      <a:pt x="672" y="180"/>
                      <a:pt x="669" y="180"/>
                    </a:cubicBezTo>
                    <a:cubicBezTo>
                      <a:pt x="671" y="187"/>
                      <a:pt x="688" y="185"/>
                      <a:pt x="688" y="196"/>
                    </a:cubicBezTo>
                    <a:cubicBezTo>
                      <a:pt x="688" y="206"/>
                      <a:pt x="665" y="202"/>
                      <a:pt x="657" y="202"/>
                    </a:cubicBezTo>
                    <a:cubicBezTo>
                      <a:pt x="652" y="202"/>
                      <a:pt x="648" y="206"/>
                      <a:pt x="648" y="209"/>
                    </a:cubicBezTo>
                    <a:cubicBezTo>
                      <a:pt x="648" y="217"/>
                      <a:pt x="656" y="217"/>
                      <a:pt x="663" y="217"/>
                    </a:cubicBezTo>
                    <a:cubicBezTo>
                      <a:pt x="663" y="226"/>
                      <a:pt x="669" y="229"/>
                      <a:pt x="669" y="236"/>
                    </a:cubicBezTo>
                    <a:cubicBezTo>
                      <a:pt x="669" y="239"/>
                      <a:pt x="667" y="243"/>
                      <a:pt x="669" y="245"/>
                    </a:cubicBezTo>
                    <a:cubicBezTo>
                      <a:pt x="662" y="245"/>
                      <a:pt x="655" y="245"/>
                      <a:pt x="655" y="251"/>
                    </a:cubicBezTo>
                    <a:cubicBezTo>
                      <a:pt x="655" y="258"/>
                      <a:pt x="667" y="258"/>
                      <a:pt x="673" y="260"/>
                    </a:cubicBezTo>
                    <a:cubicBezTo>
                      <a:pt x="670" y="267"/>
                      <a:pt x="661" y="271"/>
                      <a:pt x="653" y="272"/>
                    </a:cubicBezTo>
                    <a:cubicBezTo>
                      <a:pt x="653" y="275"/>
                      <a:pt x="655" y="277"/>
                      <a:pt x="657" y="278"/>
                    </a:cubicBezTo>
                    <a:cubicBezTo>
                      <a:pt x="654" y="292"/>
                      <a:pt x="637" y="286"/>
                      <a:pt x="633" y="295"/>
                    </a:cubicBezTo>
                    <a:cubicBezTo>
                      <a:pt x="628" y="292"/>
                      <a:pt x="623" y="290"/>
                      <a:pt x="620" y="285"/>
                    </a:cubicBezTo>
                    <a:cubicBezTo>
                      <a:pt x="613" y="285"/>
                      <a:pt x="613" y="285"/>
                      <a:pt x="613" y="285"/>
                    </a:cubicBezTo>
                    <a:cubicBezTo>
                      <a:pt x="618" y="297"/>
                      <a:pt x="637" y="293"/>
                      <a:pt x="637" y="305"/>
                    </a:cubicBezTo>
                    <a:cubicBezTo>
                      <a:pt x="637" y="310"/>
                      <a:pt x="636" y="317"/>
                      <a:pt x="631" y="317"/>
                    </a:cubicBezTo>
                    <a:cubicBezTo>
                      <a:pt x="623" y="317"/>
                      <a:pt x="609" y="306"/>
                      <a:pt x="607" y="297"/>
                    </a:cubicBezTo>
                    <a:cubicBezTo>
                      <a:pt x="603" y="298"/>
                      <a:pt x="602" y="297"/>
                      <a:pt x="601" y="297"/>
                    </a:cubicBezTo>
                    <a:cubicBezTo>
                      <a:pt x="601" y="304"/>
                      <a:pt x="601" y="304"/>
                      <a:pt x="601" y="304"/>
                    </a:cubicBezTo>
                    <a:cubicBezTo>
                      <a:pt x="617" y="320"/>
                      <a:pt x="645" y="327"/>
                      <a:pt x="645" y="352"/>
                    </a:cubicBezTo>
                    <a:cubicBezTo>
                      <a:pt x="645" y="357"/>
                      <a:pt x="638" y="358"/>
                      <a:pt x="633" y="358"/>
                    </a:cubicBezTo>
                    <a:cubicBezTo>
                      <a:pt x="612" y="358"/>
                      <a:pt x="617" y="336"/>
                      <a:pt x="599" y="336"/>
                    </a:cubicBezTo>
                    <a:cubicBezTo>
                      <a:pt x="596" y="336"/>
                      <a:pt x="594" y="337"/>
                      <a:pt x="592" y="336"/>
                    </a:cubicBezTo>
                    <a:cubicBezTo>
                      <a:pt x="592" y="342"/>
                      <a:pt x="596" y="343"/>
                      <a:pt x="596" y="347"/>
                    </a:cubicBezTo>
                    <a:cubicBezTo>
                      <a:pt x="596" y="351"/>
                      <a:pt x="589" y="352"/>
                      <a:pt x="587" y="352"/>
                    </a:cubicBezTo>
                    <a:cubicBezTo>
                      <a:pt x="587" y="366"/>
                      <a:pt x="626" y="364"/>
                      <a:pt x="635" y="367"/>
                    </a:cubicBezTo>
                    <a:cubicBezTo>
                      <a:pt x="629" y="372"/>
                      <a:pt x="624" y="373"/>
                      <a:pt x="616" y="375"/>
                    </a:cubicBezTo>
                    <a:cubicBezTo>
                      <a:pt x="602" y="380"/>
                      <a:pt x="597" y="393"/>
                      <a:pt x="584" y="397"/>
                    </a:cubicBezTo>
                    <a:cubicBezTo>
                      <a:pt x="569" y="402"/>
                      <a:pt x="556" y="400"/>
                      <a:pt x="539" y="408"/>
                    </a:cubicBezTo>
                    <a:cubicBezTo>
                      <a:pt x="518" y="408"/>
                      <a:pt x="518" y="408"/>
                      <a:pt x="518" y="408"/>
                    </a:cubicBezTo>
                    <a:cubicBezTo>
                      <a:pt x="514" y="410"/>
                      <a:pt x="510" y="412"/>
                      <a:pt x="510" y="415"/>
                    </a:cubicBezTo>
                    <a:cubicBezTo>
                      <a:pt x="498" y="423"/>
                      <a:pt x="498" y="423"/>
                      <a:pt x="498" y="423"/>
                    </a:cubicBezTo>
                    <a:cubicBezTo>
                      <a:pt x="490" y="430"/>
                      <a:pt x="490" y="438"/>
                      <a:pt x="483" y="445"/>
                    </a:cubicBezTo>
                    <a:cubicBezTo>
                      <a:pt x="474" y="454"/>
                      <a:pt x="459" y="452"/>
                      <a:pt x="450" y="458"/>
                    </a:cubicBezTo>
                    <a:cubicBezTo>
                      <a:pt x="443" y="458"/>
                      <a:pt x="443" y="458"/>
                      <a:pt x="443" y="458"/>
                    </a:cubicBezTo>
                    <a:cubicBezTo>
                      <a:pt x="443" y="449"/>
                      <a:pt x="443" y="449"/>
                      <a:pt x="443" y="449"/>
                    </a:cubicBezTo>
                    <a:cubicBezTo>
                      <a:pt x="437" y="452"/>
                      <a:pt x="438" y="457"/>
                      <a:pt x="435" y="460"/>
                    </a:cubicBezTo>
                    <a:cubicBezTo>
                      <a:pt x="425" y="470"/>
                      <a:pt x="401" y="466"/>
                      <a:pt x="401" y="480"/>
                    </a:cubicBezTo>
                    <a:cubicBezTo>
                      <a:pt x="401" y="482"/>
                      <a:pt x="402" y="483"/>
                      <a:pt x="402" y="485"/>
                    </a:cubicBezTo>
                    <a:cubicBezTo>
                      <a:pt x="401" y="486"/>
                      <a:pt x="399" y="488"/>
                      <a:pt x="399" y="490"/>
                    </a:cubicBezTo>
                    <a:cubicBezTo>
                      <a:pt x="399" y="493"/>
                      <a:pt x="405" y="495"/>
                      <a:pt x="405" y="500"/>
                    </a:cubicBezTo>
                    <a:cubicBezTo>
                      <a:pt x="405" y="515"/>
                      <a:pt x="384" y="510"/>
                      <a:pt x="384" y="523"/>
                    </a:cubicBezTo>
                    <a:cubicBezTo>
                      <a:pt x="384" y="531"/>
                      <a:pt x="383" y="543"/>
                      <a:pt x="384" y="547"/>
                    </a:cubicBezTo>
                    <a:cubicBezTo>
                      <a:pt x="374" y="552"/>
                      <a:pt x="379" y="575"/>
                      <a:pt x="367" y="575"/>
                    </a:cubicBezTo>
                    <a:cubicBezTo>
                      <a:pt x="364" y="575"/>
                      <a:pt x="363" y="573"/>
                      <a:pt x="362" y="571"/>
                    </a:cubicBezTo>
                    <a:cubicBezTo>
                      <a:pt x="356" y="571"/>
                      <a:pt x="356" y="574"/>
                      <a:pt x="353" y="574"/>
                    </a:cubicBezTo>
                    <a:cubicBezTo>
                      <a:pt x="342" y="574"/>
                      <a:pt x="343" y="554"/>
                      <a:pt x="332" y="554"/>
                    </a:cubicBezTo>
                    <a:cubicBezTo>
                      <a:pt x="326" y="554"/>
                      <a:pt x="319" y="559"/>
                      <a:pt x="313" y="560"/>
                    </a:cubicBezTo>
                    <a:cubicBezTo>
                      <a:pt x="310" y="550"/>
                      <a:pt x="306" y="553"/>
                      <a:pt x="299" y="547"/>
                    </a:cubicBezTo>
                    <a:cubicBezTo>
                      <a:pt x="296" y="546"/>
                      <a:pt x="297" y="539"/>
                      <a:pt x="296" y="539"/>
                    </a:cubicBezTo>
                    <a:cubicBezTo>
                      <a:pt x="287" y="531"/>
                      <a:pt x="270" y="512"/>
                      <a:pt x="270" y="499"/>
                    </a:cubicBezTo>
                    <a:cubicBezTo>
                      <a:pt x="270" y="493"/>
                      <a:pt x="274" y="494"/>
                      <a:pt x="277" y="490"/>
                    </a:cubicBezTo>
                    <a:cubicBezTo>
                      <a:pt x="270" y="482"/>
                      <a:pt x="268" y="493"/>
                      <a:pt x="260" y="489"/>
                    </a:cubicBezTo>
                    <a:cubicBezTo>
                      <a:pt x="259" y="487"/>
                      <a:pt x="257" y="479"/>
                      <a:pt x="256" y="475"/>
                    </a:cubicBezTo>
                    <a:cubicBezTo>
                      <a:pt x="253" y="466"/>
                      <a:pt x="241" y="461"/>
                      <a:pt x="241" y="449"/>
                    </a:cubicBezTo>
                    <a:cubicBezTo>
                      <a:pt x="241" y="445"/>
                      <a:pt x="244" y="443"/>
                      <a:pt x="246" y="438"/>
                    </a:cubicBezTo>
                    <a:cubicBezTo>
                      <a:pt x="243" y="437"/>
                      <a:pt x="240" y="436"/>
                      <a:pt x="237" y="438"/>
                    </a:cubicBezTo>
                    <a:cubicBezTo>
                      <a:pt x="237" y="428"/>
                      <a:pt x="237" y="428"/>
                      <a:pt x="237" y="428"/>
                    </a:cubicBezTo>
                    <a:cubicBezTo>
                      <a:pt x="243" y="420"/>
                      <a:pt x="246" y="411"/>
                      <a:pt x="255" y="404"/>
                    </a:cubicBezTo>
                    <a:lnTo>
                      <a:pt x="255" y="40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8" name="ïṧḷïḓê-Freeform: Shape 174"/>
              <p:cNvSpPr/>
              <p:nvPr/>
            </p:nvSpPr>
            <p:spPr bwMode="auto">
              <a:xfrm>
                <a:off x="3470275" y="1443038"/>
                <a:ext cx="47625" cy="31750"/>
              </a:xfrm>
              <a:custGeom>
                <a:avLst/>
                <a:gdLst/>
                <a:ahLst/>
                <a:cxnLst>
                  <a:cxn ang="0">
                    <a:pos x="9" y="24"/>
                  </a:cxn>
                  <a:cxn ang="0">
                    <a:pos x="0" y="9"/>
                  </a:cxn>
                  <a:cxn ang="0">
                    <a:pos x="10" y="0"/>
                  </a:cxn>
                  <a:cxn ang="0">
                    <a:pos x="36" y="16"/>
                  </a:cxn>
                  <a:cxn ang="0">
                    <a:pos x="19" y="24"/>
                  </a:cxn>
                  <a:cxn ang="0">
                    <a:pos x="9" y="24"/>
                  </a:cxn>
                </a:cxnLst>
                <a:rect l="0" t="0" r="r" b="b"/>
                <a:pathLst>
                  <a:path w="36" h="24">
                    <a:moveTo>
                      <a:pt x="9" y="24"/>
                    </a:moveTo>
                    <a:cubicBezTo>
                      <a:pt x="5" y="24"/>
                      <a:pt x="0" y="14"/>
                      <a:pt x="0" y="9"/>
                    </a:cubicBezTo>
                    <a:cubicBezTo>
                      <a:pt x="0" y="2"/>
                      <a:pt x="6" y="0"/>
                      <a:pt x="10" y="0"/>
                    </a:cubicBezTo>
                    <a:cubicBezTo>
                      <a:pt x="21" y="0"/>
                      <a:pt x="25" y="12"/>
                      <a:pt x="36" y="16"/>
                    </a:cubicBezTo>
                    <a:cubicBezTo>
                      <a:pt x="35" y="23"/>
                      <a:pt x="26" y="24"/>
                      <a:pt x="19" y="24"/>
                    </a:cubicBezTo>
                    <a:lnTo>
                      <a:pt x="9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9" name="ïṧḷïḓê-Freeform: Shape 175"/>
              <p:cNvSpPr/>
              <p:nvPr/>
            </p:nvSpPr>
            <p:spPr bwMode="auto">
              <a:xfrm>
                <a:off x="4070350" y="1277938"/>
                <a:ext cx="26988" cy="15875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0" y="5"/>
                  </a:cxn>
                  <a:cxn ang="0">
                    <a:pos x="4" y="0"/>
                  </a:cxn>
                  <a:cxn ang="0">
                    <a:pos x="12" y="0"/>
                  </a:cxn>
                  <a:cxn ang="0">
                    <a:pos x="12" y="5"/>
                  </a:cxn>
                  <a:cxn ang="0">
                    <a:pos x="20" y="5"/>
                  </a:cxn>
                  <a:cxn ang="0">
                    <a:pos x="6" y="12"/>
                  </a:cxn>
                </a:cxnLst>
                <a:rect l="0" t="0" r="r" b="b"/>
                <a:pathLst>
                  <a:path w="20" h="12">
                    <a:moveTo>
                      <a:pt x="6" y="12"/>
                    </a:moveTo>
                    <a:cubicBezTo>
                      <a:pt x="2" y="12"/>
                      <a:pt x="0" y="8"/>
                      <a:pt x="0" y="5"/>
                    </a:cubicBezTo>
                    <a:cubicBezTo>
                      <a:pt x="0" y="3"/>
                      <a:pt x="3" y="1"/>
                      <a:pt x="4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3"/>
                      <a:pt x="12" y="4"/>
                      <a:pt x="12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17" y="7"/>
                      <a:pt x="10" y="12"/>
                      <a:pt x="6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00" name="ïṧḷïḓê-Freeform: Shape 176"/>
              <p:cNvSpPr/>
              <p:nvPr/>
            </p:nvSpPr>
            <p:spPr bwMode="auto">
              <a:xfrm>
                <a:off x="3397250" y="1928813"/>
                <a:ext cx="109538" cy="106363"/>
              </a:xfrm>
              <a:custGeom>
                <a:avLst/>
                <a:gdLst/>
                <a:ahLst/>
                <a:cxnLst>
                  <a:cxn ang="0">
                    <a:pos x="4" y="67"/>
                  </a:cxn>
                  <a:cxn ang="0">
                    <a:pos x="0" y="62"/>
                  </a:cxn>
                  <a:cxn ang="0">
                    <a:pos x="8" y="54"/>
                  </a:cxn>
                  <a:cxn ang="0">
                    <a:pos x="8" y="51"/>
                  </a:cxn>
                  <a:cxn ang="0">
                    <a:pos x="4" y="49"/>
                  </a:cxn>
                  <a:cxn ang="0">
                    <a:pos x="28" y="13"/>
                  </a:cxn>
                  <a:cxn ang="0">
                    <a:pos x="41" y="0"/>
                  </a:cxn>
                  <a:cxn ang="0">
                    <a:pos x="44" y="4"/>
                  </a:cxn>
                  <a:cxn ang="0">
                    <a:pos x="32" y="27"/>
                  </a:cxn>
                  <a:cxn ang="0">
                    <a:pos x="32" y="31"/>
                  </a:cxn>
                  <a:cxn ang="0">
                    <a:pos x="39" y="27"/>
                  </a:cxn>
                  <a:cxn ang="0">
                    <a:pos x="46" y="29"/>
                  </a:cxn>
                  <a:cxn ang="0">
                    <a:pos x="44" y="32"/>
                  </a:cxn>
                  <a:cxn ang="0">
                    <a:pos x="44" y="36"/>
                  </a:cxn>
                  <a:cxn ang="0">
                    <a:pos x="52" y="36"/>
                  </a:cxn>
                  <a:cxn ang="0">
                    <a:pos x="52" y="38"/>
                  </a:cxn>
                  <a:cxn ang="0">
                    <a:pos x="57" y="36"/>
                  </a:cxn>
                  <a:cxn ang="0">
                    <a:pos x="70" y="36"/>
                  </a:cxn>
                  <a:cxn ang="0">
                    <a:pos x="69" y="51"/>
                  </a:cxn>
                  <a:cxn ang="0">
                    <a:pos x="74" y="49"/>
                  </a:cxn>
                  <a:cxn ang="0">
                    <a:pos x="70" y="56"/>
                  </a:cxn>
                  <a:cxn ang="0">
                    <a:pos x="73" y="63"/>
                  </a:cxn>
                  <a:cxn ang="0">
                    <a:pos x="79" y="60"/>
                  </a:cxn>
                  <a:cxn ang="0">
                    <a:pos x="82" y="70"/>
                  </a:cxn>
                  <a:cxn ang="0">
                    <a:pos x="75" y="80"/>
                  </a:cxn>
                  <a:cxn ang="0">
                    <a:pos x="71" y="75"/>
                  </a:cxn>
                  <a:cxn ang="0">
                    <a:pos x="67" y="74"/>
                  </a:cxn>
                  <a:cxn ang="0">
                    <a:pos x="63" y="62"/>
                  </a:cxn>
                  <a:cxn ang="0">
                    <a:pos x="50" y="74"/>
                  </a:cxn>
                  <a:cxn ang="0">
                    <a:pos x="47" y="74"/>
                  </a:cxn>
                  <a:cxn ang="0">
                    <a:pos x="52" y="67"/>
                  </a:cxn>
                  <a:cxn ang="0">
                    <a:pos x="40" y="65"/>
                  </a:cxn>
                  <a:cxn ang="0">
                    <a:pos x="31" y="67"/>
                  </a:cxn>
                  <a:cxn ang="0">
                    <a:pos x="18" y="64"/>
                  </a:cxn>
                  <a:cxn ang="0">
                    <a:pos x="4" y="67"/>
                  </a:cxn>
                </a:cxnLst>
                <a:rect l="0" t="0" r="r" b="b"/>
                <a:pathLst>
                  <a:path w="82" h="80">
                    <a:moveTo>
                      <a:pt x="4" y="67"/>
                    </a:moveTo>
                    <a:cubicBezTo>
                      <a:pt x="2" y="67"/>
                      <a:pt x="0" y="64"/>
                      <a:pt x="0" y="62"/>
                    </a:cubicBezTo>
                    <a:cubicBezTo>
                      <a:pt x="0" y="61"/>
                      <a:pt x="8" y="55"/>
                      <a:pt x="8" y="54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6" y="51"/>
                      <a:pt x="5" y="51"/>
                      <a:pt x="4" y="49"/>
                    </a:cubicBezTo>
                    <a:cubicBezTo>
                      <a:pt x="17" y="43"/>
                      <a:pt x="21" y="23"/>
                      <a:pt x="28" y="13"/>
                    </a:cubicBezTo>
                    <a:cubicBezTo>
                      <a:pt x="32" y="7"/>
                      <a:pt x="34" y="0"/>
                      <a:pt x="41" y="0"/>
                    </a:cubicBezTo>
                    <a:cubicBezTo>
                      <a:pt x="43" y="0"/>
                      <a:pt x="44" y="3"/>
                      <a:pt x="44" y="4"/>
                    </a:cubicBezTo>
                    <a:cubicBezTo>
                      <a:pt x="44" y="14"/>
                      <a:pt x="35" y="19"/>
                      <a:pt x="32" y="27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6" y="30"/>
                      <a:pt x="36" y="27"/>
                      <a:pt x="39" y="27"/>
                    </a:cubicBezTo>
                    <a:cubicBezTo>
                      <a:pt x="42" y="27"/>
                      <a:pt x="44" y="28"/>
                      <a:pt x="46" y="29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6"/>
                      <a:pt x="44" y="36"/>
                      <a:pt x="44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8"/>
                      <a:pt x="52" y="38"/>
                    </a:cubicBezTo>
                    <a:cubicBezTo>
                      <a:pt x="57" y="36"/>
                      <a:pt x="57" y="36"/>
                      <a:pt x="57" y="36"/>
                    </a:cubicBezTo>
                    <a:cubicBezTo>
                      <a:pt x="62" y="37"/>
                      <a:pt x="68" y="37"/>
                      <a:pt x="70" y="36"/>
                    </a:cubicBezTo>
                    <a:cubicBezTo>
                      <a:pt x="70" y="40"/>
                      <a:pt x="69" y="44"/>
                      <a:pt x="69" y="51"/>
                    </a:cubicBezTo>
                    <a:cubicBezTo>
                      <a:pt x="70" y="50"/>
                      <a:pt x="73" y="49"/>
                      <a:pt x="74" y="49"/>
                    </a:cubicBezTo>
                    <a:cubicBezTo>
                      <a:pt x="74" y="53"/>
                      <a:pt x="70" y="54"/>
                      <a:pt x="70" y="56"/>
                    </a:cubicBezTo>
                    <a:cubicBezTo>
                      <a:pt x="70" y="58"/>
                      <a:pt x="73" y="60"/>
                      <a:pt x="73" y="63"/>
                    </a:cubicBezTo>
                    <a:cubicBezTo>
                      <a:pt x="77" y="63"/>
                      <a:pt x="76" y="62"/>
                      <a:pt x="79" y="60"/>
                    </a:cubicBezTo>
                    <a:cubicBezTo>
                      <a:pt x="79" y="66"/>
                      <a:pt x="82" y="65"/>
                      <a:pt x="82" y="70"/>
                    </a:cubicBezTo>
                    <a:cubicBezTo>
                      <a:pt x="82" y="75"/>
                      <a:pt x="79" y="80"/>
                      <a:pt x="75" y="80"/>
                    </a:cubicBezTo>
                    <a:cubicBezTo>
                      <a:pt x="72" y="80"/>
                      <a:pt x="71" y="77"/>
                      <a:pt x="71" y="75"/>
                    </a:cubicBezTo>
                    <a:cubicBezTo>
                      <a:pt x="69" y="75"/>
                      <a:pt x="69" y="74"/>
                      <a:pt x="67" y="74"/>
                    </a:cubicBezTo>
                    <a:cubicBezTo>
                      <a:pt x="64" y="74"/>
                      <a:pt x="66" y="66"/>
                      <a:pt x="63" y="62"/>
                    </a:cubicBezTo>
                    <a:cubicBezTo>
                      <a:pt x="59" y="67"/>
                      <a:pt x="55" y="74"/>
                      <a:pt x="50" y="74"/>
                    </a:cubicBezTo>
                    <a:cubicBezTo>
                      <a:pt x="49" y="74"/>
                      <a:pt x="47" y="75"/>
                      <a:pt x="47" y="74"/>
                    </a:cubicBezTo>
                    <a:cubicBezTo>
                      <a:pt x="47" y="70"/>
                      <a:pt x="51" y="70"/>
                      <a:pt x="52" y="67"/>
                    </a:cubicBezTo>
                    <a:cubicBezTo>
                      <a:pt x="48" y="67"/>
                      <a:pt x="42" y="70"/>
                      <a:pt x="40" y="65"/>
                    </a:cubicBezTo>
                    <a:cubicBezTo>
                      <a:pt x="37" y="66"/>
                      <a:pt x="34" y="67"/>
                      <a:pt x="31" y="67"/>
                    </a:cubicBezTo>
                    <a:cubicBezTo>
                      <a:pt x="25" y="67"/>
                      <a:pt x="23" y="64"/>
                      <a:pt x="18" y="64"/>
                    </a:cubicBezTo>
                    <a:cubicBezTo>
                      <a:pt x="11" y="64"/>
                      <a:pt x="9" y="67"/>
                      <a:pt x="4" y="6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01" name="ïṧḷïḓê-Freeform: Shape 177"/>
              <p:cNvSpPr/>
              <p:nvPr/>
            </p:nvSpPr>
            <p:spPr bwMode="auto">
              <a:xfrm>
                <a:off x="2427288" y="2314575"/>
                <a:ext cx="671513" cy="450850"/>
              </a:xfrm>
              <a:custGeom>
                <a:avLst/>
                <a:gdLst/>
                <a:ahLst/>
                <a:cxnLst>
                  <a:cxn ang="0">
                    <a:pos x="250" y="98"/>
                  </a:cxn>
                  <a:cxn ang="0">
                    <a:pos x="246" y="141"/>
                  </a:cxn>
                  <a:cxn ang="0">
                    <a:pos x="251" y="160"/>
                  </a:cxn>
                  <a:cxn ang="0">
                    <a:pos x="281" y="192"/>
                  </a:cxn>
                  <a:cxn ang="0">
                    <a:pos x="312" y="191"/>
                  </a:cxn>
                  <a:cxn ang="0">
                    <a:pos x="327" y="187"/>
                  </a:cxn>
                  <a:cxn ang="0">
                    <a:pos x="363" y="152"/>
                  </a:cxn>
                  <a:cxn ang="0">
                    <a:pos x="382" y="154"/>
                  </a:cxn>
                  <a:cxn ang="0">
                    <a:pos x="374" y="180"/>
                  </a:cxn>
                  <a:cxn ang="0">
                    <a:pos x="369" y="192"/>
                  </a:cxn>
                  <a:cxn ang="0">
                    <a:pos x="365" y="213"/>
                  </a:cxn>
                  <a:cxn ang="0">
                    <a:pos x="357" y="224"/>
                  </a:cxn>
                  <a:cxn ang="0">
                    <a:pos x="405" y="226"/>
                  </a:cxn>
                  <a:cxn ang="0">
                    <a:pos x="426" y="242"/>
                  </a:cxn>
                  <a:cxn ang="0">
                    <a:pos x="423" y="289"/>
                  </a:cxn>
                  <a:cxn ang="0">
                    <a:pos x="451" y="316"/>
                  </a:cxn>
                  <a:cxn ang="0">
                    <a:pos x="504" y="322"/>
                  </a:cxn>
                  <a:cxn ang="0">
                    <a:pos x="488" y="329"/>
                  </a:cxn>
                  <a:cxn ang="0">
                    <a:pos x="480" y="316"/>
                  </a:cxn>
                  <a:cxn ang="0">
                    <a:pos x="468" y="332"/>
                  </a:cxn>
                  <a:cxn ang="0">
                    <a:pos x="446" y="326"/>
                  </a:cxn>
                  <a:cxn ang="0">
                    <a:pos x="431" y="323"/>
                  </a:cxn>
                  <a:cxn ang="0">
                    <a:pos x="406" y="302"/>
                  </a:cxn>
                  <a:cxn ang="0">
                    <a:pos x="402" y="306"/>
                  </a:cxn>
                  <a:cxn ang="0">
                    <a:pos x="391" y="281"/>
                  </a:cxn>
                  <a:cxn ang="0">
                    <a:pos x="372" y="260"/>
                  </a:cxn>
                  <a:cxn ang="0">
                    <a:pos x="345" y="255"/>
                  </a:cxn>
                  <a:cxn ang="0">
                    <a:pos x="294" y="226"/>
                  </a:cxn>
                  <a:cxn ang="0">
                    <a:pos x="282" y="222"/>
                  </a:cxn>
                  <a:cxn ang="0">
                    <a:pos x="256" y="227"/>
                  </a:cxn>
                  <a:cxn ang="0">
                    <a:pos x="221" y="214"/>
                  </a:cxn>
                  <a:cxn ang="0">
                    <a:pos x="195" y="203"/>
                  </a:cxn>
                  <a:cxn ang="0">
                    <a:pos x="175" y="195"/>
                  </a:cxn>
                  <a:cxn ang="0">
                    <a:pos x="148" y="172"/>
                  </a:cxn>
                  <a:cxn ang="0">
                    <a:pos x="148" y="150"/>
                  </a:cxn>
                  <a:cxn ang="0">
                    <a:pos x="102" y="101"/>
                  </a:cxn>
                  <a:cxn ang="0">
                    <a:pos x="82" y="68"/>
                  </a:cxn>
                  <a:cxn ang="0">
                    <a:pos x="62" y="53"/>
                  </a:cxn>
                  <a:cxn ang="0">
                    <a:pos x="49" y="22"/>
                  </a:cxn>
                  <a:cxn ang="0">
                    <a:pos x="28" y="19"/>
                  </a:cxn>
                  <a:cxn ang="0">
                    <a:pos x="49" y="53"/>
                  </a:cxn>
                  <a:cxn ang="0">
                    <a:pos x="73" y="95"/>
                  </a:cxn>
                  <a:cxn ang="0">
                    <a:pos x="96" y="130"/>
                  </a:cxn>
                  <a:cxn ang="0">
                    <a:pos x="86" y="127"/>
                  </a:cxn>
                  <a:cxn ang="0">
                    <a:pos x="65" y="109"/>
                  </a:cxn>
                  <a:cxn ang="0">
                    <a:pos x="52" y="84"/>
                  </a:cxn>
                  <a:cxn ang="0">
                    <a:pos x="40" y="69"/>
                  </a:cxn>
                  <a:cxn ang="0">
                    <a:pos x="11" y="24"/>
                  </a:cxn>
                  <a:cxn ang="0">
                    <a:pos x="0" y="0"/>
                  </a:cxn>
                  <a:cxn ang="0">
                    <a:pos x="76" y="16"/>
                  </a:cxn>
                  <a:cxn ang="0">
                    <a:pos x="113" y="10"/>
                  </a:cxn>
                  <a:cxn ang="0">
                    <a:pos x="152" y="29"/>
                  </a:cxn>
                  <a:cxn ang="0">
                    <a:pos x="188" y="38"/>
                  </a:cxn>
                  <a:cxn ang="0">
                    <a:pos x="249" y="90"/>
                  </a:cxn>
                  <a:cxn ang="0">
                    <a:pos x="247" y="86"/>
                  </a:cxn>
                </a:cxnLst>
                <a:rect l="0" t="0" r="r" b="b"/>
                <a:pathLst>
                  <a:path w="504" h="338">
                    <a:moveTo>
                      <a:pt x="248" y="91"/>
                    </a:moveTo>
                    <a:cubicBezTo>
                      <a:pt x="249" y="94"/>
                      <a:pt x="250" y="96"/>
                      <a:pt x="250" y="98"/>
                    </a:cubicBezTo>
                    <a:cubicBezTo>
                      <a:pt x="250" y="106"/>
                      <a:pt x="247" y="109"/>
                      <a:pt x="246" y="116"/>
                    </a:cubicBezTo>
                    <a:cubicBezTo>
                      <a:pt x="246" y="141"/>
                      <a:pt x="246" y="141"/>
                      <a:pt x="246" y="141"/>
                    </a:cubicBezTo>
                    <a:cubicBezTo>
                      <a:pt x="245" y="144"/>
                      <a:pt x="248" y="148"/>
                      <a:pt x="249" y="150"/>
                    </a:cubicBezTo>
                    <a:cubicBezTo>
                      <a:pt x="251" y="154"/>
                      <a:pt x="249" y="156"/>
                      <a:pt x="251" y="160"/>
                    </a:cubicBezTo>
                    <a:cubicBezTo>
                      <a:pt x="252" y="164"/>
                      <a:pt x="258" y="170"/>
                      <a:pt x="261" y="173"/>
                    </a:cubicBezTo>
                    <a:cubicBezTo>
                      <a:pt x="269" y="181"/>
                      <a:pt x="269" y="188"/>
                      <a:pt x="281" y="192"/>
                    </a:cubicBezTo>
                    <a:cubicBezTo>
                      <a:pt x="285" y="193"/>
                      <a:pt x="285" y="197"/>
                      <a:pt x="288" y="197"/>
                    </a:cubicBezTo>
                    <a:cubicBezTo>
                      <a:pt x="297" y="197"/>
                      <a:pt x="304" y="191"/>
                      <a:pt x="312" y="191"/>
                    </a:cubicBezTo>
                    <a:cubicBezTo>
                      <a:pt x="317" y="191"/>
                      <a:pt x="319" y="194"/>
                      <a:pt x="321" y="194"/>
                    </a:cubicBezTo>
                    <a:cubicBezTo>
                      <a:pt x="324" y="194"/>
                      <a:pt x="327" y="188"/>
                      <a:pt x="327" y="187"/>
                    </a:cubicBezTo>
                    <a:cubicBezTo>
                      <a:pt x="329" y="181"/>
                      <a:pt x="336" y="176"/>
                      <a:pt x="336" y="169"/>
                    </a:cubicBezTo>
                    <a:cubicBezTo>
                      <a:pt x="336" y="156"/>
                      <a:pt x="351" y="152"/>
                      <a:pt x="363" y="152"/>
                    </a:cubicBezTo>
                    <a:cubicBezTo>
                      <a:pt x="367" y="152"/>
                      <a:pt x="370" y="152"/>
                      <a:pt x="372" y="153"/>
                    </a:cubicBezTo>
                    <a:cubicBezTo>
                      <a:pt x="373" y="154"/>
                      <a:pt x="379" y="154"/>
                      <a:pt x="382" y="154"/>
                    </a:cubicBezTo>
                    <a:cubicBezTo>
                      <a:pt x="382" y="155"/>
                      <a:pt x="382" y="157"/>
                      <a:pt x="382" y="158"/>
                    </a:cubicBezTo>
                    <a:cubicBezTo>
                      <a:pt x="382" y="164"/>
                      <a:pt x="374" y="172"/>
                      <a:pt x="374" y="180"/>
                    </a:cubicBezTo>
                    <a:cubicBezTo>
                      <a:pt x="374" y="188"/>
                      <a:pt x="372" y="191"/>
                      <a:pt x="369" y="195"/>
                    </a:cubicBezTo>
                    <a:cubicBezTo>
                      <a:pt x="369" y="194"/>
                      <a:pt x="369" y="193"/>
                      <a:pt x="369" y="192"/>
                    </a:cubicBezTo>
                    <a:cubicBezTo>
                      <a:pt x="368" y="192"/>
                      <a:pt x="367" y="192"/>
                      <a:pt x="365" y="192"/>
                    </a:cubicBezTo>
                    <a:cubicBezTo>
                      <a:pt x="365" y="197"/>
                      <a:pt x="365" y="207"/>
                      <a:pt x="365" y="213"/>
                    </a:cubicBezTo>
                    <a:cubicBezTo>
                      <a:pt x="365" y="217"/>
                      <a:pt x="360" y="219"/>
                      <a:pt x="357" y="222"/>
                    </a:cubicBezTo>
                    <a:cubicBezTo>
                      <a:pt x="357" y="223"/>
                      <a:pt x="357" y="223"/>
                      <a:pt x="357" y="224"/>
                    </a:cubicBezTo>
                    <a:cubicBezTo>
                      <a:pt x="357" y="227"/>
                      <a:pt x="360" y="229"/>
                      <a:pt x="363" y="229"/>
                    </a:cubicBezTo>
                    <a:cubicBezTo>
                      <a:pt x="377" y="229"/>
                      <a:pt x="389" y="226"/>
                      <a:pt x="405" y="226"/>
                    </a:cubicBezTo>
                    <a:cubicBezTo>
                      <a:pt x="415" y="226"/>
                      <a:pt x="418" y="234"/>
                      <a:pt x="426" y="236"/>
                    </a:cubicBezTo>
                    <a:cubicBezTo>
                      <a:pt x="426" y="238"/>
                      <a:pt x="426" y="240"/>
                      <a:pt x="426" y="242"/>
                    </a:cubicBezTo>
                    <a:cubicBezTo>
                      <a:pt x="426" y="246"/>
                      <a:pt x="425" y="257"/>
                      <a:pt x="423" y="262"/>
                    </a:cubicBezTo>
                    <a:cubicBezTo>
                      <a:pt x="423" y="272"/>
                      <a:pt x="423" y="281"/>
                      <a:pt x="423" y="289"/>
                    </a:cubicBezTo>
                    <a:cubicBezTo>
                      <a:pt x="423" y="298"/>
                      <a:pt x="432" y="302"/>
                      <a:pt x="439" y="306"/>
                    </a:cubicBezTo>
                    <a:cubicBezTo>
                      <a:pt x="444" y="308"/>
                      <a:pt x="444" y="316"/>
                      <a:pt x="451" y="316"/>
                    </a:cubicBezTo>
                    <a:cubicBezTo>
                      <a:pt x="463" y="316"/>
                      <a:pt x="469" y="307"/>
                      <a:pt x="479" y="307"/>
                    </a:cubicBezTo>
                    <a:cubicBezTo>
                      <a:pt x="491" y="307"/>
                      <a:pt x="497" y="316"/>
                      <a:pt x="504" y="322"/>
                    </a:cubicBezTo>
                    <a:cubicBezTo>
                      <a:pt x="503" y="323"/>
                      <a:pt x="494" y="333"/>
                      <a:pt x="493" y="332"/>
                    </a:cubicBezTo>
                    <a:cubicBezTo>
                      <a:pt x="492" y="331"/>
                      <a:pt x="488" y="330"/>
                      <a:pt x="488" y="329"/>
                    </a:cubicBezTo>
                    <a:cubicBezTo>
                      <a:pt x="488" y="327"/>
                      <a:pt x="490" y="326"/>
                      <a:pt x="491" y="324"/>
                    </a:cubicBezTo>
                    <a:cubicBezTo>
                      <a:pt x="486" y="322"/>
                      <a:pt x="484" y="316"/>
                      <a:pt x="480" y="316"/>
                    </a:cubicBezTo>
                    <a:cubicBezTo>
                      <a:pt x="476" y="316"/>
                      <a:pt x="464" y="325"/>
                      <a:pt x="464" y="328"/>
                    </a:cubicBezTo>
                    <a:cubicBezTo>
                      <a:pt x="464" y="330"/>
                      <a:pt x="467" y="331"/>
                      <a:pt x="468" y="332"/>
                    </a:cubicBezTo>
                    <a:cubicBezTo>
                      <a:pt x="467" y="336"/>
                      <a:pt x="465" y="338"/>
                      <a:pt x="461" y="338"/>
                    </a:cubicBezTo>
                    <a:cubicBezTo>
                      <a:pt x="454" y="338"/>
                      <a:pt x="450" y="330"/>
                      <a:pt x="446" y="326"/>
                    </a:cubicBezTo>
                    <a:cubicBezTo>
                      <a:pt x="443" y="323"/>
                      <a:pt x="436" y="326"/>
                      <a:pt x="433" y="326"/>
                    </a:cubicBezTo>
                    <a:cubicBezTo>
                      <a:pt x="432" y="326"/>
                      <a:pt x="431" y="324"/>
                      <a:pt x="431" y="323"/>
                    </a:cubicBezTo>
                    <a:cubicBezTo>
                      <a:pt x="424" y="322"/>
                      <a:pt x="424" y="318"/>
                      <a:pt x="423" y="314"/>
                    </a:cubicBezTo>
                    <a:cubicBezTo>
                      <a:pt x="421" y="311"/>
                      <a:pt x="406" y="302"/>
                      <a:pt x="406" y="302"/>
                    </a:cubicBezTo>
                    <a:cubicBezTo>
                      <a:pt x="405" y="304"/>
                      <a:pt x="405" y="305"/>
                      <a:pt x="406" y="306"/>
                    </a:cubicBezTo>
                    <a:cubicBezTo>
                      <a:pt x="402" y="306"/>
                      <a:pt x="402" y="306"/>
                      <a:pt x="402" y="306"/>
                    </a:cubicBezTo>
                    <a:cubicBezTo>
                      <a:pt x="395" y="302"/>
                      <a:pt x="399" y="296"/>
                      <a:pt x="397" y="289"/>
                    </a:cubicBezTo>
                    <a:cubicBezTo>
                      <a:pt x="396" y="285"/>
                      <a:pt x="394" y="284"/>
                      <a:pt x="391" y="281"/>
                    </a:cubicBezTo>
                    <a:cubicBezTo>
                      <a:pt x="384" y="274"/>
                      <a:pt x="377" y="270"/>
                      <a:pt x="374" y="260"/>
                    </a:cubicBezTo>
                    <a:cubicBezTo>
                      <a:pt x="373" y="260"/>
                      <a:pt x="372" y="260"/>
                      <a:pt x="372" y="260"/>
                    </a:cubicBezTo>
                    <a:cubicBezTo>
                      <a:pt x="368" y="260"/>
                      <a:pt x="366" y="262"/>
                      <a:pt x="363" y="262"/>
                    </a:cubicBezTo>
                    <a:cubicBezTo>
                      <a:pt x="355" y="262"/>
                      <a:pt x="350" y="257"/>
                      <a:pt x="345" y="255"/>
                    </a:cubicBezTo>
                    <a:cubicBezTo>
                      <a:pt x="336" y="251"/>
                      <a:pt x="330" y="253"/>
                      <a:pt x="321" y="248"/>
                    </a:cubicBezTo>
                    <a:cubicBezTo>
                      <a:pt x="308" y="242"/>
                      <a:pt x="306" y="232"/>
                      <a:pt x="294" y="226"/>
                    </a:cubicBezTo>
                    <a:cubicBezTo>
                      <a:pt x="291" y="226"/>
                      <a:pt x="291" y="226"/>
                      <a:pt x="291" y="226"/>
                    </a:cubicBezTo>
                    <a:cubicBezTo>
                      <a:pt x="288" y="224"/>
                      <a:pt x="285" y="222"/>
                      <a:pt x="282" y="222"/>
                    </a:cubicBezTo>
                    <a:cubicBezTo>
                      <a:pt x="274" y="222"/>
                      <a:pt x="272" y="231"/>
                      <a:pt x="265" y="231"/>
                    </a:cubicBezTo>
                    <a:cubicBezTo>
                      <a:pt x="261" y="231"/>
                      <a:pt x="258" y="228"/>
                      <a:pt x="256" y="227"/>
                    </a:cubicBezTo>
                    <a:cubicBezTo>
                      <a:pt x="252" y="225"/>
                      <a:pt x="249" y="226"/>
                      <a:pt x="246" y="226"/>
                    </a:cubicBezTo>
                    <a:cubicBezTo>
                      <a:pt x="241" y="226"/>
                      <a:pt x="226" y="216"/>
                      <a:pt x="221" y="214"/>
                    </a:cubicBezTo>
                    <a:cubicBezTo>
                      <a:pt x="216" y="211"/>
                      <a:pt x="213" y="214"/>
                      <a:pt x="208" y="213"/>
                    </a:cubicBezTo>
                    <a:cubicBezTo>
                      <a:pt x="202" y="211"/>
                      <a:pt x="201" y="206"/>
                      <a:pt x="195" y="203"/>
                    </a:cubicBezTo>
                    <a:cubicBezTo>
                      <a:pt x="189" y="200"/>
                      <a:pt x="186" y="201"/>
                      <a:pt x="180" y="198"/>
                    </a:cubicBezTo>
                    <a:cubicBezTo>
                      <a:pt x="177" y="197"/>
                      <a:pt x="177" y="196"/>
                      <a:pt x="175" y="195"/>
                    </a:cubicBezTo>
                    <a:cubicBezTo>
                      <a:pt x="170" y="190"/>
                      <a:pt x="156" y="187"/>
                      <a:pt x="155" y="181"/>
                    </a:cubicBezTo>
                    <a:cubicBezTo>
                      <a:pt x="151" y="181"/>
                      <a:pt x="148" y="176"/>
                      <a:pt x="148" y="172"/>
                    </a:cubicBezTo>
                    <a:cubicBezTo>
                      <a:pt x="148" y="167"/>
                      <a:pt x="153" y="165"/>
                      <a:pt x="153" y="160"/>
                    </a:cubicBezTo>
                    <a:cubicBezTo>
                      <a:pt x="153" y="154"/>
                      <a:pt x="149" y="153"/>
                      <a:pt x="148" y="150"/>
                    </a:cubicBezTo>
                    <a:cubicBezTo>
                      <a:pt x="143" y="134"/>
                      <a:pt x="128" y="121"/>
                      <a:pt x="118" y="111"/>
                    </a:cubicBezTo>
                    <a:cubicBezTo>
                      <a:pt x="114" y="107"/>
                      <a:pt x="107" y="105"/>
                      <a:pt x="102" y="101"/>
                    </a:cubicBezTo>
                    <a:cubicBezTo>
                      <a:pt x="99" y="97"/>
                      <a:pt x="102" y="93"/>
                      <a:pt x="100" y="88"/>
                    </a:cubicBezTo>
                    <a:cubicBezTo>
                      <a:pt x="96" y="80"/>
                      <a:pt x="82" y="79"/>
                      <a:pt x="82" y="68"/>
                    </a:cubicBezTo>
                    <a:cubicBezTo>
                      <a:pt x="78" y="68"/>
                      <a:pt x="79" y="67"/>
                      <a:pt x="77" y="68"/>
                    </a:cubicBezTo>
                    <a:cubicBezTo>
                      <a:pt x="72" y="63"/>
                      <a:pt x="67" y="58"/>
                      <a:pt x="62" y="53"/>
                    </a:cubicBezTo>
                    <a:cubicBezTo>
                      <a:pt x="58" y="49"/>
                      <a:pt x="60" y="42"/>
                      <a:pt x="56" y="38"/>
                    </a:cubicBezTo>
                    <a:cubicBezTo>
                      <a:pt x="52" y="34"/>
                      <a:pt x="53" y="24"/>
                      <a:pt x="49" y="22"/>
                    </a:cubicBezTo>
                    <a:cubicBezTo>
                      <a:pt x="42" y="19"/>
                      <a:pt x="35" y="19"/>
                      <a:pt x="29" y="13"/>
                    </a:cubicBezTo>
                    <a:cubicBezTo>
                      <a:pt x="27" y="15"/>
                      <a:pt x="28" y="18"/>
                      <a:pt x="28" y="19"/>
                    </a:cubicBezTo>
                    <a:cubicBezTo>
                      <a:pt x="28" y="28"/>
                      <a:pt x="32" y="34"/>
                      <a:pt x="36" y="41"/>
                    </a:cubicBezTo>
                    <a:cubicBezTo>
                      <a:pt x="39" y="48"/>
                      <a:pt x="45" y="48"/>
                      <a:pt x="49" y="53"/>
                    </a:cubicBezTo>
                    <a:cubicBezTo>
                      <a:pt x="55" y="59"/>
                      <a:pt x="56" y="63"/>
                      <a:pt x="58" y="71"/>
                    </a:cubicBezTo>
                    <a:cubicBezTo>
                      <a:pt x="61" y="81"/>
                      <a:pt x="70" y="86"/>
                      <a:pt x="73" y="95"/>
                    </a:cubicBezTo>
                    <a:cubicBezTo>
                      <a:pt x="77" y="106"/>
                      <a:pt x="80" y="117"/>
                      <a:pt x="87" y="122"/>
                    </a:cubicBezTo>
                    <a:cubicBezTo>
                      <a:pt x="91" y="119"/>
                      <a:pt x="96" y="126"/>
                      <a:pt x="96" y="130"/>
                    </a:cubicBezTo>
                    <a:cubicBezTo>
                      <a:pt x="96" y="132"/>
                      <a:pt x="95" y="136"/>
                      <a:pt x="93" y="136"/>
                    </a:cubicBezTo>
                    <a:cubicBezTo>
                      <a:pt x="92" y="136"/>
                      <a:pt x="86" y="129"/>
                      <a:pt x="86" y="127"/>
                    </a:cubicBezTo>
                    <a:cubicBezTo>
                      <a:pt x="78" y="127"/>
                      <a:pt x="74" y="117"/>
                      <a:pt x="69" y="113"/>
                    </a:cubicBezTo>
                    <a:cubicBezTo>
                      <a:pt x="66" y="112"/>
                      <a:pt x="66" y="112"/>
                      <a:pt x="65" y="109"/>
                    </a:cubicBezTo>
                    <a:cubicBezTo>
                      <a:pt x="65" y="98"/>
                      <a:pt x="65" y="98"/>
                      <a:pt x="65" y="98"/>
                    </a:cubicBezTo>
                    <a:cubicBezTo>
                      <a:pt x="60" y="93"/>
                      <a:pt x="56" y="88"/>
                      <a:pt x="52" y="84"/>
                    </a:cubicBezTo>
                    <a:cubicBezTo>
                      <a:pt x="46" y="78"/>
                      <a:pt x="36" y="79"/>
                      <a:pt x="31" y="72"/>
                    </a:cubicBezTo>
                    <a:cubicBezTo>
                      <a:pt x="34" y="72"/>
                      <a:pt x="44" y="74"/>
                      <a:pt x="40" y="69"/>
                    </a:cubicBezTo>
                    <a:cubicBezTo>
                      <a:pt x="34" y="59"/>
                      <a:pt x="26" y="50"/>
                      <a:pt x="19" y="45"/>
                    </a:cubicBezTo>
                    <a:cubicBezTo>
                      <a:pt x="14" y="41"/>
                      <a:pt x="14" y="29"/>
                      <a:pt x="11" y="24"/>
                    </a:cubicBezTo>
                    <a:cubicBezTo>
                      <a:pt x="7" y="16"/>
                      <a:pt x="3" y="1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113" y="16"/>
                      <a:pt x="113" y="16"/>
                      <a:pt x="113" y="16"/>
                    </a:cubicBezTo>
                    <a:cubicBezTo>
                      <a:pt x="113" y="10"/>
                      <a:pt x="113" y="10"/>
                      <a:pt x="113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36" y="14"/>
                      <a:pt x="145" y="16"/>
                      <a:pt x="152" y="29"/>
                    </a:cubicBezTo>
                    <a:cubicBezTo>
                      <a:pt x="156" y="35"/>
                      <a:pt x="163" y="50"/>
                      <a:pt x="172" y="50"/>
                    </a:cubicBezTo>
                    <a:cubicBezTo>
                      <a:pt x="181" y="50"/>
                      <a:pt x="178" y="38"/>
                      <a:pt x="188" y="38"/>
                    </a:cubicBezTo>
                    <a:cubicBezTo>
                      <a:pt x="214" y="38"/>
                      <a:pt x="213" y="70"/>
                      <a:pt x="227" y="84"/>
                    </a:cubicBezTo>
                    <a:cubicBezTo>
                      <a:pt x="231" y="87"/>
                      <a:pt x="242" y="90"/>
                      <a:pt x="249" y="90"/>
                    </a:cubicBezTo>
                    <a:cubicBezTo>
                      <a:pt x="249" y="89"/>
                      <a:pt x="247" y="87"/>
                      <a:pt x="247" y="86"/>
                    </a:cubicBezTo>
                    <a:cubicBezTo>
                      <a:pt x="247" y="86"/>
                      <a:pt x="247" y="86"/>
                      <a:pt x="247" y="86"/>
                    </a:cubicBezTo>
                    <a:lnTo>
                      <a:pt x="248" y="9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02" name="ïṧḷïḓê-Freeform: Shape 178"/>
              <p:cNvSpPr/>
              <p:nvPr/>
            </p:nvSpPr>
            <p:spPr bwMode="auto">
              <a:xfrm>
                <a:off x="3016250" y="1895475"/>
                <a:ext cx="20638" cy="95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7"/>
                  </a:cxn>
                  <a:cxn ang="0">
                    <a:pos x="12" y="7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15" h="8">
                    <a:moveTo>
                      <a:pt x="0" y="0"/>
                    </a:moveTo>
                    <a:cubicBezTo>
                      <a:pt x="7" y="0"/>
                      <a:pt x="15" y="1"/>
                      <a:pt x="15" y="7"/>
                    </a:cubicBezTo>
                    <a:cubicBezTo>
                      <a:pt x="15" y="8"/>
                      <a:pt x="13" y="7"/>
                      <a:pt x="12" y="7"/>
                    </a:cubicBezTo>
                    <a:cubicBezTo>
                      <a:pt x="8" y="7"/>
                      <a:pt x="2" y="5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03" name="îṣļîḑé-Freeform: Shape 179"/>
              <p:cNvSpPr/>
              <p:nvPr/>
            </p:nvSpPr>
            <p:spPr bwMode="auto">
              <a:xfrm>
                <a:off x="2239963" y="1951038"/>
                <a:ext cx="79375" cy="5080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0"/>
                  </a:cxn>
                  <a:cxn ang="0">
                    <a:pos x="18" y="6"/>
                  </a:cxn>
                  <a:cxn ang="0">
                    <a:pos x="59" y="34"/>
                  </a:cxn>
                  <a:cxn ang="0">
                    <a:pos x="59" y="38"/>
                  </a:cxn>
                  <a:cxn ang="0">
                    <a:pos x="55" y="38"/>
                  </a:cxn>
                  <a:cxn ang="0">
                    <a:pos x="22" y="22"/>
                  </a:cxn>
                  <a:cxn ang="0">
                    <a:pos x="27" y="17"/>
                  </a:cxn>
                  <a:cxn ang="0">
                    <a:pos x="4" y="8"/>
                  </a:cxn>
                  <a:cxn ang="0">
                    <a:pos x="8" y="4"/>
                  </a:cxn>
                  <a:cxn ang="0">
                    <a:pos x="2" y="2"/>
                  </a:cxn>
                  <a:cxn ang="0">
                    <a:pos x="0" y="2"/>
                  </a:cxn>
                </a:cxnLst>
                <a:rect l="0" t="0" r="r" b="b"/>
                <a:pathLst>
                  <a:path w="59" h="38">
                    <a:moveTo>
                      <a:pt x="0" y="2"/>
                    </a:moveTo>
                    <a:cubicBezTo>
                      <a:pt x="2" y="1"/>
                      <a:pt x="4" y="0"/>
                      <a:pt x="6" y="0"/>
                    </a:cubicBezTo>
                    <a:cubicBezTo>
                      <a:pt x="11" y="0"/>
                      <a:pt x="15" y="5"/>
                      <a:pt x="18" y="6"/>
                    </a:cubicBezTo>
                    <a:cubicBezTo>
                      <a:pt x="37" y="12"/>
                      <a:pt x="48" y="23"/>
                      <a:pt x="59" y="34"/>
                    </a:cubicBezTo>
                    <a:cubicBezTo>
                      <a:pt x="59" y="38"/>
                      <a:pt x="59" y="38"/>
                      <a:pt x="59" y="38"/>
                    </a:cubicBezTo>
                    <a:cubicBezTo>
                      <a:pt x="58" y="38"/>
                      <a:pt x="56" y="38"/>
                      <a:pt x="55" y="38"/>
                    </a:cubicBezTo>
                    <a:cubicBezTo>
                      <a:pt x="45" y="38"/>
                      <a:pt x="29" y="26"/>
                      <a:pt x="22" y="22"/>
                    </a:cubicBezTo>
                    <a:cubicBezTo>
                      <a:pt x="23" y="19"/>
                      <a:pt x="25" y="19"/>
                      <a:pt x="27" y="17"/>
                    </a:cubicBezTo>
                    <a:cubicBezTo>
                      <a:pt x="18" y="17"/>
                      <a:pt x="6" y="13"/>
                      <a:pt x="4" y="8"/>
                    </a:cubicBezTo>
                    <a:cubicBezTo>
                      <a:pt x="6" y="7"/>
                      <a:pt x="8" y="5"/>
                      <a:pt x="8" y="4"/>
                    </a:cubicBezTo>
                    <a:cubicBezTo>
                      <a:pt x="6" y="3"/>
                      <a:pt x="2" y="2"/>
                      <a:pt x="2" y="2"/>
                    </a:cubicBezTo>
                    <a:lnTo>
                      <a:pt x="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04" name="îṣļîḑé-Freeform: Shape 180"/>
              <p:cNvSpPr/>
              <p:nvPr/>
            </p:nvSpPr>
            <p:spPr bwMode="auto">
              <a:xfrm>
                <a:off x="2162175" y="1876425"/>
                <a:ext cx="28575" cy="39688"/>
              </a:xfrm>
              <a:custGeom>
                <a:avLst/>
                <a:gdLst/>
                <a:ahLst/>
                <a:cxnLst>
                  <a:cxn ang="0">
                    <a:pos x="5" y="12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0" y="3"/>
                  </a:cxn>
                  <a:cxn ang="0">
                    <a:pos x="7" y="8"/>
                  </a:cxn>
                  <a:cxn ang="0">
                    <a:pos x="13" y="3"/>
                  </a:cxn>
                  <a:cxn ang="0">
                    <a:pos x="13" y="12"/>
                  </a:cxn>
                  <a:cxn ang="0">
                    <a:pos x="15" y="18"/>
                  </a:cxn>
                  <a:cxn ang="0">
                    <a:pos x="13" y="22"/>
                  </a:cxn>
                  <a:cxn ang="0">
                    <a:pos x="17" y="30"/>
                  </a:cxn>
                  <a:cxn ang="0">
                    <a:pos x="10" y="22"/>
                  </a:cxn>
                  <a:cxn ang="0">
                    <a:pos x="12" y="17"/>
                  </a:cxn>
                  <a:cxn ang="0">
                    <a:pos x="5" y="12"/>
                  </a:cxn>
                </a:cxnLst>
                <a:rect l="0" t="0" r="r" b="b"/>
                <a:pathLst>
                  <a:path w="21" h="30">
                    <a:moveTo>
                      <a:pt x="5" y="12"/>
                    </a:moveTo>
                    <a:cubicBezTo>
                      <a:pt x="3" y="12"/>
                      <a:pt x="2" y="6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6" y="3"/>
                      <a:pt x="10" y="3"/>
                    </a:cubicBezTo>
                    <a:cubicBezTo>
                      <a:pt x="10" y="4"/>
                      <a:pt x="5" y="8"/>
                      <a:pt x="7" y="8"/>
                    </a:cubicBezTo>
                    <a:cubicBezTo>
                      <a:pt x="10" y="8"/>
                      <a:pt x="12" y="5"/>
                      <a:pt x="13" y="3"/>
                    </a:cubicBezTo>
                    <a:cubicBezTo>
                      <a:pt x="14" y="5"/>
                      <a:pt x="13" y="8"/>
                      <a:pt x="13" y="12"/>
                    </a:cubicBezTo>
                    <a:cubicBezTo>
                      <a:pt x="13" y="15"/>
                      <a:pt x="15" y="15"/>
                      <a:pt x="15" y="18"/>
                    </a:cubicBezTo>
                    <a:cubicBezTo>
                      <a:pt x="15" y="19"/>
                      <a:pt x="13" y="20"/>
                      <a:pt x="13" y="22"/>
                    </a:cubicBezTo>
                    <a:cubicBezTo>
                      <a:pt x="13" y="24"/>
                      <a:pt x="21" y="30"/>
                      <a:pt x="17" y="30"/>
                    </a:cubicBezTo>
                    <a:cubicBezTo>
                      <a:pt x="13" y="30"/>
                      <a:pt x="10" y="26"/>
                      <a:pt x="10" y="22"/>
                    </a:cubicBezTo>
                    <a:cubicBezTo>
                      <a:pt x="10" y="19"/>
                      <a:pt x="12" y="18"/>
                      <a:pt x="12" y="17"/>
                    </a:cubicBezTo>
                    <a:cubicBezTo>
                      <a:pt x="9" y="16"/>
                      <a:pt x="8" y="12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05" name="îṣļîḑé-Freeform: Shape 181"/>
              <p:cNvSpPr/>
              <p:nvPr/>
            </p:nvSpPr>
            <p:spPr bwMode="auto">
              <a:xfrm>
                <a:off x="1803400" y="1787525"/>
                <a:ext cx="34925" cy="23813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7" y="0"/>
                  </a:cxn>
                  <a:cxn ang="0">
                    <a:pos x="27" y="6"/>
                  </a:cxn>
                  <a:cxn ang="0">
                    <a:pos x="10" y="18"/>
                  </a:cxn>
                  <a:cxn ang="0">
                    <a:pos x="0" y="12"/>
                  </a:cxn>
                  <a:cxn ang="0">
                    <a:pos x="0" y="7"/>
                  </a:cxn>
                  <a:cxn ang="0">
                    <a:pos x="21" y="0"/>
                  </a:cxn>
                </a:cxnLst>
                <a:rect l="0" t="0" r="r" b="b"/>
                <a:pathLst>
                  <a:path w="27" h="18">
                    <a:moveTo>
                      <a:pt x="21" y="0"/>
                    </a:moveTo>
                    <a:cubicBezTo>
                      <a:pt x="25" y="0"/>
                      <a:pt x="25" y="0"/>
                      <a:pt x="27" y="0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19" y="10"/>
                      <a:pt x="16" y="13"/>
                      <a:pt x="10" y="18"/>
                    </a:cubicBezTo>
                    <a:cubicBezTo>
                      <a:pt x="6" y="15"/>
                      <a:pt x="3" y="15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8" y="5"/>
                      <a:pt x="14" y="0"/>
                      <a:pt x="2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06" name="îṣļîḑé-Freeform: Shape 182"/>
              <p:cNvSpPr/>
              <p:nvPr/>
            </p:nvSpPr>
            <p:spPr bwMode="auto">
              <a:xfrm>
                <a:off x="3311525" y="1963738"/>
                <a:ext cx="42863" cy="22225"/>
              </a:xfrm>
              <a:custGeom>
                <a:avLst/>
                <a:gdLst/>
                <a:ahLst/>
                <a:cxnLst>
                  <a:cxn ang="0">
                    <a:pos x="26" y="17"/>
                  </a:cxn>
                  <a:cxn ang="0">
                    <a:pos x="32" y="14"/>
                  </a:cxn>
                  <a:cxn ang="0">
                    <a:pos x="0" y="3"/>
                  </a:cxn>
                  <a:cxn ang="0">
                    <a:pos x="26" y="17"/>
                  </a:cxn>
                </a:cxnLst>
                <a:rect l="0" t="0" r="r" b="b"/>
                <a:pathLst>
                  <a:path w="32" h="17">
                    <a:moveTo>
                      <a:pt x="26" y="17"/>
                    </a:moveTo>
                    <a:cubicBezTo>
                      <a:pt x="29" y="17"/>
                      <a:pt x="30" y="16"/>
                      <a:pt x="32" y="14"/>
                    </a:cubicBezTo>
                    <a:cubicBezTo>
                      <a:pt x="22" y="9"/>
                      <a:pt x="14" y="0"/>
                      <a:pt x="0" y="3"/>
                    </a:cubicBezTo>
                    <a:cubicBezTo>
                      <a:pt x="6" y="7"/>
                      <a:pt x="18" y="17"/>
                      <a:pt x="2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07" name="îṣļîḑé-Freeform: Shape 183"/>
              <p:cNvSpPr/>
              <p:nvPr/>
            </p:nvSpPr>
            <p:spPr bwMode="auto">
              <a:xfrm>
                <a:off x="3314700" y="2030413"/>
                <a:ext cx="31750" cy="2063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1" y="7"/>
                  </a:cxn>
                  <a:cxn ang="0">
                    <a:pos x="24" y="7"/>
                  </a:cxn>
                  <a:cxn ang="0">
                    <a:pos x="24" y="10"/>
                  </a:cxn>
                  <a:cxn ang="0">
                    <a:pos x="19" y="15"/>
                  </a:cxn>
                  <a:cxn ang="0">
                    <a:pos x="0" y="3"/>
                  </a:cxn>
                  <a:cxn ang="0">
                    <a:pos x="1" y="0"/>
                  </a:cxn>
                </a:cxnLst>
                <a:rect l="0" t="0" r="r" b="b"/>
                <a:pathLst>
                  <a:path w="24" h="15">
                    <a:moveTo>
                      <a:pt x="1" y="0"/>
                    </a:moveTo>
                    <a:cubicBezTo>
                      <a:pt x="4" y="4"/>
                      <a:pt x="7" y="6"/>
                      <a:pt x="11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8"/>
                      <a:pt x="24" y="9"/>
                      <a:pt x="24" y="10"/>
                    </a:cubicBezTo>
                    <a:cubicBezTo>
                      <a:pt x="24" y="12"/>
                      <a:pt x="20" y="15"/>
                      <a:pt x="19" y="15"/>
                    </a:cubicBezTo>
                    <a:cubicBezTo>
                      <a:pt x="16" y="15"/>
                      <a:pt x="0" y="6"/>
                      <a:pt x="0" y="3"/>
                    </a:cubicBezTo>
                    <a:cubicBezTo>
                      <a:pt x="0" y="2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08" name="îṣļîḑé-Freeform: Shape 184"/>
              <p:cNvSpPr/>
              <p:nvPr/>
            </p:nvSpPr>
            <p:spPr bwMode="auto">
              <a:xfrm>
                <a:off x="3362325" y="2030413"/>
                <a:ext cx="22225" cy="26988"/>
              </a:xfrm>
              <a:custGeom>
                <a:avLst/>
                <a:gdLst/>
                <a:ahLst/>
                <a:cxnLst>
                  <a:cxn ang="0">
                    <a:pos x="17" y="12"/>
                  </a:cxn>
                  <a:cxn ang="0">
                    <a:pos x="17" y="15"/>
                  </a:cxn>
                  <a:cxn ang="0">
                    <a:pos x="7" y="20"/>
                  </a:cxn>
                  <a:cxn ang="0">
                    <a:pos x="0" y="15"/>
                  </a:cxn>
                  <a:cxn ang="0">
                    <a:pos x="10" y="0"/>
                  </a:cxn>
                  <a:cxn ang="0">
                    <a:pos x="14" y="5"/>
                  </a:cxn>
                  <a:cxn ang="0">
                    <a:pos x="17" y="12"/>
                  </a:cxn>
                </a:cxnLst>
                <a:rect l="0" t="0" r="r" b="b"/>
                <a:pathLst>
                  <a:path w="17" h="20">
                    <a:moveTo>
                      <a:pt x="17" y="12"/>
                    </a:moveTo>
                    <a:cubicBezTo>
                      <a:pt x="17" y="12"/>
                      <a:pt x="17" y="14"/>
                      <a:pt x="17" y="15"/>
                    </a:cubicBezTo>
                    <a:cubicBezTo>
                      <a:pt x="17" y="18"/>
                      <a:pt x="12" y="20"/>
                      <a:pt x="7" y="20"/>
                    </a:cubicBezTo>
                    <a:cubicBezTo>
                      <a:pt x="3" y="20"/>
                      <a:pt x="0" y="18"/>
                      <a:pt x="0" y="15"/>
                    </a:cubicBezTo>
                    <a:cubicBezTo>
                      <a:pt x="0" y="13"/>
                      <a:pt x="6" y="2"/>
                      <a:pt x="10" y="0"/>
                    </a:cubicBezTo>
                    <a:cubicBezTo>
                      <a:pt x="11" y="2"/>
                      <a:pt x="14" y="3"/>
                      <a:pt x="14" y="5"/>
                    </a:cubicBezTo>
                    <a:cubicBezTo>
                      <a:pt x="14" y="9"/>
                      <a:pt x="7" y="12"/>
                      <a:pt x="17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09" name="îṣļîḑé-Freeform: Shape 185"/>
              <p:cNvSpPr/>
              <p:nvPr/>
            </p:nvSpPr>
            <p:spPr bwMode="auto">
              <a:xfrm>
                <a:off x="1593850" y="1724025"/>
                <a:ext cx="26988" cy="12700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13" y="1"/>
                  </a:cxn>
                  <a:cxn ang="0">
                    <a:pos x="20" y="9"/>
                  </a:cxn>
                  <a:cxn ang="0">
                    <a:pos x="5" y="9"/>
                  </a:cxn>
                  <a:cxn ang="0">
                    <a:pos x="0" y="4"/>
                  </a:cxn>
                  <a:cxn ang="0">
                    <a:pos x="6" y="4"/>
                  </a:cxn>
                </a:cxnLst>
                <a:rect l="0" t="0" r="r" b="b"/>
                <a:pathLst>
                  <a:path w="20" h="9">
                    <a:moveTo>
                      <a:pt x="6" y="4"/>
                    </a:moveTo>
                    <a:cubicBezTo>
                      <a:pt x="8" y="0"/>
                      <a:pt x="10" y="1"/>
                      <a:pt x="13" y="1"/>
                    </a:cubicBezTo>
                    <a:cubicBezTo>
                      <a:pt x="18" y="1"/>
                      <a:pt x="19" y="4"/>
                      <a:pt x="20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3" y="7"/>
                      <a:pt x="1" y="6"/>
                      <a:pt x="0" y="4"/>
                    </a:cubicBezTo>
                    <a:lnTo>
                      <a:pt x="6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44" name="Group 14"/>
            <p:cNvGrpSpPr/>
            <p:nvPr/>
          </p:nvGrpSpPr>
          <p:grpSpPr>
            <a:xfrm>
              <a:off x="3103557" y="1256804"/>
              <a:ext cx="669406" cy="1125475"/>
              <a:chOff x="4219575" y="1089025"/>
              <a:chExt cx="687388" cy="1155701"/>
            </a:xfrm>
            <a:grpFill/>
          </p:grpSpPr>
          <p:sp>
            <p:nvSpPr>
              <p:cNvPr id="132" name="îṣļîḑé-Freeform: Shape 108"/>
              <p:cNvSpPr/>
              <p:nvPr/>
            </p:nvSpPr>
            <p:spPr bwMode="auto">
              <a:xfrm>
                <a:off x="4568825" y="1816100"/>
                <a:ext cx="26988" cy="39688"/>
              </a:xfrm>
              <a:custGeom>
                <a:avLst/>
                <a:gdLst/>
                <a:ahLst/>
                <a:cxnLst>
                  <a:cxn ang="0">
                    <a:pos x="3" y="27"/>
                  </a:cxn>
                  <a:cxn ang="0">
                    <a:pos x="9" y="21"/>
                  </a:cxn>
                  <a:cxn ang="0">
                    <a:pos x="0" y="14"/>
                  </a:cxn>
                  <a:cxn ang="0">
                    <a:pos x="9" y="0"/>
                  </a:cxn>
                  <a:cxn ang="0">
                    <a:pos x="20" y="12"/>
                  </a:cxn>
                  <a:cxn ang="0">
                    <a:pos x="6" y="30"/>
                  </a:cxn>
                  <a:cxn ang="0">
                    <a:pos x="0" y="27"/>
                  </a:cxn>
                  <a:cxn ang="0">
                    <a:pos x="2" y="25"/>
                  </a:cxn>
                  <a:cxn ang="0">
                    <a:pos x="3" y="27"/>
                  </a:cxn>
                </a:cxnLst>
                <a:rect l="0" t="0" r="r" b="b"/>
                <a:pathLst>
                  <a:path w="20" h="30">
                    <a:moveTo>
                      <a:pt x="3" y="27"/>
                    </a:moveTo>
                    <a:cubicBezTo>
                      <a:pt x="6" y="26"/>
                      <a:pt x="9" y="23"/>
                      <a:pt x="9" y="21"/>
                    </a:cubicBezTo>
                    <a:cubicBezTo>
                      <a:pt x="5" y="20"/>
                      <a:pt x="0" y="16"/>
                      <a:pt x="0" y="14"/>
                    </a:cubicBezTo>
                    <a:cubicBezTo>
                      <a:pt x="0" y="12"/>
                      <a:pt x="5" y="0"/>
                      <a:pt x="9" y="0"/>
                    </a:cubicBezTo>
                    <a:cubicBezTo>
                      <a:pt x="17" y="0"/>
                      <a:pt x="18" y="4"/>
                      <a:pt x="20" y="12"/>
                    </a:cubicBezTo>
                    <a:cubicBezTo>
                      <a:pt x="12" y="14"/>
                      <a:pt x="16" y="30"/>
                      <a:pt x="6" y="30"/>
                    </a:cubicBezTo>
                    <a:cubicBezTo>
                      <a:pt x="3" y="30"/>
                      <a:pt x="1" y="27"/>
                      <a:pt x="0" y="27"/>
                    </a:cubicBezTo>
                    <a:cubicBezTo>
                      <a:pt x="1" y="26"/>
                      <a:pt x="2" y="25"/>
                      <a:pt x="2" y="25"/>
                    </a:cubicBezTo>
                    <a:lnTo>
                      <a:pt x="3" y="2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133" name="Group 109"/>
              <p:cNvGrpSpPr/>
              <p:nvPr/>
            </p:nvGrpSpPr>
            <p:grpSpPr>
              <a:xfrm>
                <a:off x="4219575" y="1089025"/>
                <a:ext cx="687388" cy="1155701"/>
                <a:chOff x="4219575" y="1089025"/>
                <a:chExt cx="687388" cy="1155701"/>
              </a:xfrm>
              <a:grpFill/>
            </p:grpSpPr>
            <p:sp>
              <p:nvSpPr>
                <p:cNvPr id="134" name="îṣļîḑé-Freeform: Shape 110"/>
                <p:cNvSpPr/>
                <p:nvPr/>
              </p:nvSpPr>
              <p:spPr bwMode="auto">
                <a:xfrm>
                  <a:off x="4230688" y="1782763"/>
                  <a:ext cx="646113" cy="461963"/>
                </a:xfrm>
                <a:custGeom>
                  <a:avLst/>
                  <a:gdLst/>
                  <a:ahLst/>
                  <a:cxnLst>
                    <a:cxn ang="0">
                      <a:pos x="473" y="233"/>
                    </a:cxn>
                    <a:cxn ang="0">
                      <a:pos x="470" y="273"/>
                    </a:cxn>
                    <a:cxn ang="0">
                      <a:pos x="427" y="274"/>
                    </a:cxn>
                    <a:cxn ang="0">
                      <a:pos x="401" y="283"/>
                    </a:cxn>
                    <a:cxn ang="0">
                      <a:pos x="403" y="303"/>
                    </a:cxn>
                    <a:cxn ang="0">
                      <a:pos x="413" y="322"/>
                    </a:cxn>
                    <a:cxn ang="0">
                      <a:pos x="401" y="319"/>
                    </a:cxn>
                    <a:cxn ang="0">
                      <a:pos x="397" y="336"/>
                    </a:cxn>
                    <a:cxn ang="0">
                      <a:pos x="382" y="315"/>
                    </a:cxn>
                    <a:cxn ang="0">
                      <a:pos x="358" y="278"/>
                    </a:cxn>
                    <a:cxn ang="0">
                      <a:pos x="329" y="238"/>
                    </a:cxn>
                    <a:cxn ang="0">
                      <a:pos x="289" y="213"/>
                    </a:cxn>
                    <a:cxn ang="0">
                      <a:pos x="270" y="212"/>
                    </a:cxn>
                    <a:cxn ang="0">
                      <a:pos x="289" y="244"/>
                    </a:cxn>
                    <a:cxn ang="0">
                      <a:pos x="315" y="264"/>
                    </a:cxn>
                    <a:cxn ang="0">
                      <a:pos x="330" y="283"/>
                    </a:cxn>
                    <a:cxn ang="0">
                      <a:pos x="323" y="305"/>
                    </a:cxn>
                    <a:cxn ang="0">
                      <a:pos x="316" y="303"/>
                    </a:cxn>
                    <a:cxn ang="0">
                      <a:pos x="291" y="273"/>
                    </a:cxn>
                    <a:cxn ang="0">
                      <a:pos x="229" y="223"/>
                    </a:cxn>
                    <a:cxn ang="0">
                      <a:pos x="168" y="237"/>
                    </a:cxn>
                    <a:cxn ang="0">
                      <a:pos x="135" y="272"/>
                    </a:cxn>
                    <a:cxn ang="0">
                      <a:pos x="101" y="326"/>
                    </a:cxn>
                    <a:cxn ang="0">
                      <a:pos x="72" y="338"/>
                    </a:cxn>
                    <a:cxn ang="0">
                      <a:pos x="10" y="334"/>
                    </a:cxn>
                    <a:cxn ang="0">
                      <a:pos x="0" y="306"/>
                    </a:cxn>
                    <a:cxn ang="0">
                      <a:pos x="4" y="246"/>
                    </a:cxn>
                    <a:cxn ang="0">
                      <a:pos x="48" y="235"/>
                    </a:cxn>
                    <a:cxn ang="0">
                      <a:pos x="89" y="240"/>
                    </a:cxn>
                    <a:cxn ang="0">
                      <a:pos x="105" y="206"/>
                    </a:cxn>
                    <a:cxn ang="0">
                      <a:pos x="103" y="193"/>
                    </a:cxn>
                    <a:cxn ang="0">
                      <a:pos x="60" y="163"/>
                    </a:cxn>
                    <a:cxn ang="0">
                      <a:pos x="88" y="157"/>
                    </a:cxn>
                    <a:cxn ang="0">
                      <a:pos x="96" y="143"/>
                    </a:cxn>
                    <a:cxn ang="0">
                      <a:pos x="114" y="145"/>
                    </a:cxn>
                    <a:cxn ang="0">
                      <a:pos x="147" y="118"/>
                    </a:cxn>
                    <a:cxn ang="0">
                      <a:pos x="176" y="89"/>
                    </a:cxn>
                    <a:cxn ang="0">
                      <a:pos x="208" y="73"/>
                    </a:cxn>
                    <a:cxn ang="0">
                      <a:pos x="225" y="54"/>
                    </a:cxn>
                    <a:cxn ang="0">
                      <a:pos x="245" y="5"/>
                    </a:cxn>
                    <a:cxn ang="0">
                      <a:pos x="251" y="25"/>
                    </a:cxn>
                    <a:cxn ang="0">
                      <a:pos x="240" y="54"/>
                    </a:cxn>
                    <a:cxn ang="0">
                      <a:pos x="254" y="66"/>
                    </a:cxn>
                    <a:cxn ang="0">
                      <a:pos x="289" y="68"/>
                    </a:cxn>
                    <a:cxn ang="0">
                      <a:pos x="333" y="50"/>
                    </a:cxn>
                    <a:cxn ang="0">
                      <a:pos x="378" y="55"/>
                    </a:cxn>
                    <a:cxn ang="0">
                      <a:pos x="408" y="95"/>
                    </a:cxn>
                    <a:cxn ang="0">
                      <a:pos x="399" y="153"/>
                    </a:cxn>
                    <a:cxn ang="0">
                      <a:pos x="470" y="180"/>
                    </a:cxn>
                    <a:cxn ang="0">
                      <a:pos x="474" y="204"/>
                    </a:cxn>
                    <a:cxn ang="0">
                      <a:pos x="476" y="216"/>
                    </a:cxn>
                  </a:cxnLst>
                  <a:rect l="0" t="0" r="r" b="b"/>
                  <a:pathLst>
                    <a:path w="485" h="347">
                      <a:moveTo>
                        <a:pt x="476" y="216"/>
                      </a:moveTo>
                      <a:cubicBezTo>
                        <a:pt x="474" y="223"/>
                        <a:pt x="475" y="219"/>
                        <a:pt x="473" y="222"/>
                      </a:cubicBezTo>
                      <a:cubicBezTo>
                        <a:pt x="473" y="233"/>
                        <a:pt x="473" y="233"/>
                        <a:pt x="473" y="233"/>
                      </a:cubicBezTo>
                      <a:cubicBezTo>
                        <a:pt x="469" y="238"/>
                        <a:pt x="461" y="246"/>
                        <a:pt x="461" y="253"/>
                      </a:cubicBezTo>
                      <a:cubicBezTo>
                        <a:pt x="461" y="261"/>
                        <a:pt x="473" y="268"/>
                        <a:pt x="476" y="272"/>
                      </a:cubicBezTo>
                      <a:cubicBezTo>
                        <a:pt x="474" y="273"/>
                        <a:pt x="472" y="273"/>
                        <a:pt x="470" y="273"/>
                      </a:cubicBezTo>
                      <a:cubicBezTo>
                        <a:pt x="466" y="275"/>
                        <a:pt x="463" y="273"/>
                        <a:pt x="459" y="275"/>
                      </a:cubicBezTo>
                      <a:cubicBezTo>
                        <a:pt x="453" y="277"/>
                        <a:pt x="452" y="283"/>
                        <a:pt x="446" y="283"/>
                      </a:cubicBezTo>
                      <a:cubicBezTo>
                        <a:pt x="439" y="283"/>
                        <a:pt x="435" y="274"/>
                        <a:pt x="427" y="274"/>
                      </a:cubicBezTo>
                      <a:cubicBezTo>
                        <a:pt x="420" y="274"/>
                        <a:pt x="419" y="278"/>
                        <a:pt x="413" y="280"/>
                      </a:cubicBezTo>
                      <a:cubicBezTo>
                        <a:pt x="414" y="284"/>
                        <a:pt x="414" y="286"/>
                        <a:pt x="413" y="290"/>
                      </a:cubicBezTo>
                      <a:cubicBezTo>
                        <a:pt x="406" y="290"/>
                        <a:pt x="405" y="283"/>
                        <a:pt x="401" y="283"/>
                      </a:cubicBezTo>
                      <a:cubicBezTo>
                        <a:pt x="399" y="283"/>
                        <a:pt x="397" y="286"/>
                        <a:pt x="397" y="288"/>
                      </a:cubicBezTo>
                      <a:cubicBezTo>
                        <a:pt x="405" y="298"/>
                        <a:pt x="405" y="298"/>
                        <a:pt x="405" y="298"/>
                      </a:cubicBezTo>
                      <a:cubicBezTo>
                        <a:pt x="405" y="300"/>
                        <a:pt x="403" y="302"/>
                        <a:pt x="403" y="303"/>
                      </a:cubicBezTo>
                      <a:cubicBezTo>
                        <a:pt x="403" y="304"/>
                        <a:pt x="415" y="315"/>
                        <a:pt x="419" y="315"/>
                      </a:cubicBezTo>
                      <a:cubicBezTo>
                        <a:pt x="419" y="317"/>
                        <a:pt x="420" y="318"/>
                        <a:pt x="420" y="319"/>
                      </a:cubicBezTo>
                      <a:cubicBezTo>
                        <a:pt x="418" y="321"/>
                        <a:pt x="414" y="319"/>
                        <a:pt x="413" y="322"/>
                      </a:cubicBezTo>
                      <a:cubicBezTo>
                        <a:pt x="412" y="322"/>
                        <a:pt x="412" y="322"/>
                        <a:pt x="412" y="322"/>
                      </a:cubicBezTo>
                      <a:cubicBezTo>
                        <a:pt x="407" y="321"/>
                        <a:pt x="403" y="317"/>
                        <a:pt x="401" y="315"/>
                      </a:cubicBezTo>
                      <a:cubicBezTo>
                        <a:pt x="401" y="319"/>
                        <a:pt x="401" y="319"/>
                        <a:pt x="401" y="319"/>
                      </a:cubicBezTo>
                      <a:cubicBezTo>
                        <a:pt x="402" y="321"/>
                        <a:pt x="403" y="323"/>
                        <a:pt x="403" y="326"/>
                      </a:cubicBezTo>
                      <a:cubicBezTo>
                        <a:pt x="403" y="329"/>
                        <a:pt x="399" y="334"/>
                        <a:pt x="403" y="336"/>
                      </a:cubicBezTo>
                      <a:cubicBezTo>
                        <a:pt x="401" y="336"/>
                        <a:pt x="397" y="336"/>
                        <a:pt x="397" y="336"/>
                      </a:cubicBezTo>
                      <a:cubicBezTo>
                        <a:pt x="390" y="336"/>
                        <a:pt x="384" y="329"/>
                        <a:pt x="384" y="322"/>
                      </a:cubicBezTo>
                      <a:cubicBezTo>
                        <a:pt x="384" y="319"/>
                        <a:pt x="388" y="317"/>
                        <a:pt x="390" y="315"/>
                      </a:cubicBezTo>
                      <a:cubicBezTo>
                        <a:pt x="387" y="315"/>
                        <a:pt x="385" y="315"/>
                        <a:pt x="382" y="315"/>
                      </a:cubicBezTo>
                      <a:cubicBezTo>
                        <a:pt x="380" y="315"/>
                        <a:pt x="379" y="311"/>
                        <a:pt x="379" y="310"/>
                      </a:cubicBezTo>
                      <a:cubicBezTo>
                        <a:pt x="378" y="304"/>
                        <a:pt x="374" y="300"/>
                        <a:pt x="370" y="296"/>
                      </a:cubicBezTo>
                      <a:cubicBezTo>
                        <a:pt x="365" y="291"/>
                        <a:pt x="358" y="287"/>
                        <a:pt x="358" y="278"/>
                      </a:cubicBezTo>
                      <a:cubicBezTo>
                        <a:pt x="358" y="272"/>
                        <a:pt x="358" y="270"/>
                        <a:pt x="358" y="266"/>
                      </a:cubicBezTo>
                      <a:cubicBezTo>
                        <a:pt x="358" y="260"/>
                        <a:pt x="348" y="251"/>
                        <a:pt x="342" y="248"/>
                      </a:cubicBezTo>
                      <a:cubicBezTo>
                        <a:pt x="336" y="245"/>
                        <a:pt x="329" y="244"/>
                        <a:pt x="329" y="238"/>
                      </a:cubicBezTo>
                      <a:cubicBezTo>
                        <a:pt x="326" y="238"/>
                        <a:pt x="325" y="238"/>
                        <a:pt x="323" y="238"/>
                      </a:cubicBezTo>
                      <a:cubicBezTo>
                        <a:pt x="313" y="238"/>
                        <a:pt x="302" y="223"/>
                        <a:pt x="302" y="213"/>
                      </a:cubicBezTo>
                      <a:cubicBezTo>
                        <a:pt x="297" y="213"/>
                        <a:pt x="293" y="213"/>
                        <a:pt x="289" y="213"/>
                      </a:cubicBezTo>
                      <a:cubicBezTo>
                        <a:pt x="283" y="213"/>
                        <a:pt x="285" y="204"/>
                        <a:pt x="283" y="201"/>
                      </a:cubicBezTo>
                      <a:cubicBezTo>
                        <a:pt x="278" y="204"/>
                        <a:pt x="268" y="204"/>
                        <a:pt x="268" y="209"/>
                      </a:cubicBezTo>
                      <a:cubicBezTo>
                        <a:pt x="268" y="210"/>
                        <a:pt x="270" y="212"/>
                        <a:pt x="270" y="212"/>
                      </a:cubicBezTo>
                      <a:cubicBezTo>
                        <a:pt x="270" y="214"/>
                        <a:pt x="269" y="217"/>
                        <a:pt x="269" y="220"/>
                      </a:cubicBezTo>
                      <a:cubicBezTo>
                        <a:pt x="269" y="226"/>
                        <a:pt x="273" y="229"/>
                        <a:pt x="278" y="231"/>
                      </a:cubicBezTo>
                      <a:cubicBezTo>
                        <a:pt x="285" y="233"/>
                        <a:pt x="288" y="240"/>
                        <a:pt x="289" y="244"/>
                      </a:cubicBezTo>
                      <a:cubicBezTo>
                        <a:pt x="291" y="250"/>
                        <a:pt x="294" y="257"/>
                        <a:pt x="298" y="259"/>
                      </a:cubicBezTo>
                      <a:cubicBezTo>
                        <a:pt x="304" y="262"/>
                        <a:pt x="309" y="260"/>
                        <a:pt x="315" y="260"/>
                      </a:cubicBezTo>
                      <a:cubicBezTo>
                        <a:pt x="315" y="261"/>
                        <a:pt x="315" y="263"/>
                        <a:pt x="315" y="264"/>
                      </a:cubicBezTo>
                      <a:cubicBezTo>
                        <a:pt x="313" y="269"/>
                        <a:pt x="323" y="271"/>
                        <a:pt x="326" y="272"/>
                      </a:cubicBezTo>
                      <a:cubicBezTo>
                        <a:pt x="335" y="277"/>
                        <a:pt x="345" y="280"/>
                        <a:pt x="344" y="290"/>
                      </a:cubicBezTo>
                      <a:cubicBezTo>
                        <a:pt x="340" y="289"/>
                        <a:pt x="337" y="283"/>
                        <a:pt x="330" y="283"/>
                      </a:cubicBezTo>
                      <a:cubicBezTo>
                        <a:pt x="325" y="283"/>
                        <a:pt x="320" y="286"/>
                        <a:pt x="320" y="290"/>
                      </a:cubicBezTo>
                      <a:cubicBezTo>
                        <a:pt x="320" y="296"/>
                        <a:pt x="328" y="297"/>
                        <a:pt x="328" y="303"/>
                      </a:cubicBezTo>
                      <a:cubicBezTo>
                        <a:pt x="328" y="305"/>
                        <a:pt x="323" y="305"/>
                        <a:pt x="323" y="305"/>
                      </a:cubicBezTo>
                      <a:cubicBezTo>
                        <a:pt x="319" y="309"/>
                        <a:pt x="319" y="318"/>
                        <a:pt x="313" y="318"/>
                      </a:cubicBezTo>
                      <a:cubicBezTo>
                        <a:pt x="310" y="318"/>
                        <a:pt x="308" y="317"/>
                        <a:pt x="308" y="315"/>
                      </a:cubicBezTo>
                      <a:cubicBezTo>
                        <a:pt x="314" y="315"/>
                        <a:pt x="316" y="309"/>
                        <a:pt x="316" y="303"/>
                      </a:cubicBezTo>
                      <a:cubicBezTo>
                        <a:pt x="316" y="297"/>
                        <a:pt x="312" y="295"/>
                        <a:pt x="311" y="291"/>
                      </a:cubicBezTo>
                      <a:cubicBezTo>
                        <a:pt x="310" y="291"/>
                        <a:pt x="300" y="281"/>
                        <a:pt x="299" y="278"/>
                      </a:cubicBezTo>
                      <a:cubicBezTo>
                        <a:pt x="297" y="278"/>
                        <a:pt x="291" y="276"/>
                        <a:pt x="291" y="273"/>
                      </a:cubicBezTo>
                      <a:cubicBezTo>
                        <a:pt x="277" y="270"/>
                        <a:pt x="274" y="266"/>
                        <a:pt x="266" y="259"/>
                      </a:cubicBezTo>
                      <a:cubicBezTo>
                        <a:pt x="263" y="256"/>
                        <a:pt x="257" y="254"/>
                        <a:pt x="256" y="251"/>
                      </a:cubicBezTo>
                      <a:cubicBezTo>
                        <a:pt x="248" y="241"/>
                        <a:pt x="245" y="223"/>
                        <a:pt x="229" y="223"/>
                      </a:cubicBezTo>
                      <a:cubicBezTo>
                        <a:pt x="221" y="223"/>
                        <a:pt x="220" y="228"/>
                        <a:pt x="216" y="230"/>
                      </a:cubicBezTo>
                      <a:cubicBezTo>
                        <a:pt x="208" y="234"/>
                        <a:pt x="202" y="242"/>
                        <a:pt x="192" y="242"/>
                      </a:cubicBezTo>
                      <a:cubicBezTo>
                        <a:pt x="183" y="242"/>
                        <a:pt x="177" y="237"/>
                        <a:pt x="168" y="237"/>
                      </a:cubicBezTo>
                      <a:cubicBezTo>
                        <a:pt x="161" y="237"/>
                        <a:pt x="154" y="242"/>
                        <a:pt x="154" y="248"/>
                      </a:cubicBezTo>
                      <a:cubicBezTo>
                        <a:pt x="157" y="258"/>
                        <a:pt x="157" y="258"/>
                        <a:pt x="157" y="258"/>
                      </a:cubicBezTo>
                      <a:cubicBezTo>
                        <a:pt x="154" y="267"/>
                        <a:pt x="144" y="270"/>
                        <a:pt x="135" y="272"/>
                      </a:cubicBezTo>
                      <a:cubicBezTo>
                        <a:pt x="127" y="274"/>
                        <a:pt x="114" y="292"/>
                        <a:pt x="114" y="302"/>
                      </a:cubicBezTo>
                      <a:cubicBezTo>
                        <a:pt x="114" y="305"/>
                        <a:pt x="117" y="306"/>
                        <a:pt x="119" y="307"/>
                      </a:cubicBezTo>
                      <a:cubicBezTo>
                        <a:pt x="113" y="316"/>
                        <a:pt x="110" y="321"/>
                        <a:pt x="101" y="326"/>
                      </a:cubicBezTo>
                      <a:cubicBezTo>
                        <a:pt x="96" y="328"/>
                        <a:pt x="95" y="340"/>
                        <a:pt x="86" y="337"/>
                      </a:cubicBezTo>
                      <a:cubicBezTo>
                        <a:pt x="86" y="337"/>
                        <a:pt x="86" y="337"/>
                        <a:pt x="86" y="337"/>
                      </a:cubicBezTo>
                      <a:cubicBezTo>
                        <a:pt x="82" y="336"/>
                        <a:pt x="75" y="338"/>
                        <a:pt x="72" y="338"/>
                      </a:cubicBezTo>
                      <a:cubicBezTo>
                        <a:pt x="62" y="338"/>
                        <a:pt x="56" y="347"/>
                        <a:pt x="46" y="347"/>
                      </a:cubicBezTo>
                      <a:cubicBezTo>
                        <a:pt x="40" y="347"/>
                        <a:pt x="39" y="331"/>
                        <a:pt x="29" y="331"/>
                      </a:cubicBezTo>
                      <a:cubicBezTo>
                        <a:pt x="22" y="331"/>
                        <a:pt x="17" y="334"/>
                        <a:pt x="10" y="334"/>
                      </a:cubicBezTo>
                      <a:cubicBezTo>
                        <a:pt x="8" y="334"/>
                        <a:pt x="7" y="332"/>
                        <a:pt x="7" y="330"/>
                      </a:cubicBezTo>
                      <a:cubicBezTo>
                        <a:pt x="7" y="321"/>
                        <a:pt x="7" y="318"/>
                        <a:pt x="7" y="313"/>
                      </a:cubicBezTo>
                      <a:cubicBezTo>
                        <a:pt x="3" y="313"/>
                        <a:pt x="0" y="310"/>
                        <a:pt x="0" y="306"/>
                      </a:cubicBezTo>
                      <a:cubicBezTo>
                        <a:pt x="0" y="301"/>
                        <a:pt x="4" y="299"/>
                        <a:pt x="4" y="296"/>
                      </a:cubicBezTo>
                      <a:cubicBezTo>
                        <a:pt x="4" y="285"/>
                        <a:pt x="8" y="274"/>
                        <a:pt x="8" y="262"/>
                      </a:cubicBezTo>
                      <a:cubicBezTo>
                        <a:pt x="8" y="256"/>
                        <a:pt x="4" y="250"/>
                        <a:pt x="4" y="246"/>
                      </a:cubicBezTo>
                      <a:cubicBezTo>
                        <a:pt x="4" y="243"/>
                        <a:pt x="19" y="234"/>
                        <a:pt x="21" y="234"/>
                      </a:cubicBezTo>
                      <a:cubicBezTo>
                        <a:pt x="23" y="234"/>
                        <a:pt x="25" y="236"/>
                        <a:pt x="28" y="235"/>
                      </a:cubicBezTo>
                      <a:cubicBezTo>
                        <a:pt x="48" y="235"/>
                        <a:pt x="48" y="235"/>
                        <a:pt x="48" y="235"/>
                      </a:cubicBezTo>
                      <a:cubicBezTo>
                        <a:pt x="49" y="237"/>
                        <a:pt x="53" y="238"/>
                        <a:pt x="55" y="238"/>
                      </a:cubicBezTo>
                      <a:cubicBezTo>
                        <a:pt x="76" y="238"/>
                        <a:pt x="76" y="238"/>
                        <a:pt x="76" y="238"/>
                      </a:cubicBezTo>
                      <a:cubicBezTo>
                        <a:pt x="82" y="237"/>
                        <a:pt x="84" y="240"/>
                        <a:pt x="89" y="240"/>
                      </a:cubicBezTo>
                      <a:cubicBezTo>
                        <a:pt x="92" y="240"/>
                        <a:pt x="98" y="238"/>
                        <a:pt x="100" y="238"/>
                      </a:cubicBezTo>
                      <a:cubicBezTo>
                        <a:pt x="100" y="229"/>
                        <a:pt x="105" y="226"/>
                        <a:pt x="105" y="218"/>
                      </a:cubicBezTo>
                      <a:cubicBezTo>
                        <a:pt x="105" y="216"/>
                        <a:pt x="105" y="208"/>
                        <a:pt x="105" y="206"/>
                      </a:cubicBezTo>
                      <a:cubicBezTo>
                        <a:pt x="104" y="206"/>
                        <a:pt x="104" y="206"/>
                        <a:pt x="104" y="206"/>
                      </a:cubicBezTo>
                      <a:cubicBezTo>
                        <a:pt x="105" y="205"/>
                        <a:pt x="106" y="201"/>
                        <a:pt x="106" y="200"/>
                      </a:cubicBezTo>
                      <a:cubicBezTo>
                        <a:pt x="106" y="196"/>
                        <a:pt x="103" y="197"/>
                        <a:pt x="103" y="193"/>
                      </a:cubicBezTo>
                      <a:cubicBezTo>
                        <a:pt x="94" y="193"/>
                        <a:pt x="92" y="185"/>
                        <a:pt x="92" y="178"/>
                      </a:cubicBezTo>
                      <a:cubicBezTo>
                        <a:pt x="89" y="178"/>
                        <a:pt x="89" y="175"/>
                        <a:pt x="87" y="175"/>
                      </a:cubicBezTo>
                      <a:cubicBezTo>
                        <a:pt x="79" y="173"/>
                        <a:pt x="60" y="169"/>
                        <a:pt x="60" y="163"/>
                      </a:cubicBezTo>
                      <a:cubicBezTo>
                        <a:pt x="60" y="163"/>
                        <a:pt x="60" y="161"/>
                        <a:pt x="60" y="161"/>
                      </a:cubicBezTo>
                      <a:cubicBezTo>
                        <a:pt x="60" y="157"/>
                        <a:pt x="72" y="154"/>
                        <a:pt x="76" y="153"/>
                      </a:cubicBezTo>
                      <a:cubicBezTo>
                        <a:pt x="78" y="156"/>
                        <a:pt x="85" y="157"/>
                        <a:pt x="88" y="157"/>
                      </a:cubicBezTo>
                      <a:cubicBezTo>
                        <a:pt x="92" y="157"/>
                        <a:pt x="97" y="156"/>
                        <a:pt x="98" y="155"/>
                      </a:cubicBezTo>
                      <a:cubicBezTo>
                        <a:pt x="98" y="152"/>
                        <a:pt x="98" y="152"/>
                        <a:pt x="98" y="152"/>
                      </a:cubicBezTo>
                      <a:cubicBezTo>
                        <a:pt x="95" y="151"/>
                        <a:pt x="97" y="145"/>
                        <a:pt x="96" y="143"/>
                      </a:cubicBezTo>
                      <a:cubicBezTo>
                        <a:pt x="96" y="140"/>
                        <a:pt x="96" y="140"/>
                        <a:pt x="96" y="140"/>
                      </a:cubicBezTo>
                      <a:cubicBezTo>
                        <a:pt x="101" y="140"/>
                        <a:pt x="101" y="140"/>
                        <a:pt x="101" y="140"/>
                      </a:cubicBezTo>
                      <a:cubicBezTo>
                        <a:pt x="104" y="143"/>
                        <a:pt x="109" y="145"/>
                        <a:pt x="114" y="145"/>
                      </a:cubicBezTo>
                      <a:cubicBezTo>
                        <a:pt x="117" y="145"/>
                        <a:pt x="120" y="142"/>
                        <a:pt x="121" y="139"/>
                      </a:cubicBezTo>
                      <a:cubicBezTo>
                        <a:pt x="135" y="139"/>
                        <a:pt x="138" y="129"/>
                        <a:pt x="141" y="119"/>
                      </a:cubicBezTo>
                      <a:cubicBezTo>
                        <a:pt x="143" y="119"/>
                        <a:pt x="145" y="118"/>
                        <a:pt x="147" y="118"/>
                      </a:cubicBezTo>
                      <a:cubicBezTo>
                        <a:pt x="150" y="117"/>
                        <a:pt x="167" y="110"/>
                        <a:pt x="169" y="108"/>
                      </a:cubicBezTo>
                      <a:cubicBezTo>
                        <a:pt x="173" y="104"/>
                        <a:pt x="171" y="99"/>
                        <a:pt x="171" y="94"/>
                      </a:cubicBezTo>
                      <a:cubicBezTo>
                        <a:pt x="171" y="92"/>
                        <a:pt x="175" y="89"/>
                        <a:pt x="176" y="89"/>
                      </a:cubicBezTo>
                      <a:cubicBezTo>
                        <a:pt x="182" y="83"/>
                        <a:pt x="188" y="76"/>
                        <a:pt x="198" y="76"/>
                      </a:cubicBezTo>
                      <a:cubicBezTo>
                        <a:pt x="204" y="76"/>
                        <a:pt x="201" y="77"/>
                        <a:pt x="204" y="76"/>
                      </a:cubicBezTo>
                      <a:cubicBezTo>
                        <a:pt x="206" y="77"/>
                        <a:pt x="207" y="74"/>
                        <a:pt x="208" y="73"/>
                      </a:cubicBezTo>
                      <a:cubicBezTo>
                        <a:pt x="211" y="70"/>
                        <a:pt x="215" y="72"/>
                        <a:pt x="219" y="72"/>
                      </a:cubicBezTo>
                      <a:cubicBezTo>
                        <a:pt x="221" y="72"/>
                        <a:pt x="229" y="68"/>
                        <a:pt x="229" y="65"/>
                      </a:cubicBezTo>
                      <a:cubicBezTo>
                        <a:pt x="229" y="63"/>
                        <a:pt x="225" y="54"/>
                        <a:pt x="225" y="54"/>
                      </a:cubicBezTo>
                      <a:cubicBezTo>
                        <a:pt x="224" y="42"/>
                        <a:pt x="217" y="38"/>
                        <a:pt x="217" y="28"/>
                      </a:cubicBezTo>
                      <a:cubicBezTo>
                        <a:pt x="217" y="9"/>
                        <a:pt x="234" y="8"/>
                        <a:pt x="245" y="0"/>
                      </a:cubicBezTo>
                      <a:cubicBezTo>
                        <a:pt x="245" y="5"/>
                        <a:pt x="245" y="5"/>
                        <a:pt x="245" y="5"/>
                      </a:cubicBezTo>
                      <a:cubicBezTo>
                        <a:pt x="243" y="10"/>
                        <a:pt x="242" y="12"/>
                        <a:pt x="242" y="17"/>
                      </a:cubicBezTo>
                      <a:cubicBezTo>
                        <a:pt x="242" y="21"/>
                        <a:pt x="247" y="22"/>
                        <a:pt x="251" y="22"/>
                      </a:cubicBezTo>
                      <a:cubicBezTo>
                        <a:pt x="251" y="23"/>
                        <a:pt x="251" y="24"/>
                        <a:pt x="251" y="25"/>
                      </a:cubicBezTo>
                      <a:cubicBezTo>
                        <a:pt x="251" y="27"/>
                        <a:pt x="247" y="28"/>
                        <a:pt x="245" y="29"/>
                      </a:cubicBezTo>
                      <a:cubicBezTo>
                        <a:pt x="241" y="34"/>
                        <a:pt x="236" y="38"/>
                        <a:pt x="236" y="46"/>
                      </a:cubicBezTo>
                      <a:cubicBezTo>
                        <a:pt x="236" y="50"/>
                        <a:pt x="238" y="53"/>
                        <a:pt x="240" y="54"/>
                      </a:cubicBezTo>
                      <a:cubicBezTo>
                        <a:pt x="240" y="56"/>
                        <a:pt x="241" y="57"/>
                        <a:pt x="240" y="59"/>
                      </a:cubicBezTo>
                      <a:cubicBezTo>
                        <a:pt x="245" y="59"/>
                        <a:pt x="247" y="60"/>
                        <a:pt x="251" y="60"/>
                      </a:cubicBezTo>
                      <a:cubicBezTo>
                        <a:pt x="252" y="63"/>
                        <a:pt x="253" y="66"/>
                        <a:pt x="254" y="66"/>
                      </a:cubicBezTo>
                      <a:cubicBezTo>
                        <a:pt x="266" y="66"/>
                        <a:pt x="274" y="56"/>
                        <a:pt x="285" y="57"/>
                      </a:cubicBezTo>
                      <a:cubicBezTo>
                        <a:pt x="284" y="59"/>
                        <a:pt x="282" y="60"/>
                        <a:pt x="282" y="62"/>
                      </a:cubicBezTo>
                      <a:cubicBezTo>
                        <a:pt x="282" y="63"/>
                        <a:pt x="289" y="68"/>
                        <a:pt x="289" y="68"/>
                      </a:cubicBezTo>
                      <a:cubicBezTo>
                        <a:pt x="294" y="68"/>
                        <a:pt x="295" y="65"/>
                        <a:pt x="297" y="64"/>
                      </a:cubicBezTo>
                      <a:cubicBezTo>
                        <a:pt x="304" y="60"/>
                        <a:pt x="310" y="62"/>
                        <a:pt x="317" y="59"/>
                      </a:cubicBezTo>
                      <a:cubicBezTo>
                        <a:pt x="321" y="57"/>
                        <a:pt x="328" y="50"/>
                        <a:pt x="333" y="50"/>
                      </a:cubicBezTo>
                      <a:cubicBezTo>
                        <a:pt x="339" y="50"/>
                        <a:pt x="345" y="51"/>
                        <a:pt x="348" y="52"/>
                      </a:cubicBezTo>
                      <a:cubicBezTo>
                        <a:pt x="347" y="54"/>
                        <a:pt x="346" y="56"/>
                        <a:pt x="346" y="57"/>
                      </a:cubicBezTo>
                      <a:cubicBezTo>
                        <a:pt x="358" y="57"/>
                        <a:pt x="370" y="55"/>
                        <a:pt x="378" y="55"/>
                      </a:cubicBezTo>
                      <a:cubicBezTo>
                        <a:pt x="386" y="55"/>
                        <a:pt x="392" y="54"/>
                        <a:pt x="401" y="54"/>
                      </a:cubicBezTo>
                      <a:cubicBezTo>
                        <a:pt x="410" y="54"/>
                        <a:pt x="414" y="70"/>
                        <a:pt x="414" y="80"/>
                      </a:cubicBezTo>
                      <a:cubicBezTo>
                        <a:pt x="414" y="86"/>
                        <a:pt x="408" y="89"/>
                        <a:pt x="408" y="95"/>
                      </a:cubicBezTo>
                      <a:cubicBezTo>
                        <a:pt x="408" y="104"/>
                        <a:pt x="416" y="110"/>
                        <a:pt x="416" y="118"/>
                      </a:cubicBezTo>
                      <a:cubicBezTo>
                        <a:pt x="416" y="123"/>
                        <a:pt x="408" y="125"/>
                        <a:pt x="406" y="128"/>
                      </a:cubicBezTo>
                      <a:cubicBezTo>
                        <a:pt x="401" y="136"/>
                        <a:pt x="399" y="143"/>
                        <a:pt x="399" y="153"/>
                      </a:cubicBezTo>
                      <a:cubicBezTo>
                        <a:pt x="399" y="166"/>
                        <a:pt x="408" y="163"/>
                        <a:pt x="418" y="163"/>
                      </a:cubicBezTo>
                      <a:cubicBezTo>
                        <a:pt x="432" y="163"/>
                        <a:pt x="439" y="157"/>
                        <a:pt x="450" y="157"/>
                      </a:cubicBezTo>
                      <a:cubicBezTo>
                        <a:pt x="461" y="157"/>
                        <a:pt x="459" y="180"/>
                        <a:pt x="470" y="180"/>
                      </a:cubicBezTo>
                      <a:cubicBezTo>
                        <a:pt x="470" y="198"/>
                        <a:pt x="470" y="198"/>
                        <a:pt x="470" y="198"/>
                      </a:cubicBezTo>
                      <a:cubicBezTo>
                        <a:pt x="470" y="200"/>
                        <a:pt x="471" y="201"/>
                        <a:pt x="472" y="201"/>
                      </a:cubicBezTo>
                      <a:cubicBezTo>
                        <a:pt x="474" y="204"/>
                        <a:pt x="474" y="204"/>
                        <a:pt x="474" y="204"/>
                      </a:cubicBezTo>
                      <a:cubicBezTo>
                        <a:pt x="476" y="204"/>
                        <a:pt x="482" y="202"/>
                        <a:pt x="485" y="201"/>
                      </a:cubicBezTo>
                      <a:cubicBezTo>
                        <a:pt x="485" y="204"/>
                        <a:pt x="485" y="206"/>
                        <a:pt x="485" y="208"/>
                      </a:cubicBezTo>
                      <a:cubicBezTo>
                        <a:pt x="481" y="209"/>
                        <a:pt x="476" y="211"/>
                        <a:pt x="476" y="21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35" name="îṣļîḑé-Freeform: Shape 111"/>
                <p:cNvSpPr/>
                <p:nvPr/>
              </p:nvSpPr>
              <p:spPr bwMode="auto">
                <a:xfrm>
                  <a:off x="4470400" y="1416050"/>
                  <a:ext cx="436563" cy="423863"/>
                </a:xfrm>
                <a:custGeom>
                  <a:avLst/>
                  <a:gdLst/>
                  <a:ahLst/>
                  <a:cxnLst>
                    <a:cxn ang="0">
                      <a:pos x="66" y="236"/>
                    </a:cxn>
                    <a:cxn ang="0">
                      <a:pos x="4" y="254"/>
                    </a:cxn>
                    <a:cxn ang="0">
                      <a:pos x="12" y="241"/>
                    </a:cxn>
                    <a:cxn ang="0">
                      <a:pos x="8" y="231"/>
                    </a:cxn>
                    <a:cxn ang="0">
                      <a:pos x="10" y="190"/>
                    </a:cxn>
                    <a:cxn ang="0">
                      <a:pos x="55" y="163"/>
                    </a:cxn>
                    <a:cxn ang="0">
                      <a:pos x="85" y="129"/>
                    </a:cxn>
                    <a:cxn ang="0">
                      <a:pos x="97" y="102"/>
                    </a:cxn>
                    <a:cxn ang="0">
                      <a:pos x="142" y="55"/>
                    </a:cxn>
                    <a:cxn ang="0">
                      <a:pos x="124" y="57"/>
                    </a:cxn>
                    <a:cxn ang="0">
                      <a:pos x="124" y="49"/>
                    </a:cxn>
                    <a:cxn ang="0">
                      <a:pos x="132" y="44"/>
                    </a:cxn>
                    <a:cxn ang="0">
                      <a:pos x="148" y="57"/>
                    </a:cxn>
                    <a:cxn ang="0">
                      <a:pos x="149" y="45"/>
                    </a:cxn>
                    <a:cxn ang="0">
                      <a:pos x="168" y="37"/>
                    </a:cxn>
                    <a:cxn ang="0">
                      <a:pos x="183" y="28"/>
                    </a:cxn>
                    <a:cxn ang="0">
                      <a:pos x="199" y="21"/>
                    </a:cxn>
                    <a:cxn ang="0">
                      <a:pos x="221" y="17"/>
                    </a:cxn>
                    <a:cxn ang="0">
                      <a:pos x="223" y="5"/>
                    </a:cxn>
                    <a:cxn ang="0">
                      <a:pos x="256" y="6"/>
                    </a:cxn>
                    <a:cxn ang="0">
                      <a:pos x="266" y="7"/>
                    </a:cxn>
                    <a:cxn ang="0">
                      <a:pos x="285" y="2"/>
                    </a:cxn>
                    <a:cxn ang="0">
                      <a:pos x="296" y="6"/>
                    </a:cxn>
                    <a:cxn ang="0">
                      <a:pos x="293" y="24"/>
                    </a:cxn>
                    <a:cxn ang="0">
                      <a:pos x="315" y="32"/>
                    </a:cxn>
                    <a:cxn ang="0">
                      <a:pos x="309" y="72"/>
                    </a:cxn>
                    <a:cxn ang="0">
                      <a:pos x="310" y="113"/>
                    </a:cxn>
                    <a:cxn ang="0">
                      <a:pos x="318" y="148"/>
                    </a:cxn>
                    <a:cxn ang="0">
                      <a:pos x="327" y="172"/>
                    </a:cxn>
                    <a:cxn ang="0">
                      <a:pos x="255" y="224"/>
                    </a:cxn>
                    <a:cxn ang="0">
                      <a:pos x="218" y="225"/>
                    </a:cxn>
                    <a:cxn ang="0">
                      <a:pos x="206" y="200"/>
                    </a:cxn>
                    <a:cxn ang="0">
                      <a:pos x="197" y="174"/>
                    </a:cxn>
                    <a:cxn ang="0">
                      <a:pos x="254" y="130"/>
                    </a:cxn>
                    <a:cxn ang="0">
                      <a:pos x="202" y="135"/>
                    </a:cxn>
                    <a:cxn ang="0">
                      <a:pos x="172" y="169"/>
                    </a:cxn>
                    <a:cxn ang="0">
                      <a:pos x="146" y="201"/>
                    </a:cxn>
                    <a:cxn ang="0">
                      <a:pos x="150" y="218"/>
                    </a:cxn>
                    <a:cxn ang="0">
                      <a:pos x="152" y="253"/>
                    </a:cxn>
                    <a:cxn ang="0">
                      <a:pos x="146" y="283"/>
                    </a:cxn>
                    <a:cxn ang="0">
                      <a:pos x="121" y="304"/>
                    </a:cxn>
                    <a:cxn ang="0">
                      <a:pos x="90" y="297"/>
                    </a:cxn>
                    <a:cxn ang="0">
                      <a:pos x="82" y="269"/>
                    </a:cxn>
                    <a:cxn ang="0">
                      <a:pos x="76" y="245"/>
                    </a:cxn>
                  </a:cxnLst>
                  <a:rect l="0" t="0" r="r" b="b"/>
                  <a:pathLst>
                    <a:path w="327" h="318">
                      <a:moveTo>
                        <a:pt x="76" y="247"/>
                      </a:moveTo>
                      <a:cubicBezTo>
                        <a:pt x="70" y="245"/>
                        <a:pt x="69" y="241"/>
                        <a:pt x="66" y="236"/>
                      </a:cubicBezTo>
                      <a:cubicBezTo>
                        <a:pt x="57" y="249"/>
                        <a:pt x="43" y="266"/>
                        <a:pt x="24" y="266"/>
                      </a:cubicBezTo>
                      <a:cubicBezTo>
                        <a:pt x="22" y="266"/>
                        <a:pt x="4" y="256"/>
                        <a:pt x="4" y="254"/>
                      </a:cubicBezTo>
                      <a:cubicBezTo>
                        <a:pt x="4" y="250"/>
                        <a:pt x="10" y="248"/>
                        <a:pt x="12" y="247"/>
                      </a:cubicBezTo>
                      <a:cubicBezTo>
                        <a:pt x="12" y="241"/>
                        <a:pt x="12" y="241"/>
                        <a:pt x="12" y="241"/>
                      </a:cubicBezTo>
                      <a:cubicBezTo>
                        <a:pt x="6" y="241"/>
                        <a:pt x="6" y="241"/>
                        <a:pt x="0" y="243"/>
                      </a:cubicBezTo>
                      <a:cubicBezTo>
                        <a:pt x="0" y="240"/>
                        <a:pt x="5" y="234"/>
                        <a:pt x="8" y="231"/>
                      </a:cubicBezTo>
                      <a:cubicBezTo>
                        <a:pt x="1" y="223"/>
                        <a:pt x="0" y="212"/>
                        <a:pt x="0" y="200"/>
                      </a:cubicBezTo>
                      <a:cubicBezTo>
                        <a:pt x="0" y="193"/>
                        <a:pt x="7" y="194"/>
                        <a:pt x="10" y="190"/>
                      </a:cubicBezTo>
                      <a:cubicBezTo>
                        <a:pt x="15" y="182"/>
                        <a:pt x="20" y="177"/>
                        <a:pt x="30" y="174"/>
                      </a:cubicBezTo>
                      <a:cubicBezTo>
                        <a:pt x="38" y="172"/>
                        <a:pt x="39" y="162"/>
                        <a:pt x="55" y="163"/>
                      </a:cubicBezTo>
                      <a:cubicBezTo>
                        <a:pt x="50" y="162"/>
                        <a:pt x="49" y="161"/>
                        <a:pt x="45" y="160"/>
                      </a:cubicBezTo>
                      <a:cubicBezTo>
                        <a:pt x="64" y="155"/>
                        <a:pt x="71" y="140"/>
                        <a:pt x="85" y="129"/>
                      </a:cubicBezTo>
                      <a:cubicBezTo>
                        <a:pt x="90" y="126"/>
                        <a:pt x="89" y="112"/>
                        <a:pt x="93" y="112"/>
                      </a:cubicBezTo>
                      <a:cubicBezTo>
                        <a:pt x="93" y="112"/>
                        <a:pt x="97" y="102"/>
                        <a:pt x="97" y="102"/>
                      </a:cubicBezTo>
                      <a:cubicBezTo>
                        <a:pt x="102" y="93"/>
                        <a:pt x="109" y="87"/>
                        <a:pt x="118" y="83"/>
                      </a:cubicBezTo>
                      <a:cubicBezTo>
                        <a:pt x="127" y="80"/>
                        <a:pt x="139" y="65"/>
                        <a:pt x="142" y="55"/>
                      </a:cubicBezTo>
                      <a:cubicBezTo>
                        <a:pt x="131" y="58"/>
                        <a:pt x="126" y="63"/>
                        <a:pt x="116" y="63"/>
                      </a:cubicBezTo>
                      <a:cubicBezTo>
                        <a:pt x="118" y="60"/>
                        <a:pt x="123" y="58"/>
                        <a:pt x="124" y="57"/>
                      </a:cubicBezTo>
                      <a:cubicBezTo>
                        <a:pt x="122" y="57"/>
                        <a:pt x="118" y="56"/>
                        <a:pt x="118" y="56"/>
                      </a:cubicBezTo>
                      <a:cubicBezTo>
                        <a:pt x="119" y="51"/>
                        <a:pt x="121" y="49"/>
                        <a:pt x="124" y="49"/>
                      </a:cubicBezTo>
                      <a:cubicBezTo>
                        <a:pt x="126" y="49"/>
                        <a:pt x="127" y="50"/>
                        <a:pt x="128" y="50"/>
                      </a:cubicBezTo>
                      <a:cubicBezTo>
                        <a:pt x="129" y="47"/>
                        <a:pt x="131" y="46"/>
                        <a:pt x="132" y="44"/>
                      </a:cubicBezTo>
                      <a:cubicBezTo>
                        <a:pt x="134" y="47"/>
                        <a:pt x="135" y="49"/>
                        <a:pt x="133" y="52"/>
                      </a:cubicBezTo>
                      <a:cubicBezTo>
                        <a:pt x="140" y="52"/>
                        <a:pt x="142" y="57"/>
                        <a:pt x="148" y="57"/>
                      </a:cubicBezTo>
                      <a:cubicBezTo>
                        <a:pt x="150" y="57"/>
                        <a:pt x="155" y="46"/>
                        <a:pt x="156" y="46"/>
                      </a:cubicBezTo>
                      <a:cubicBezTo>
                        <a:pt x="153" y="45"/>
                        <a:pt x="153" y="44"/>
                        <a:pt x="149" y="45"/>
                      </a:cubicBezTo>
                      <a:cubicBezTo>
                        <a:pt x="151" y="41"/>
                        <a:pt x="154" y="38"/>
                        <a:pt x="159" y="38"/>
                      </a:cubicBezTo>
                      <a:cubicBezTo>
                        <a:pt x="162" y="38"/>
                        <a:pt x="165" y="39"/>
                        <a:pt x="168" y="37"/>
                      </a:cubicBezTo>
                      <a:cubicBezTo>
                        <a:pt x="165" y="35"/>
                        <a:pt x="166" y="35"/>
                        <a:pt x="164" y="33"/>
                      </a:cubicBezTo>
                      <a:cubicBezTo>
                        <a:pt x="169" y="29"/>
                        <a:pt x="176" y="29"/>
                        <a:pt x="183" y="28"/>
                      </a:cubicBezTo>
                      <a:cubicBezTo>
                        <a:pt x="183" y="33"/>
                        <a:pt x="183" y="33"/>
                        <a:pt x="183" y="33"/>
                      </a:cubicBezTo>
                      <a:cubicBezTo>
                        <a:pt x="189" y="32"/>
                        <a:pt x="190" y="22"/>
                        <a:pt x="199" y="21"/>
                      </a:cubicBezTo>
                      <a:cubicBezTo>
                        <a:pt x="199" y="29"/>
                        <a:pt x="199" y="29"/>
                        <a:pt x="199" y="29"/>
                      </a:cubicBezTo>
                      <a:cubicBezTo>
                        <a:pt x="205" y="18"/>
                        <a:pt x="213" y="21"/>
                        <a:pt x="221" y="17"/>
                      </a:cubicBezTo>
                      <a:cubicBezTo>
                        <a:pt x="217" y="15"/>
                        <a:pt x="214" y="14"/>
                        <a:pt x="214" y="11"/>
                      </a:cubicBezTo>
                      <a:cubicBezTo>
                        <a:pt x="214" y="9"/>
                        <a:pt x="222" y="7"/>
                        <a:pt x="223" y="5"/>
                      </a:cubicBezTo>
                      <a:cubicBezTo>
                        <a:pt x="226" y="8"/>
                        <a:pt x="228" y="11"/>
                        <a:pt x="232" y="11"/>
                      </a:cubicBezTo>
                      <a:cubicBezTo>
                        <a:pt x="239" y="11"/>
                        <a:pt x="256" y="0"/>
                        <a:pt x="256" y="6"/>
                      </a:cubicBezTo>
                      <a:cubicBezTo>
                        <a:pt x="256" y="12"/>
                        <a:pt x="248" y="14"/>
                        <a:pt x="247" y="20"/>
                      </a:cubicBezTo>
                      <a:cubicBezTo>
                        <a:pt x="255" y="21"/>
                        <a:pt x="258" y="11"/>
                        <a:pt x="266" y="7"/>
                      </a:cubicBezTo>
                      <a:cubicBezTo>
                        <a:pt x="267" y="10"/>
                        <a:pt x="267" y="12"/>
                        <a:pt x="268" y="15"/>
                      </a:cubicBezTo>
                      <a:cubicBezTo>
                        <a:pt x="274" y="9"/>
                        <a:pt x="277" y="7"/>
                        <a:pt x="285" y="2"/>
                      </a:cubicBezTo>
                      <a:cubicBezTo>
                        <a:pt x="285" y="8"/>
                        <a:pt x="284" y="12"/>
                        <a:pt x="289" y="13"/>
                      </a:cubicBezTo>
                      <a:cubicBezTo>
                        <a:pt x="290" y="9"/>
                        <a:pt x="292" y="6"/>
                        <a:pt x="296" y="6"/>
                      </a:cubicBezTo>
                      <a:cubicBezTo>
                        <a:pt x="298" y="6"/>
                        <a:pt x="307" y="11"/>
                        <a:pt x="311" y="13"/>
                      </a:cubicBezTo>
                      <a:cubicBezTo>
                        <a:pt x="307" y="24"/>
                        <a:pt x="303" y="20"/>
                        <a:pt x="293" y="24"/>
                      </a:cubicBezTo>
                      <a:cubicBezTo>
                        <a:pt x="298" y="27"/>
                        <a:pt x="301" y="28"/>
                        <a:pt x="301" y="30"/>
                      </a:cubicBezTo>
                      <a:cubicBezTo>
                        <a:pt x="305" y="31"/>
                        <a:pt x="314" y="32"/>
                        <a:pt x="315" y="32"/>
                      </a:cubicBezTo>
                      <a:cubicBezTo>
                        <a:pt x="309" y="36"/>
                        <a:pt x="293" y="44"/>
                        <a:pt x="293" y="55"/>
                      </a:cubicBezTo>
                      <a:cubicBezTo>
                        <a:pt x="293" y="63"/>
                        <a:pt x="309" y="62"/>
                        <a:pt x="309" y="72"/>
                      </a:cubicBezTo>
                      <a:cubicBezTo>
                        <a:pt x="309" y="80"/>
                        <a:pt x="301" y="83"/>
                        <a:pt x="301" y="91"/>
                      </a:cubicBezTo>
                      <a:cubicBezTo>
                        <a:pt x="301" y="99"/>
                        <a:pt x="310" y="104"/>
                        <a:pt x="310" y="113"/>
                      </a:cubicBezTo>
                      <a:cubicBezTo>
                        <a:pt x="310" y="118"/>
                        <a:pt x="305" y="121"/>
                        <a:pt x="305" y="126"/>
                      </a:cubicBezTo>
                      <a:cubicBezTo>
                        <a:pt x="305" y="136"/>
                        <a:pt x="318" y="138"/>
                        <a:pt x="318" y="148"/>
                      </a:cubicBezTo>
                      <a:cubicBezTo>
                        <a:pt x="318" y="151"/>
                        <a:pt x="314" y="153"/>
                        <a:pt x="313" y="154"/>
                      </a:cubicBezTo>
                      <a:cubicBezTo>
                        <a:pt x="317" y="161"/>
                        <a:pt x="327" y="163"/>
                        <a:pt x="327" y="172"/>
                      </a:cubicBezTo>
                      <a:cubicBezTo>
                        <a:pt x="327" y="187"/>
                        <a:pt x="297" y="203"/>
                        <a:pt x="288" y="215"/>
                      </a:cubicBezTo>
                      <a:cubicBezTo>
                        <a:pt x="283" y="224"/>
                        <a:pt x="263" y="226"/>
                        <a:pt x="255" y="224"/>
                      </a:cubicBezTo>
                      <a:cubicBezTo>
                        <a:pt x="246" y="227"/>
                        <a:pt x="236" y="231"/>
                        <a:pt x="228" y="231"/>
                      </a:cubicBezTo>
                      <a:cubicBezTo>
                        <a:pt x="222" y="231"/>
                        <a:pt x="218" y="230"/>
                        <a:pt x="218" y="225"/>
                      </a:cubicBezTo>
                      <a:cubicBezTo>
                        <a:pt x="209" y="225"/>
                        <a:pt x="199" y="219"/>
                        <a:pt x="199" y="210"/>
                      </a:cubicBezTo>
                      <a:cubicBezTo>
                        <a:pt x="199" y="205"/>
                        <a:pt x="204" y="202"/>
                        <a:pt x="206" y="200"/>
                      </a:cubicBezTo>
                      <a:cubicBezTo>
                        <a:pt x="201" y="198"/>
                        <a:pt x="197" y="188"/>
                        <a:pt x="197" y="183"/>
                      </a:cubicBezTo>
                      <a:cubicBezTo>
                        <a:pt x="197" y="180"/>
                        <a:pt x="198" y="178"/>
                        <a:pt x="197" y="174"/>
                      </a:cubicBezTo>
                      <a:cubicBezTo>
                        <a:pt x="216" y="174"/>
                        <a:pt x="225" y="150"/>
                        <a:pt x="237" y="144"/>
                      </a:cubicBezTo>
                      <a:cubicBezTo>
                        <a:pt x="243" y="140"/>
                        <a:pt x="254" y="138"/>
                        <a:pt x="254" y="130"/>
                      </a:cubicBezTo>
                      <a:cubicBezTo>
                        <a:pt x="254" y="119"/>
                        <a:pt x="239" y="117"/>
                        <a:pt x="228" y="117"/>
                      </a:cubicBezTo>
                      <a:cubicBezTo>
                        <a:pt x="213" y="117"/>
                        <a:pt x="202" y="122"/>
                        <a:pt x="202" y="135"/>
                      </a:cubicBezTo>
                      <a:cubicBezTo>
                        <a:pt x="202" y="140"/>
                        <a:pt x="203" y="142"/>
                        <a:pt x="202" y="145"/>
                      </a:cubicBezTo>
                      <a:cubicBezTo>
                        <a:pt x="202" y="155"/>
                        <a:pt x="181" y="164"/>
                        <a:pt x="172" y="169"/>
                      </a:cubicBezTo>
                      <a:cubicBezTo>
                        <a:pt x="165" y="174"/>
                        <a:pt x="157" y="175"/>
                        <a:pt x="152" y="183"/>
                      </a:cubicBezTo>
                      <a:cubicBezTo>
                        <a:pt x="149" y="189"/>
                        <a:pt x="153" y="198"/>
                        <a:pt x="146" y="201"/>
                      </a:cubicBezTo>
                      <a:cubicBezTo>
                        <a:pt x="146" y="210"/>
                        <a:pt x="146" y="210"/>
                        <a:pt x="146" y="210"/>
                      </a:cubicBezTo>
                      <a:cubicBezTo>
                        <a:pt x="149" y="212"/>
                        <a:pt x="150" y="215"/>
                        <a:pt x="150" y="218"/>
                      </a:cubicBezTo>
                      <a:cubicBezTo>
                        <a:pt x="158" y="219"/>
                        <a:pt x="170" y="227"/>
                        <a:pt x="170" y="235"/>
                      </a:cubicBezTo>
                      <a:cubicBezTo>
                        <a:pt x="170" y="242"/>
                        <a:pt x="157" y="253"/>
                        <a:pt x="152" y="253"/>
                      </a:cubicBezTo>
                      <a:cubicBezTo>
                        <a:pt x="143" y="253"/>
                        <a:pt x="140" y="266"/>
                        <a:pt x="140" y="275"/>
                      </a:cubicBezTo>
                      <a:cubicBezTo>
                        <a:pt x="140" y="280"/>
                        <a:pt x="144" y="282"/>
                        <a:pt x="146" y="283"/>
                      </a:cubicBezTo>
                      <a:cubicBezTo>
                        <a:pt x="145" y="294"/>
                        <a:pt x="135" y="295"/>
                        <a:pt x="133" y="304"/>
                      </a:cubicBezTo>
                      <a:cubicBezTo>
                        <a:pt x="127" y="304"/>
                        <a:pt x="125" y="304"/>
                        <a:pt x="121" y="304"/>
                      </a:cubicBezTo>
                      <a:cubicBezTo>
                        <a:pt x="114" y="304"/>
                        <a:pt x="111" y="318"/>
                        <a:pt x="100" y="318"/>
                      </a:cubicBezTo>
                      <a:cubicBezTo>
                        <a:pt x="97" y="318"/>
                        <a:pt x="90" y="299"/>
                        <a:pt x="90" y="297"/>
                      </a:cubicBezTo>
                      <a:cubicBezTo>
                        <a:pt x="90" y="296"/>
                        <a:pt x="91" y="294"/>
                        <a:pt x="91" y="293"/>
                      </a:cubicBezTo>
                      <a:cubicBezTo>
                        <a:pt x="84" y="285"/>
                        <a:pt x="85" y="279"/>
                        <a:pt x="82" y="269"/>
                      </a:cubicBezTo>
                      <a:cubicBezTo>
                        <a:pt x="79" y="263"/>
                        <a:pt x="73" y="261"/>
                        <a:pt x="73" y="253"/>
                      </a:cubicBezTo>
                      <a:cubicBezTo>
                        <a:pt x="73" y="250"/>
                        <a:pt x="75" y="246"/>
                        <a:pt x="76" y="245"/>
                      </a:cubicBezTo>
                      <a:lnTo>
                        <a:pt x="76" y="24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36" name="îṣļîḑé-Freeform: Shape 112"/>
                <p:cNvSpPr/>
                <p:nvPr/>
              </p:nvSpPr>
              <p:spPr bwMode="auto">
                <a:xfrm>
                  <a:off x="4559300" y="1109663"/>
                  <a:ext cx="234950" cy="128588"/>
                </a:xfrm>
                <a:custGeom>
                  <a:avLst/>
                  <a:gdLst/>
                  <a:ahLst/>
                  <a:cxnLst>
                    <a:cxn ang="0">
                      <a:pos x="148" y="79"/>
                    </a:cxn>
                    <a:cxn ang="0">
                      <a:pos x="148" y="71"/>
                    </a:cxn>
                    <a:cxn ang="0">
                      <a:pos x="128" y="71"/>
                    </a:cxn>
                    <a:cxn ang="0">
                      <a:pos x="135" y="58"/>
                    </a:cxn>
                    <a:cxn ang="0">
                      <a:pos x="126" y="46"/>
                    </a:cxn>
                    <a:cxn ang="0">
                      <a:pos x="132" y="45"/>
                    </a:cxn>
                    <a:cxn ang="0">
                      <a:pos x="121" y="38"/>
                    </a:cxn>
                    <a:cxn ang="0">
                      <a:pos x="97" y="69"/>
                    </a:cxn>
                    <a:cxn ang="0">
                      <a:pos x="90" y="73"/>
                    </a:cxn>
                    <a:cxn ang="0">
                      <a:pos x="78" y="97"/>
                    </a:cxn>
                    <a:cxn ang="0">
                      <a:pos x="43" y="69"/>
                    </a:cxn>
                    <a:cxn ang="0">
                      <a:pos x="60" y="70"/>
                    </a:cxn>
                    <a:cxn ang="0">
                      <a:pos x="74" y="66"/>
                    </a:cxn>
                    <a:cxn ang="0">
                      <a:pos x="54" y="64"/>
                    </a:cxn>
                    <a:cxn ang="0">
                      <a:pos x="38" y="58"/>
                    </a:cxn>
                    <a:cxn ang="0">
                      <a:pos x="50" y="54"/>
                    </a:cxn>
                    <a:cxn ang="0">
                      <a:pos x="72" y="43"/>
                    </a:cxn>
                    <a:cxn ang="0">
                      <a:pos x="61" y="43"/>
                    </a:cxn>
                    <a:cxn ang="0">
                      <a:pos x="54" y="39"/>
                    </a:cxn>
                    <a:cxn ang="0">
                      <a:pos x="51" y="39"/>
                    </a:cxn>
                    <a:cxn ang="0">
                      <a:pos x="38" y="51"/>
                    </a:cxn>
                    <a:cxn ang="0">
                      <a:pos x="23" y="44"/>
                    </a:cxn>
                    <a:cxn ang="0">
                      <a:pos x="27" y="43"/>
                    </a:cxn>
                    <a:cxn ang="0">
                      <a:pos x="15" y="28"/>
                    </a:cxn>
                    <a:cxn ang="0">
                      <a:pos x="11" y="26"/>
                    </a:cxn>
                    <a:cxn ang="0">
                      <a:pos x="0" y="16"/>
                    </a:cxn>
                    <a:cxn ang="0">
                      <a:pos x="16" y="5"/>
                    </a:cxn>
                    <a:cxn ang="0">
                      <a:pos x="38" y="7"/>
                    </a:cxn>
                    <a:cxn ang="0">
                      <a:pos x="32" y="13"/>
                    </a:cxn>
                    <a:cxn ang="0">
                      <a:pos x="44" y="20"/>
                    </a:cxn>
                    <a:cxn ang="0">
                      <a:pos x="41" y="14"/>
                    </a:cxn>
                    <a:cxn ang="0">
                      <a:pos x="49" y="7"/>
                    </a:cxn>
                    <a:cxn ang="0">
                      <a:pos x="68" y="26"/>
                    </a:cxn>
                    <a:cxn ang="0">
                      <a:pos x="63" y="7"/>
                    </a:cxn>
                    <a:cxn ang="0">
                      <a:pos x="72" y="0"/>
                    </a:cxn>
                    <a:cxn ang="0">
                      <a:pos x="90" y="9"/>
                    </a:cxn>
                    <a:cxn ang="0">
                      <a:pos x="88" y="18"/>
                    </a:cxn>
                    <a:cxn ang="0">
                      <a:pos x="96" y="12"/>
                    </a:cxn>
                    <a:cxn ang="0">
                      <a:pos x="102" y="23"/>
                    </a:cxn>
                    <a:cxn ang="0">
                      <a:pos x="106" y="23"/>
                    </a:cxn>
                    <a:cxn ang="0">
                      <a:pos x="141" y="41"/>
                    </a:cxn>
                    <a:cxn ang="0">
                      <a:pos x="137" y="42"/>
                    </a:cxn>
                    <a:cxn ang="0">
                      <a:pos x="145" y="42"/>
                    </a:cxn>
                    <a:cxn ang="0">
                      <a:pos x="145" y="49"/>
                    </a:cxn>
                    <a:cxn ang="0">
                      <a:pos x="159" y="49"/>
                    </a:cxn>
                    <a:cxn ang="0">
                      <a:pos x="176" y="64"/>
                    </a:cxn>
                    <a:cxn ang="0">
                      <a:pos x="148" y="79"/>
                    </a:cxn>
                  </a:cxnLst>
                  <a:rect l="0" t="0" r="r" b="b"/>
                  <a:pathLst>
                    <a:path w="176" h="97">
                      <a:moveTo>
                        <a:pt x="148" y="79"/>
                      </a:moveTo>
                      <a:cubicBezTo>
                        <a:pt x="147" y="76"/>
                        <a:pt x="147" y="74"/>
                        <a:pt x="148" y="71"/>
                      </a:cubicBezTo>
                      <a:cubicBezTo>
                        <a:pt x="143" y="71"/>
                        <a:pt x="134" y="71"/>
                        <a:pt x="128" y="71"/>
                      </a:cubicBezTo>
                      <a:cubicBezTo>
                        <a:pt x="129" y="63"/>
                        <a:pt x="134" y="65"/>
                        <a:pt x="135" y="58"/>
                      </a:cubicBezTo>
                      <a:cubicBezTo>
                        <a:pt x="132" y="57"/>
                        <a:pt x="128" y="49"/>
                        <a:pt x="126" y="46"/>
                      </a:cubicBezTo>
                      <a:cubicBezTo>
                        <a:pt x="128" y="45"/>
                        <a:pt x="130" y="45"/>
                        <a:pt x="132" y="45"/>
                      </a:cubicBezTo>
                      <a:cubicBezTo>
                        <a:pt x="125" y="44"/>
                        <a:pt x="121" y="38"/>
                        <a:pt x="121" y="38"/>
                      </a:cubicBezTo>
                      <a:cubicBezTo>
                        <a:pt x="106" y="38"/>
                        <a:pt x="102" y="58"/>
                        <a:pt x="97" y="69"/>
                      </a:cubicBezTo>
                      <a:cubicBezTo>
                        <a:pt x="96" y="72"/>
                        <a:pt x="93" y="71"/>
                        <a:pt x="90" y="73"/>
                      </a:cubicBezTo>
                      <a:cubicBezTo>
                        <a:pt x="83" y="79"/>
                        <a:pt x="84" y="91"/>
                        <a:pt x="78" y="97"/>
                      </a:cubicBezTo>
                      <a:cubicBezTo>
                        <a:pt x="67" y="90"/>
                        <a:pt x="43" y="84"/>
                        <a:pt x="43" y="69"/>
                      </a:cubicBezTo>
                      <a:cubicBezTo>
                        <a:pt x="49" y="68"/>
                        <a:pt x="60" y="70"/>
                        <a:pt x="60" y="70"/>
                      </a:cubicBezTo>
                      <a:cubicBezTo>
                        <a:pt x="64" y="66"/>
                        <a:pt x="69" y="67"/>
                        <a:pt x="74" y="66"/>
                      </a:cubicBezTo>
                      <a:cubicBezTo>
                        <a:pt x="72" y="64"/>
                        <a:pt x="57" y="64"/>
                        <a:pt x="54" y="64"/>
                      </a:cubicBezTo>
                      <a:cubicBezTo>
                        <a:pt x="49" y="64"/>
                        <a:pt x="38" y="69"/>
                        <a:pt x="38" y="58"/>
                      </a:cubicBezTo>
                      <a:cubicBezTo>
                        <a:pt x="38" y="54"/>
                        <a:pt x="48" y="54"/>
                        <a:pt x="50" y="54"/>
                      </a:cubicBezTo>
                      <a:cubicBezTo>
                        <a:pt x="56" y="52"/>
                        <a:pt x="68" y="47"/>
                        <a:pt x="72" y="43"/>
                      </a:cubicBezTo>
                      <a:cubicBezTo>
                        <a:pt x="66" y="43"/>
                        <a:pt x="63" y="43"/>
                        <a:pt x="61" y="43"/>
                      </a:cubicBezTo>
                      <a:cubicBezTo>
                        <a:pt x="60" y="43"/>
                        <a:pt x="56" y="40"/>
                        <a:pt x="54" y="39"/>
                      </a:cubicBezTo>
                      <a:cubicBezTo>
                        <a:pt x="53" y="39"/>
                        <a:pt x="52" y="39"/>
                        <a:pt x="51" y="39"/>
                      </a:cubicBezTo>
                      <a:cubicBezTo>
                        <a:pt x="47" y="41"/>
                        <a:pt x="47" y="51"/>
                        <a:pt x="38" y="51"/>
                      </a:cubicBezTo>
                      <a:cubicBezTo>
                        <a:pt x="31" y="51"/>
                        <a:pt x="26" y="48"/>
                        <a:pt x="23" y="44"/>
                      </a:cubicBezTo>
                      <a:cubicBezTo>
                        <a:pt x="25" y="43"/>
                        <a:pt x="26" y="43"/>
                        <a:pt x="27" y="43"/>
                      </a:cubicBezTo>
                      <a:cubicBezTo>
                        <a:pt x="19" y="39"/>
                        <a:pt x="13" y="35"/>
                        <a:pt x="15" y="28"/>
                      </a:cubicBezTo>
                      <a:cubicBezTo>
                        <a:pt x="13" y="28"/>
                        <a:pt x="12" y="26"/>
                        <a:pt x="11" y="26"/>
                      </a:cubicBezTo>
                      <a:cubicBezTo>
                        <a:pt x="8" y="26"/>
                        <a:pt x="3" y="19"/>
                        <a:pt x="0" y="16"/>
                      </a:cubicBezTo>
                      <a:cubicBezTo>
                        <a:pt x="2" y="14"/>
                        <a:pt x="11" y="5"/>
                        <a:pt x="16" y="5"/>
                      </a:cubicBezTo>
                      <a:cubicBezTo>
                        <a:pt x="23" y="5"/>
                        <a:pt x="27" y="5"/>
                        <a:pt x="38" y="7"/>
                      </a:cubicBezTo>
                      <a:cubicBezTo>
                        <a:pt x="35" y="10"/>
                        <a:pt x="34" y="11"/>
                        <a:pt x="32" y="13"/>
                      </a:cubicBezTo>
                      <a:cubicBezTo>
                        <a:pt x="37" y="17"/>
                        <a:pt x="41" y="17"/>
                        <a:pt x="44" y="20"/>
                      </a:cubicBezTo>
                      <a:cubicBezTo>
                        <a:pt x="42" y="19"/>
                        <a:pt x="41" y="17"/>
                        <a:pt x="41" y="14"/>
                      </a:cubicBezTo>
                      <a:cubicBezTo>
                        <a:pt x="41" y="10"/>
                        <a:pt x="45" y="7"/>
                        <a:pt x="49" y="7"/>
                      </a:cubicBezTo>
                      <a:cubicBezTo>
                        <a:pt x="60" y="7"/>
                        <a:pt x="57" y="22"/>
                        <a:pt x="68" y="26"/>
                      </a:cubicBezTo>
                      <a:cubicBezTo>
                        <a:pt x="66" y="19"/>
                        <a:pt x="63" y="15"/>
                        <a:pt x="63" y="7"/>
                      </a:cubicBezTo>
                      <a:cubicBezTo>
                        <a:pt x="63" y="0"/>
                        <a:pt x="66" y="0"/>
                        <a:pt x="72" y="0"/>
                      </a:cubicBezTo>
                      <a:cubicBezTo>
                        <a:pt x="78" y="0"/>
                        <a:pt x="90" y="4"/>
                        <a:pt x="90" y="9"/>
                      </a:cubicBezTo>
                      <a:cubicBezTo>
                        <a:pt x="90" y="12"/>
                        <a:pt x="88" y="15"/>
                        <a:pt x="88" y="18"/>
                      </a:cubicBezTo>
                      <a:cubicBezTo>
                        <a:pt x="92" y="16"/>
                        <a:pt x="93" y="12"/>
                        <a:pt x="96" y="12"/>
                      </a:cubicBezTo>
                      <a:cubicBezTo>
                        <a:pt x="103" y="12"/>
                        <a:pt x="102" y="19"/>
                        <a:pt x="102" y="23"/>
                      </a:cubicBezTo>
                      <a:cubicBezTo>
                        <a:pt x="103" y="23"/>
                        <a:pt x="105" y="23"/>
                        <a:pt x="106" y="23"/>
                      </a:cubicBezTo>
                      <a:cubicBezTo>
                        <a:pt x="113" y="23"/>
                        <a:pt x="137" y="36"/>
                        <a:pt x="141" y="41"/>
                      </a:cubicBezTo>
                      <a:cubicBezTo>
                        <a:pt x="140" y="42"/>
                        <a:pt x="138" y="42"/>
                        <a:pt x="137" y="42"/>
                      </a:cubicBezTo>
                      <a:cubicBezTo>
                        <a:pt x="140" y="43"/>
                        <a:pt x="142" y="42"/>
                        <a:pt x="145" y="42"/>
                      </a:cubicBezTo>
                      <a:cubicBezTo>
                        <a:pt x="146" y="44"/>
                        <a:pt x="146" y="47"/>
                        <a:pt x="145" y="49"/>
                      </a:cubicBezTo>
                      <a:cubicBezTo>
                        <a:pt x="151" y="49"/>
                        <a:pt x="154" y="49"/>
                        <a:pt x="159" y="49"/>
                      </a:cubicBezTo>
                      <a:cubicBezTo>
                        <a:pt x="159" y="62"/>
                        <a:pt x="172" y="59"/>
                        <a:pt x="176" y="64"/>
                      </a:cubicBezTo>
                      <a:cubicBezTo>
                        <a:pt x="164" y="68"/>
                        <a:pt x="159" y="76"/>
                        <a:pt x="148" y="7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37" name="îṣļîḑé-Freeform: Shape 113"/>
                <p:cNvSpPr/>
                <p:nvPr/>
              </p:nvSpPr>
              <p:spPr bwMode="auto">
                <a:xfrm>
                  <a:off x="4683125" y="1089025"/>
                  <a:ext cx="150813" cy="55563"/>
                </a:xfrm>
                <a:custGeom>
                  <a:avLst/>
                  <a:gdLst/>
                  <a:ahLst/>
                  <a:cxnLst>
                    <a:cxn ang="0">
                      <a:pos x="114" y="19"/>
                    </a:cxn>
                    <a:cxn ang="0">
                      <a:pos x="69" y="41"/>
                    </a:cxn>
                    <a:cxn ang="0">
                      <a:pos x="54" y="34"/>
                    </a:cxn>
                    <a:cxn ang="0">
                      <a:pos x="28" y="34"/>
                    </a:cxn>
                    <a:cxn ang="0">
                      <a:pos x="23" y="26"/>
                    </a:cxn>
                    <a:cxn ang="0">
                      <a:pos x="32" y="26"/>
                    </a:cxn>
                    <a:cxn ang="0">
                      <a:pos x="43" y="24"/>
                    </a:cxn>
                    <a:cxn ang="0">
                      <a:pos x="22" y="23"/>
                    </a:cxn>
                    <a:cxn ang="0">
                      <a:pos x="6" y="18"/>
                    </a:cxn>
                    <a:cxn ang="0">
                      <a:pos x="0" y="7"/>
                    </a:cxn>
                    <a:cxn ang="0">
                      <a:pos x="6" y="7"/>
                    </a:cxn>
                    <a:cxn ang="0">
                      <a:pos x="15" y="8"/>
                    </a:cxn>
                    <a:cxn ang="0">
                      <a:pos x="15" y="6"/>
                    </a:cxn>
                    <a:cxn ang="0">
                      <a:pos x="23" y="6"/>
                    </a:cxn>
                    <a:cxn ang="0">
                      <a:pos x="21" y="2"/>
                    </a:cxn>
                    <a:cxn ang="0">
                      <a:pos x="33" y="2"/>
                    </a:cxn>
                    <a:cxn ang="0">
                      <a:pos x="51" y="11"/>
                    </a:cxn>
                    <a:cxn ang="0">
                      <a:pos x="62" y="0"/>
                    </a:cxn>
                    <a:cxn ang="0">
                      <a:pos x="67" y="0"/>
                    </a:cxn>
                    <a:cxn ang="0">
                      <a:pos x="67" y="12"/>
                    </a:cxn>
                    <a:cxn ang="0">
                      <a:pos x="80" y="7"/>
                    </a:cxn>
                    <a:cxn ang="0">
                      <a:pos x="95" y="7"/>
                    </a:cxn>
                    <a:cxn ang="0">
                      <a:pos x="114" y="19"/>
                    </a:cxn>
                  </a:cxnLst>
                  <a:rect l="0" t="0" r="r" b="b"/>
                  <a:pathLst>
                    <a:path w="114" h="41">
                      <a:moveTo>
                        <a:pt x="114" y="19"/>
                      </a:moveTo>
                      <a:cubicBezTo>
                        <a:pt x="104" y="26"/>
                        <a:pt x="82" y="41"/>
                        <a:pt x="69" y="41"/>
                      </a:cubicBezTo>
                      <a:cubicBezTo>
                        <a:pt x="61" y="41"/>
                        <a:pt x="57" y="39"/>
                        <a:pt x="54" y="34"/>
                      </a:cubicBezTo>
                      <a:cubicBezTo>
                        <a:pt x="28" y="34"/>
                        <a:pt x="28" y="34"/>
                        <a:pt x="28" y="34"/>
                      </a:cubicBezTo>
                      <a:cubicBezTo>
                        <a:pt x="25" y="32"/>
                        <a:pt x="23" y="30"/>
                        <a:pt x="23" y="26"/>
                      </a:cubicBezTo>
                      <a:cubicBezTo>
                        <a:pt x="26" y="26"/>
                        <a:pt x="31" y="26"/>
                        <a:pt x="32" y="26"/>
                      </a:cubicBezTo>
                      <a:cubicBezTo>
                        <a:pt x="36" y="25"/>
                        <a:pt x="40" y="25"/>
                        <a:pt x="43" y="24"/>
                      </a:cubicBezTo>
                      <a:cubicBezTo>
                        <a:pt x="41" y="24"/>
                        <a:pt x="23" y="23"/>
                        <a:pt x="22" y="23"/>
                      </a:cubicBezTo>
                      <a:cubicBezTo>
                        <a:pt x="14" y="23"/>
                        <a:pt x="6" y="28"/>
                        <a:pt x="6" y="18"/>
                      </a:cubicBezTo>
                      <a:cubicBezTo>
                        <a:pt x="3" y="15"/>
                        <a:pt x="0" y="12"/>
                        <a:pt x="0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9" y="9"/>
                        <a:pt x="13" y="10"/>
                        <a:pt x="15" y="8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33" y="2"/>
                        <a:pt x="33" y="2"/>
                        <a:pt x="33" y="2"/>
                      </a:cubicBezTo>
                      <a:cubicBezTo>
                        <a:pt x="36" y="4"/>
                        <a:pt x="48" y="11"/>
                        <a:pt x="51" y="11"/>
                      </a:cubicBezTo>
                      <a:cubicBezTo>
                        <a:pt x="56" y="11"/>
                        <a:pt x="59" y="2"/>
                        <a:pt x="62" y="0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7" y="6"/>
                        <a:pt x="66" y="8"/>
                        <a:pt x="67" y="12"/>
                      </a:cubicBezTo>
                      <a:cubicBezTo>
                        <a:pt x="71" y="12"/>
                        <a:pt x="73" y="7"/>
                        <a:pt x="80" y="7"/>
                      </a:cubicBezTo>
                      <a:cubicBezTo>
                        <a:pt x="91" y="7"/>
                        <a:pt x="88" y="7"/>
                        <a:pt x="95" y="7"/>
                      </a:cubicBezTo>
                      <a:cubicBezTo>
                        <a:pt x="103" y="7"/>
                        <a:pt x="112" y="14"/>
                        <a:pt x="114" y="1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38" name="îṣļîḑé-Freeform: Shape 114"/>
                <p:cNvSpPr/>
                <p:nvPr/>
              </p:nvSpPr>
              <p:spPr bwMode="auto">
                <a:xfrm>
                  <a:off x="4219575" y="1841500"/>
                  <a:ext cx="73025" cy="87313"/>
                </a:xfrm>
                <a:custGeom>
                  <a:avLst/>
                  <a:gdLst/>
                  <a:ahLst/>
                  <a:cxnLst>
                    <a:cxn ang="0">
                      <a:pos x="9" y="19"/>
                    </a:cxn>
                    <a:cxn ang="0">
                      <a:pos x="22" y="14"/>
                    </a:cxn>
                    <a:cxn ang="0">
                      <a:pos x="19" y="8"/>
                    </a:cxn>
                    <a:cxn ang="0">
                      <a:pos x="32" y="0"/>
                    </a:cxn>
                    <a:cxn ang="0">
                      <a:pos x="40" y="0"/>
                    </a:cxn>
                    <a:cxn ang="0">
                      <a:pos x="55" y="18"/>
                    </a:cxn>
                    <a:cxn ang="0">
                      <a:pos x="47" y="24"/>
                    </a:cxn>
                    <a:cxn ang="0">
                      <a:pos x="47" y="39"/>
                    </a:cxn>
                    <a:cxn ang="0">
                      <a:pos x="47" y="52"/>
                    </a:cxn>
                    <a:cxn ang="0">
                      <a:pos x="35" y="54"/>
                    </a:cxn>
                    <a:cxn ang="0">
                      <a:pos x="19" y="64"/>
                    </a:cxn>
                    <a:cxn ang="0">
                      <a:pos x="11" y="65"/>
                    </a:cxn>
                    <a:cxn ang="0">
                      <a:pos x="0" y="55"/>
                    </a:cxn>
                    <a:cxn ang="0">
                      <a:pos x="13" y="33"/>
                    </a:cxn>
                    <a:cxn ang="0">
                      <a:pos x="4" y="23"/>
                    </a:cxn>
                    <a:cxn ang="0">
                      <a:pos x="9" y="19"/>
                    </a:cxn>
                  </a:cxnLst>
                  <a:rect l="0" t="0" r="r" b="b"/>
                  <a:pathLst>
                    <a:path w="55" h="65">
                      <a:moveTo>
                        <a:pt x="9" y="19"/>
                      </a:moveTo>
                      <a:cubicBezTo>
                        <a:pt x="12" y="19"/>
                        <a:pt x="19" y="16"/>
                        <a:pt x="22" y="14"/>
                      </a:cubicBezTo>
                      <a:cubicBezTo>
                        <a:pt x="20" y="11"/>
                        <a:pt x="19" y="10"/>
                        <a:pt x="19" y="8"/>
                      </a:cubicBezTo>
                      <a:cubicBezTo>
                        <a:pt x="19" y="5"/>
                        <a:pt x="28" y="0"/>
                        <a:pt x="32" y="0"/>
                      </a:cubicBezTo>
                      <a:cubicBezTo>
                        <a:pt x="35" y="0"/>
                        <a:pt x="37" y="0"/>
                        <a:pt x="40" y="0"/>
                      </a:cubicBezTo>
                      <a:cubicBezTo>
                        <a:pt x="50" y="0"/>
                        <a:pt x="55" y="10"/>
                        <a:pt x="55" y="18"/>
                      </a:cubicBezTo>
                      <a:cubicBezTo>
                        <a:pt x="55" y="21"/>
                        <a:pt x="47" y="21"/>
                        <a:pt x="47" y="24"/>
                      </a:cubicBezTo>
                      <a:cubicBezTo>
                        <a:pt x="47" y="27"/>
                        <a:pt x="47" y="39"/>
                        <a:pt x="47" y="39"/>
                      </a:cubicBezTo>
                      <a:cubicBezTo>
                        <a:pt x="47" y="43"/>
                        <a:pt x="50" y="48"/>
                        <a:pt x="47" y="52"/>
                      </a:cubicBezTo>
                      <a:cubicBezTo>
                        <a:pt x="44" y="54"/>
                        <a:pt x="40" y="54"/>
                        <a:pt x="35" y="54"/>
                      </a:cubicBezTo>
                      <a:cubicBezTo>
                        <a:pt x="28" y="54"/>
                        <a:pt x="23" y="61"/>
                        <a:pt x="19" y="64"/>
                      </a:cubicBezTo>
                      <a:cubicBezTo>
                        <a:pt x="17" y="65"/>
                        <a:pt x="13" y="65"/>
                        <a:pt x="11" y="65"/>
                      </a:cubicBezTo>
                      <a:cubicBezTo>
                        <a:pt x="6" y="65"/>
                        <a:pt x="0" y="60"/>
                        <a:pt x="0" y="55"/>
                      </a:cubicBezTo>
                      <a:cubicBezTo>
                        <a:pt x="0" y="44"/>
                        <a:pt x="11" y="43"/>
                        <a:pt x="13" y="33"/>
                      </a:cubicBezTo>
                      <a:cubicBezTo>
                        <a:pt x="8" y="30"/>
                        <a:pt x="4" y="28"/>
                        <a:pt x="4" y="23"/>
                      </a:cubicBezTo>
                      <a:cubicBezTo>
                        <a:pt x="4" y="18"/>
                        <a:pt x="8" y="19"/>
                        <a:pt x="9" y="1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39" name="îṣļîḑé-Freeform: Shape 115"/>
                <p:cNvSpPr/>
                <p:nvPr/>
              </p:nvSpPr>
              <p:spPr bwMode="auto">
                <a:xfrm>
                  <a:off x="4276725" y="1758950"/>
                  <a:ext cx="139700" cy="203200"/>
                </a:xfrm>
                <a:custGeom>
                  <a:avLst/>
                  <a:gdLst/>
                  <a:ahLst/>
                  <a:cxnLst>
                    <a:cxn ang="0">
                      <a:pos x="96" y="102"/>
                    </a:cxn>
                    <a:cxn ang="0">
                      <a:pos x="91" y="128"/>
                    </a:cxn>
                    <a:cxn ang="0">
                      <a:pos x="100" y="133"/>
                    </a:cxn>
                    <a:cxn ang="0">
                      <a:pos x="70" y="139"/>
                    </a:cxn>
                    <a:cxn ang="0">
                      <a:pos x="39" y="141"/>
                    </a:cxn>
                    <a:cxn ang="0">
                      <a:pos x="26" y="148"/>
                    </a:cxn>
                    <a:cxn ang="0">
                      <a:pos x="16" y="152"/>
                    </a:cxn>
                    <a:cxn ang="0">
                      <a:pos x="32" y="133"/>
                    </a:cxn>
                    <a:cxn ang="0">
                      <a:pos x="46" y="124"/>
                    </a:cxn>
                    <a:cxn ang="0">
                      <a:pos x="26" y="123"/>
                    </a:cxn>
                    <a:cxn ang="0">
                      <a:pos x="19" y="123"/>
                    </a:cxn>
                    <a:cxn ang="0">
                      <a:pos x="28" y="96"/>
                    </a:cxn>
                    <a:cxn ang="0">
                      <a:pos x="48" y="81"/>
                    </a:cxn>
                    <a:cxn ang="0">
                      <a:pos x="40" y="70"/>
                    </a:cxn>
                    <a:cxn ang="0">
                      <a:pos x="26" y="72"/>
                    </a:cxn>
                    <a:cxn ang="0">
                      <a:pos x="23" y="59"/>
                    </a:cxn>
                    <a:cxn ang="0">
                      <a:pos x="16" y="49"/>
                    </a:cxn>
                    <a:cxn ang="0">
                      <a:pos x="12" y="55"/>
                    </a:cxn>
                    <a:cxn ang="0">
                      <a:pos x="14" y="45"/>
                    </a:cxn>
                    <a:cxn ang="0">
                      <a:pos x="8" y="38"/>
                    </a:cxn>
                    <a:cxn ang="0">
                      <a:pos x="11" y="29"/>
                    </a:cxn>
                    <a:cxn ang="0">
                      <a:pos x="8" y="20"/>
                    </a:cxn>
                    <a:cxn ang="0">
                      <a:pos x="12" y="21"/>
                    </a:cxn>
                    <a:cxn ang="0">
                      <a:pos x="16" y="14"/>
                    </a:cxn>
                    <a:cxn ang="0">
                      <a:pos x="25" y="0"/>
                    </a:cxn>
                    <a:cxn ang="0">
                      <a:pos x="42" y="4"/>
                    </a:cxn>
                    <a:cxn ang="0">
                      <a:pos x="33" y="19"/>
                    </a:cxn>
                    <a:cxn ang="0">
                      <a:pos x="47" y="46"/>
                    </a:cxn>
                    <a:cxn ang="0">
                      <a:pos x="53" y="50"/>
                    </a:cxn>
                    <a:cxn ang="0">
                      <a:pos x="84" y="89"/>
                    </a:cxn>
                    <a:cxn ang="0">
                      <a:pos x="87" y="102"/>
                    </a:cxn>
                    <a:cxn ang="0">
                      <a:pos x="92" y="102"/>
                    </a:cxn>
                  </a:cxnLst>
                  <a:rect l="0" t="0" r="r" b="b"/>
                  <a:pathLst>
                    <a:path w="105" h="152">
                      <a:moveTo>
                        <a:pt x="90" y="103"/>
                      </a:moveTo>
                      <a:cubicBezTo>
                        <a:pt x="93" y="101"/>
                        <a:pt x="92" y="102"/>
                        <a:pt x="96" y="102"/>
                      </a:cubicBezTo>
                      <a:cubicBezTo>
                        <a:pt x="101" y="102"/>
                        <a:pt x="105" y="106"/>
                        <a:pt x="105" y="110"/>
                      </a:cubicBezTo>
                      <a:cubicBezTo>
                        <a:pt x="105" y="118"/>
                        <a:pt x="94" y="122"/>
                        <a:pt x="91" y="128"/>
                      </a:cubicBezTo>
                      <a:cubicBezTo>
                        <a:pt x="95" y="129"/>
                        <a:pt x="97" y="130"/>
                        <a:pt x="100" y="130"/>
                      </a:cubicBezTo>
                      <a:cubicBezTo>
                        <a:pt x="100" y="133"/>
                        <a:pt x="100" y="133"/>
                        <a:pt x="100" y="133"/>
                      </a:cubicBezTo>
                      <a:cubicBezTo>
                        <a:pt x="96" y="137"/>
                        <a:pt x="93" y="139"/>
                        <a:pt x="87" y="139"/>
                      </a:cubicBezTo>
                      <a:cubicBezTo>
                        <a:pt x="82" y="139"/>
                        <a:pt x="72" y="139"/>
                        <a:pt x="70" y="139"/>
                      </a:cubicBezTo>
                      <a:cubicBezTo>
                        <a:pt x="65" y="139"/>
                        <a:pt x="53" y="143"/>
                        <a:pt x="47" y="143"/>
                      </a:cubicBezTo>
                      <a:cubicBezTo>
                        <a:pt x="44" y="143"/>
                        <a:pt x="42" y="141"/>
                        <a:pt x="39" y="141"/>
                      </a:cubicBezTo>
                      <a:cubicBezTo>
                        <a:pt x="34" y="141"/>
                        <a:pt x="32" y="144"/>
                        <a:pt x="32" y="148"/>
                      </a:cubicBezTo>
                      <a:cubicBezTo>
                        <a:pt x="26" y="148"/>
                        <a:pt x="26" y="148"/>
                        <a:pt x="26" y="148"/>
                      </a:cubicBezTo>
                      <a:cubicBezTo>
                        <a:pt x="23" y="148"/>
                        <a:pt x="21" y="150"/>
                        <a:pt x="19" y="152"/>
                      </a:cubicBezTo>
                      <a:cubicBezTo>
                        <a:pt x="16" y="152"/>
                        <a:pt x="16" y="152"/>
                        <a:pt x="16" y="152"/>
                      </a:cubicBezTo>
                      <a:cubicBezTo>
                        <a:pt x="16" y="149"/>
                        <a:pt x="16" y="149"/>
                        <a:pt x="16" y="149"/>
                      </a:cubicBezTo>
                      <a:cubicBezTo>
                        <a:pt x="17" y="147"/>
                        <a:pt x="30" y="133"/>
                        <a:pt x="32" y="133"/>
                      </a:cubicBezTo>
                      <a:cubicBezTo>
                        <a:pt x="38" y="131"/>
                        <a:pt x="47" y="133"/>
                        <a:pt x="47" y="127"/>
                      </a:cubicBezTo>
                      <a:cubicBezTo>
                        <a:pt x="47" y="126"/>
                        <a:pt x="46" y="125"/>
                        <a:pt x="46" y="124"/>
                      </a:cubicBezTo>
                      <a:cubicBezTo>
                        <a:pt x="44" y="126"/>
                        <a:pt x="41" y="128"/>
                        <a:pt x="38" y="128"/>
                      </a:cubicBezTo>
                      <a:cubicBezTo>
                        <a:pt x="32" y="128"/>
                        <a:pt x="30" y="123"/>
                        <a:pt x="26" y="123"/>
                      </a:cubicBezTo>
                      <a:cubicBezTo>
                        <a:pt x="23" y="123"/>
                        <a:pt x="23" y="125"/>
                        <a:pt x="21" y="125"/>
                      </a:cubicBezTo>
                      <a:cubicBezTo>
                        <a:pt x="20" y="125"/>
                        <a:pt x="19" y="124"/>
                        <a:pt x="19" y="123"/>
                      </a:cubicBezTo>
                      <a:cubicBezTo>
                        <a:pt x="19" y="116"/>
                        <a:pt x="31" y="116"/>
                        <a:pt x="31" y="109"/>
                      </a:cubicBezTo>
                      <a:cubicBezTo>
                        <a:pt x="31" y="103"/>
                        <a:pt x="28" y="101"/>
                        <a:pt x="28" y="96"/>
                      </a:cubicBezTo>
                      <a:cubicBezTo>
                        <a:pt x="36" y="96"/>
                        <a:pt x="45" y="92"/>
                        <a:pt x="48" y="88"/>
                      </a:cubicBezTo>
                      <a:cubicBezTo>
                        <a:pt x="48" y="81"/>
                        <a:pt x="48" y="81"/>
                        <a:pt x="48" y="81"/>
                      </a:cubicBezTo>
                      <a:cubicBezTo>
                        <a:pt x="43" y="82"/>
                        <a:pt x="37" y="81"/>
                        <a:pt x="37" y="77"/>
                      </a:cubicBezTo>
                      <a:cubicBezTo>
                        <a:pt x="37" y="73"/>
                        <a:pt x="39" y="72"/>
                        <a:pt x="40" y="70"/>
                      </a:cubicBezTo>
                      <a:cubicBezTo>
                        <a:pt x="39" y="70"/>
                        <a:pt x="38" y="70"/>
                        <a:pt x="36" y="70"/>
                      </a:cubicBezTo>
                      <a:cubicBezTo>
                        <a:pt x="32" y="70"/>
                        <a:pt x="30" y="72"/>
                        <a:pt x="26" y="72"/>
                      </a:cubicBezTo>
                      <a:cubicBezTo>
                        <a:pt x="22" y="72"/>
                        <a:pt x="19" y="72"/>
                        <a:pt x="19" y="69"/>
                      </a:cubicBezTo>
                      <a:cubicBezTo>
                        <a:pt x="19" y="65"/>
                        <a:pt x="23" y="63"/>
                        <a:pt x="23" y="59"/>
                      </a:cubicBezTo>
                      <a:cubicBezTo>
                        <a:pt x="23" y="55"/>
                        <a:pt x="22" y="55"/>
                        <a:pt x="23" y="51"/>
                      </a:cubicBezTo>
                      <a:cubicBezTo>
                        <a:pt x="20" y="51"/>
                        <a:pt x="17" y="50"/>
                        <a:pt x="16" y="49"/>
                      </a:cubicBezTo>
                      <a:cubicBezTo>
                        <a:pt x="14" y="52"/>
                        <a:pt x="15" y="54"/>
                        <a:pt x="16" y="55"/>
                      </a:cubicBezTo>
                      <a:cubicBezTo>
                        <a:pt x="12" y="55"/>
                        <a:pt x="12" y="55"/>
                        <a:pt x="12" y="55"/>
                      </a:cubicBezTo>
                      <a:cubicBezTo>
                        <a:pt x="12" y="52"/>
                        <a:pt x="12" y="51"/>
                        <a:pt x="12" y="48"/>
                      </a:cubicBezTo>
                      <a:cubicBezTo>
                        <a:pt x="12" y="47"/>
                        <a:pt x="13" y="46"/>
                        <a:pt x="14" y="45"/>
                      </a:cubicBezTo>
                      <a:cubicBezTo>
                        <a:pt x="14" y="41"/>
                        <a:pt x="14" y="41"/>
                        <a:pt x="14" y="41"/>
                      </a:cubicBezTo>
                      <a:cubicBezTo>
                        <a:pt x="12" y="41"/>
                        <a:pt x="8" y="40"/>
                        <a:pt x="8" y="38"/>
                      </a:cubicBezTo>
                      <a:cubicBezTo>
                        <a:pt x="8" y="36"/>
                        <a:pt x="11" y="32"/>
                        <a:pt x="11" y="32"/>
                      </a:cubicBezTo>
                      <a:cubicBezTo>
                        <a:pt x="11" y="29"/>
                        <a:pt x="11" y="29"/>
                        <a:pt x="11" y="29"/>
                      </a:cubicBezTo>
                      <a:cubicBezTo>
                        <a:pt x="4" y="27"/>
                        <a:pt x="0" y="26"/>
                        <a:pt x="0" y="20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8" y="23"/>
                        <a:pt x="10" y="24"/>
                        <a:pt x="11" y="24"/>
                      </a:cubicBezTo>
                      <a:cubicBezTo>
                        <a:pt x="12" y="24"/>
                        <a:pt x="12" y="22"/>
                        <a:pt x="12" y="21"/>
                      </a:cubicBezTo>
                      <a:cubicBezTo>
                        <a:pt x="12" y="21"/>
                        <a:pt x="10" y="20"/>
                        <a:pt x="10" y="19"/>
                      </a:cubicBezTo>
                      <a:cubicBezTo>
                        <a:pt x="10" y="15"/>
                        <a:pt x="13" y="14"/>
                        <a:pt x="16" y="14"/>
                      </a:cubicBezTo>
                      <a:cubicBezTo>
                        <a:pt x="16" y="10"/>
                        <a:pt x="18" y="8"/>
                        <a:pt x="18" y="6"/>
                      </a:cubicBezTo>
                      <a:cubicBezTo>
                        <a:pt x="18" y="4"/>
                        <a:pt x="23" y="0"/>
                        <a:pt x="25" y="0"/>
                      </a:cubicBezTo>
                      <a:cubicBezTo>
                        <a:pt x="30" y="0"/>
                        <a:pt x="35" y="0"/>
                        <a:pt x="38" y="0"/>
                      </a:cubicBezTo>
                      <a:cubicBezTo>
                        <a:pt x="40" y="0"/>
                        <a:pt x="42" y="3"/>
                        <a:pt x="42" y="4"/>
                      </a:cubicBezTo>
                      <a:cubicBezTo>
                        <a:pt x="42" y="10"/>
                        <a:pt x="33" y="10"/>
                        <a:pt x="31" y="16"/>
                      </a:cubicBezTo>
                      <a:cubicBezTo>
                        <a:pt x="31" y="17"/>
                        <a:pt x="32" y="18"/>
                        <a:pt x="33" y="19"/>
                      </a:cubicBezTo>
                      <a:cubicBezTo>
                        <a:pt x="59" y="19"/>
                        <a:pt x="59" y="19"/>
                        <a:pt x="59" y="19"/>
                      </a:cubicBezTo>
                      <a:cubicBezTo>
                        <a:pt x="60" y="32"/>
                        <a:pt x="47" y="37"/>
                        <a:pt x="47" y="46"/>
                      </a:cubicBezTo>
                      <a:cubicBezTo>
                        <a:pt x="45" y="47"/>
                        <a:pt x="44" y="48"/>
                        <a:pt x="43" y="50"/>
                      </a:cubicBezTo>
                      <a:cubicBezTo>
                        <a:pt x="48" y="51"/>
                        <a:pt x="50" y="49"/>
                        <a:pt x="53" y="50"/>
                      </a:cubicBezTo>
                      <a:cubicBezTo>
                        <a:pt x="62" y="53"/>
                        <a:pt x="60" y="63"/>
                        <a:pt x="66" y="69"/>
                      </a:cubicBezTo>
                      <a:cubicBezTo>
                        <a:pt x="73" y="76"/>
                        <a:pt x="84" y="79"/>
                        <a:pt x="84" y="89"/>
                      </a:cubicBezTo>
                      <a:cubicBezTo>
                        <a:pt x="84" y="93"/>
                        <a:pt x="89" y="95"/>
                        <a:pt x="89" y="99"/>
                      </a:cubicBezTo>
                      <a:cubicBezTo>
                        <a:pt x="89" y="100"/>
                        <a:pt x="88" y="101"/>
                        <a:pt x="87" y="102"/>
                      </a:cubicBezTo>
                      <a:cubicBezTo>
                        <a:pt x="87" y="105"/>
                        <a:pt x="87" y="105"/>
                        <a:pt x="87" y="105"/>
                      </a:cubicBezTo>
                      <a:cubicBezTo>
                        <a:pt x="90" y="104"/>
                        <a:pt x="90" y="103"/>
                        <a:pt x="92" y="102"/>
                      </a:cubicBezTo>
                      <a:lnTo>
                        <a:pt x="90" y="10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40" name="îṣļîḑé-Freeform: Shape 116"/>
                <p:cNvSpPr/>
                <p:nvPr/>
              </p:nvSpPr>
              <p:spPr bwMode="auto">
                <a:xfrm>
                  <a:off x="4592638" y="2203450"/>
                  <a:ext cx="46038" cy="30163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0" y="8"/>
                    </a:cxn>
                    <a:cxn ang="0">
                      <a:pos x="7" y="10"/>
                    </a:cxn>
                    <a:cxn ang="0">
                      <a:pos x="27" y="21"/>
                    </a:cxn>
                    <a:cxn ang="0">
                      <a:pos x="30" y="23"/>
                    </a:cxn>
                    <a:cxn ang="0">
                      <a:pos x="33" y="20"/>
                    </a:cxn>
                    <a:cxn ang="0">
                      <a:pos x="31" y="13"/>
                    </a:cxn>
                    <a:cxn ang="0">
                      <a:pos x="33" y="8"/>
                    </a:cxn>
                    <a:cxn ang="0">
                      <a:pos x="35" y="3"/>
                    </a:cxn>
                    <a:cxn ang="0">
                      <a:pos x="20" y="6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35" h="23">
                      <a:moveTo>
                        <a:pt x="0" y="5"/>
                      </a:move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2" y="10"/>
                        <a:pt x="5" y="10"/>
                        <a:pt x="7" y="10"/>
                      </a:cubicBezTo>
                      <a:cubicBezTo>
                        <a:pt x="14" y="12"/>
                        <a:pt x="19" y="20"/>
                        <a:pt x="27" y="21"/>
                      </a:cubicBezTo>
                      <a:cubicBezTo>
                        <a:pt x="27" y="23"/>
                        <a:pt x="29" y="23"/>
                        <a:pt x="30" y="23"/>
                      </a:cubicBezTo>
                      <a:cubicBezTo>
                        <a:pt x="32" y="23"/>
                        <a:pt x="33" y="21"/>
                        <a:pt x="33" y="20"/>
                      </a:cubicBezTo>
                      <a:cubicBezTo>
                        <a:pt x="33" y="17"/>
                        <a:pt x="31" y="16"/>
                        <a:pt x="31" y="13"/>
                      </a:cubicBezTo>
                      <a:cubicBezTo>
                        <a:pt x="31" y="11"/>
                        <a:pt x="33" y="8"/>
                        <a:pt x="33" y="8"/>
                      </a:cubicBezTo>
                      <a:cubicBezTo>
                        <a:pt x="35" y="3"/>
                        <a:pt x="35" y="3"/>
                        <a:pt x="35" y="3"/>
                      </a:cubicBezTo>
                      <a:cubicBezTo>
                        <a:pt x="28" y="2"/>
                        <a:pt x="25" y="6"/>
                        <a:pt x="20" y="6"/>
                      </a:cubicBezTo>
                      <a:cubicBezTo>
                        <a:pt x="14" y="6"/>
                        <a:pt x="10" y="0"/>
                        <a:pt x="0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41" name="îṣļîḑé-Freeform: Shape 117"/>
                <p:cNvSpPr/>
                <p:nvPr/>
              </p:nvSpPr>
              <p:spPr bwMode="auto">
                <a:xfrm>
                  <a:off x="4527550" y="2111375"/>
                  <a:ext cx="15875" cy="30163"/>
                </a:xfrm>
                <a:custGeom>
                  <a:avLst/>
                  <a:gdLst/>
                  <a:ahLst/>
                  <a:cxnLst>
                    <a:cxn ang="0">
                      <a:pos x="3" y="5"/>
                    </a:cxn>
                    <a:cxn ang="0">
                      <a:pos x="10" y="0"/>
                    </a:cxn>
                    <a:cxn ang="0">
                      <a:pos x="12" y="5"/>
                    </a:cxn>
                    <a:cxn ang="0">
                      <a:pos x="8" y="23"/>
                    </a:cxn>
                    <a:cxn ang="0">
                      <a:pos x="0" y="6"/>
                    </a:cxn>
                    <a:cxn ang="0">
                      <a:pos x="3" y="5"/>
                    </a:cxn>
                  </a:cxnLst>
                  <a:rect l="0" t="0" r="r" b="b"/>
                  <a:pathLst>
                    <a:path w="12" h="23">
                      <a:moveTo>
                        <a:pt x="3" y="5"/>
                      </a:moveTo>
                      <a:cubicBezTo>
                        <a:pt x="6" y="5"/>
                        <a:pt x="8" y="1"/>
                        <a:pt x="10" y="0"/>
                      </a:cubicBezTo>
                      <a:cubicBezTo>
                        <a:pt x="10" y="3"/>
                        <a:pt x="11" y="5"/>
                        <a:pt x="12" y="5"/>
                      </a:cubicBezTo>
                      <a:cubicBezTo>
                        <a:pt x="11" y="11"/>
                        <a:pt x="10" y="20"/>
                        <a:pt x="8" y="23"/>
                      </a:cubicBezTo>
                      <a:cubicBezTo>
                        <a:pt x="4" y="22"/>
                        <a:pt x="2" y="9"/>
                        <a:pt x="0" y="6"/>
                      </a:cubicBezTo>
                      <a:cubicBezTo>
                        <a:pt x="1" y="6"/>
                        <a:pt x="2" y="5"/>
                        <a:pt x="3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42" name="îṣļîḑé-Freeform: Shape 118"/>
                <p:cNvSpPr/>
                <p:nvPr/>
              </p:nvSpPr>
              <p:spPr bwMode="auto">
                <a:xfrm>
                  <a:off x="4524375" y="2144713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5" y="15"/>
                    </a:cxn>
                    <a:cxn ang="0">
                      <a:pos x="0" y="6"/>
                    </a:cxn>
                    <a:cxn ang="0">
                      <a:pos x="9" y="0"/>
                    </a:cxn>
                    <a:cxn ang="0">
                      <a:pos x="15" y="3"/>
                    </a:cxn>
                    <a:cxn ang="0">
                      <a:pos x="18" y="21"/>
                    </a:cxn>
                    <a:cxn ang="0">
                      <a:pos x="6" y="33"/>
                    </a:cxn>
                    <a:cxn ang="0">
                      <a:pos x="2" y="24"/>
                    </a:cxn>
                    <a:cxn ang="0">
                      <a:pos x="5" y="15"/>
                    </a:cxn>
                  </a:cxnLst>
                  <a:rect l="0" t="0" r="r" b="b"/>
                  <a:pathLst>
                    <a:path w="19" h="33">
                      <a:moveTo>
                        <a:pt x="5" y="15"/>
                      </a:moveTo>
                      <a:cubicBezTo>
                        <a:pt x="5" y="12"/>
                        <a:pt x="1" y="9"/>
                        <a:pt x="0" y="6"/>
                      </a:cubicBezTo>
                      <a:cubicBezTo>
                        <a:pt x="5" y="4"/>
                        <a:pt x="5" y="0"/>
                        <a:pt x="9" y="0"/>
                      </a:cubicBezTo>
                      <a:cubicBezTo>
                        <a:pt x="13" y="0"/>
                        <a:pt x="14" y="3"/>
                        <a:pt x="15" y="3"/>
                      </a:cubicBezTo>
                      <a:cubicBezTo>
                        <a:pt x="19" y="10"/>
                        <a:pt x="18" y="14"/>
                        <a:pt x="18" y="21"/>
                      </a:cubicBezTo>
                      <a:cubicBezTo>
                        <a:pt x="18" y="27"/>
                        <a:pt x="10" y="33"/>
                        <a:pt x="6" y="33"/>
                      </a:cubicBezTo>
                      <a:cubicBezTo>
                        <a:pt x="2" y="33"/>
                        <a:pt x="2" y="27"/>
                        <a:pt x="2" y="24"/>
                      </a:cubicBezTo>
                      <a:cubicBezTo>
                        <a:pt x="2" y="20"/>
                        <a:pt x="5" y="18"/>
                        <a:pt x="5" y="1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43" name="îṣļîḑé-Freeform: Shape 119"/>
                <p:cNvSpPr/>
                <p:nvPr/>
              </p:nvSpPr>
              <p:spPr bwMode="auto">
                <a:xfrm>
                  <a:off x="4429125" y="2171700"/>
                  <a:ext cx="12700" cy="9525"/>
                </a:xfrm>
                <a:custGeom>
                  <a:avLst/>
                  <a:gdLst/>
                  <a:ahLst/>
                  <a:cxnLst>
                    <a:cxn ang="0">
                      <a:pos x="9" y="5"/>
                    </a:cxn>
                    <a:cxn ang="0">
                      <a:pos x="6" y="7"/>
                    </a:cxn>
                    <a:cxn ang="0">
                      <a:pos x="0" y="3"/>
                    </a:cxn>
                    <a:cxn ang="0">
                      <a:pos x="7" y="0"/>
                    </a:cxn>
                    <a:cxn ang="0">
                      <a:pos x="9" y="5"/>
                    </a:cxn>
                  </a:cxnLst>
                  <a:rect l="0" t="0" r="r" b="b"/>
                  <a:pathLst>
                    <a:path w="9" h="7">
                      <a:moveTo>
                        <a:pt x="9" y="5"/>
                      </a:moveTo>
                      <a:cubicBezTo>
                        <a:pt x="9" y="6"/>
                        <a:pt x="7" y="7"/>
                        <a:pt x="6" y="7"/>
                      </a:cubicBezTo>
                      <a:cubicBezTo>
                        <a:pt x="4" y="7"/>
                        <a:pt x="1" y="3"/>
                        <a:pt x="0" y="3"/>
                      </a:cubicBezTo>
                      <a:cubicBezTo>
                        <a:pt x="3" y="2"/>
                        <a:pt x="5" y="0"/>
                        <a:pt x="7" y="0"/>
                      </a:cubicBezTo>
                      <a:cubicBezTo>
                        <a:pt x="7" y="1"/>
                        <a:pt x="9" y="3"/>
                        <a:pt x="9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44" name="îṣļîḑé-Freeform: Shape 120"/>
                <p:cNvSpPr/>
                <p:nvPr/>
              </p:nvSpPr>
              <p:spPr bwMode="auto">
                <a:xfrm>
                  <a:off x="4551363" y="1833563"/>
                  <a:ext cx="15875" cy="19050"/>
                </a:xfrm>
                <a:custGeom>
                  <a:avLst/>
                  <a:gdLst/>
                  <a:ahLst/>
                  <a:cxnLst>
                    <a:cxn ang="0">
                      <a:pos x="11" y="10"/>
                    </a:cxn>
                    <a:cxn ang="0">
                      <a:pos x="0" y="5"/>
                    </a:cxn>
                    <a:cxn ang="0">
                      <a:pos x="0" y="0"/>
                    </a:cxn>
                    <a:cxn ang="0">
                      <a:pos x="9" y="0"/>
                    </a:cxn>
                    <a:cxn ang="0">
                      <a:pos x="12" y="9"/>
                    </a:cxn>
                    <a:cxn ang="0">
                      <a:pos x="11" y="14"/>
                    </a:cxn>
                    <a:cxn ang="0">
                      <a:pos x="11" y="10"/>
                    </a:cxn>
                  </a:cxnLst>
                  <a:rect l="0" t="0" r="r" b="b"/>
                  <a:pathLst>
                    <a:path w="12" h="14">
                      <a:moveTo>
                        <a:pt x="11" y="10"/>
                      </a:moveTo>
                      <a:cubicBezTo>
                        <a:pt x="5" y="10"/>
                        <a:pt x="0" y="9"/>
                        <a:pt x="0" y="5"/>
                      </a:cubicBezTo>
                      <a:cubicBezTo>
                        <a:pt x="0" y="3"/>
                        <a:pt x="0" y="2"/>
                        <a:pt x="0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6"/>
                        <a:pt x="12" y="5"/>
                        <a:pt x="12" y="9"/>
                      </a:cubicBezTo>
                      <a:cubicBezTo>
                        <a:pt x="12" y="13"/>
                        <a:pt x="11" y="12"/>
                        <a:pt x="11" y="14"/>
                      </a:cubicBezTo>
                      <a:cubicBezTo>
                        <a:pt x="11" y="13"/>
                        <a:pt x="11" y="12"/>
                        <a:pt x="11" y="1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45" name="îṣļîḑé-Freeform: Shape 121"/>
                <p:cNvSpPr/>
                <p:nvPr/>
              </p:nvSpPr>
              <p:spPr bwMode="auto">
                <a:xfrm>
                  <a:off x="4684713" y="1773238"/>
                  <a:ext cx="15875" cy="23813"/>
                </a:xfrm>
                <a:custGeom>
                  <a:avLst/>
                  <a:gdLst/>
                  <a:ahLst/>
                  <a:cxnLst>
                    <a:cxn ang="0">
                      <a:pos x="8" y="6"/>
                    </a:cxn>
                    <a:cxn ang="0">
                      <a:pos x="1" y="17"/>
                    </a:cxn>
                    <a:cxn ang="0">
                      <a:pos x="1" y="11"/>
                    </a:cxn>
                    <a:cxn ang="0">
                      <a:pos x="11" y="0"/>
                    </a:cxn>
                    <a:cxn ang="0">
                      <a:pos x="8" y="6"/>
                    </a:cxn>
                  </a:cxnLst>
                  <a:rect l="0" t="0" r="r" b="b"/>
                  <a:pathLst>
                    <a:path w="11" h="17">
                      <a:moveTo>
                        <a:pt x="8" y="6"/>
                      </a:moveTo>
                      <a:cubicBezTo>
                        <a:pt x="8" y="11"/>
                        <a:pt x="4" y="13"/>
                        <a:pt x="1" y="17"/>
                      </a:cubicBezTo>
                      <a:cubicBezTo>
                        <a:pt x="0" y="15"/>
                        <a:pt x="1" y="14"/>
                        <a:pt x="1" y="11"/>
                      </a:cubicBezTo>
                      <a:cubicBezTo>
                        <a:pt x="1" y="9"/>
                        <a:pt x="3" y="1"/>
                        <a:pt x="11" y="0"/>
                      </a:cubicBezTo>
                      <a:cubicBezTo>
                        <a:pt x="10" y="2"/>
                        <a:pt x="8" y="4"/>
                        <a:pt x="8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46" name="îṣļîḑé-Freeform: Shape 122"/>
                <p:cNvSpPr/>
                <p:nvPr/>
              </p:nvSpPr>
              <p:spPr bwMode="auto">
                <a:xfrm>
                  <a:off x="4746625" y="1744663"/>
                  <a:ext cx="20638" cy="26988"/>
                </a:xfrm>
                <a:custGeom>
                  <a:avLst/>
                  <a:gdLst/>
                  <a:ahLst/>
                  <a:cxnLst>
                    <a:cxn ang="0">
                      <a:pos x="12" y="10"/>
                    </a:cxn>
                    <a:cxn ang="0">
                      <a:pos x="12" y="16"/>
                    </a:cxn>
                    <a:cxn ang="0">
                      <a:pos x="5" y="20"/>
                    </a:cxn>
                    <a:cxn ang="0">
                      <a:pos x="0" y="13"/>
                    </a:cxn>
                    <a:cxn ang="0">
                      <a:pos x="10" y="10"/>
                    </a:cxn>
                    <a:cxn ang="0">
                      <a:pos x="7" y="5"/>
                    </a:cxn>
                    <a:cxn ang="0">
                      <a:pos x="11" y="0"/>
                    </a:cxn>
                    <a:cxn ang="0">
                      <a:pos x="16" y="5"/>
                    </a:cxn>
                    <a:cxn ang="0">
                      <a:pos x="12" y="10"/>
                    </a:cxn>
                  </a:cxnLst>
                  <a:rect l="0" t="0" r="r" b="b"/>
                  <a:pathLst>
                    <a:path w="16" h="20">
                      <a:moveTo>
                        <a:pt x="12" y="10"/>
                      </a:moveTo>
                      <a:cubicBezTo>
                        <a:pt x="12" y="12"/>
                        <a:pt x="12" y="14"/>
                        <a:pt x="12" y="16"/>
                      </a:cubicBezTo>
                      <a:cubicBezTo>
                        <a:pt x="12" y="17"/>
                        <a:pt x="6" y="20"/>
                        <a:pt x="5" y="20"/>
                      </a:cubicBezTo>
                      <a:cubicBezTo>
                        <a:pt x="1" y="20"/>
                        <a:pt x="0" y="16"/>
                        <a:pt x="0" y="13"/>
                      </a:cubicBezTo>
                      <a:cubicBezTo>
                        <a:pt x="4" y="13"/>
                        <a:pt x="6" y="10"/>
                        <a:pt x="10" y="10"/>
                      </a:cubicBezTo>
                      <a:cubicBezTo>
                        <a:pt x="9" y="8"/>
                        <a:pt x="7" y="7"/>
                        <a:pt x="7" y="5"/>
                      </a:cubicBezTo>
                      <a:cubicBezTo>
                        <a:pt x="7" y="2"/>
                        <a:pt x="11" y="0"/>
                        <a:pt x="11" y="0"/>
                      </a:cubicBezTo>
                      <a:cubicBezTo>
                        <a:pt x="13" y="3"/>
                        <a:pt x="14" y="4"/>
                        <a:pt x="16" y="5"/>
                      </a:cubicBezTo>
                      <a:cubicBezTo>
                        <a:pt x="15" y="7"/>
                        <a:pt x="13" y="10"/>
                        <a:pt x="12" y="1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45" name="Group 15"/>
            <p:cNvGrpSpPr/>
            <p:nvPr/>
          </p:nvGrpSpPr>
          <p:grpSpPr>
            <a:xfrm>
              <a:off x="5105592" y="3000642"/>
              <a:ext cx="941498" cy="822454"/>
              <a:chOff x="6275388" y="2879725"/>
              <a:chExt cx="966788" cy="844551"/>
            </a:xfrm>
            <a:grpFill/>
          </p:grpSpPr>
          <p:sp>
            <p:nvSpPr>
              <p:cNvPr id="114" name="îṣļîḑé-Freeform: Shape 90"/>
              <p:cNvSpPr/>
              <p:nvPr/>
            </p:nvSpPr>
            <p:spPr bwMode="auto">
              <a:xfrm>
                <a:off x="6567488" y="2879725"/>
                <a:ext cx="339725" cy="176213"/>
              </a:xfrm>
              <a:custGeom>
                <a:avLst/>
                <a:gdLst/>
                <a:ahLst/>
                <a:cxnLst>
                  <a:cxn ang="0">
                    <a:pos x="128" y="28"/>
                  </a:cxn>
                  <a:cxn ang="0">
                    <a:pos x="160" y="39"/>
                  </a:cxn>
                  <a:cxn ang="0">
                    <a:pos x="173" y="45"/>
                  </a:cxn>
                  <a:cxn ang="0">
                    <a:pos x="179" y="49"/>
                  </a:cxn>
                  <a:cxn ang="0">
                    <a:pos x="203" y="71"/>
                  </a:cxn>
                  <a:cxn ang="0">
                    <a:pos x="217" y="78"/>
                  </a:cxn>
                  <a:cxn ang="0">
                    <a:pos x="208" y="85"/>
                  </a:cxn>
                  <a:cxn ang="0">
                    <a:pos x="217" y="96"/>
                  </a:cxn>
                  <a:cxn ang="0">
                    <a:pos x="224" y="108"/>
                  </a:cxn>
                  <a:cxn ang="0">
                    <a:pos x="233" y="113"/>
                  </a:cxn>
                  <a:cxn ang="0">
                    <a:pos x="237" y="118"/>
                  </a:cxn>
                  <a:cxn ang="0">
                    <a:pos x="242" y="119"/>
                  </a:cxn>
                  <a:cxn ang="0">
                    <a:pos x="247" y="124"/>
                  </a:cxn>
                  <a:cxn ang="0">
                    <a:pos x="255" y="126"/>
                  </a:cxn>
                  <a:cxn ang="0">
                    <a:pos x="250" y="133"/>
                  </a:cxn>
                  <a:cxn ang="0">
                    <a:pos x="247" y="133"/>
                  </a:cxn>
                  <a:cxn ang="0">
                    <a:pos x="239" y="127"/>
                  </a:cxn>
                  <a:cxn ang="0">
                    <a:pos x="227" y="127"/>
                  </a:cxn>
                  <a:cxn ang="0">
                    <a:pos x="210" y="116"/>
                  </a:cxn>
                  <a:cxn ang="0">
                    <a:pos x="206" y="113"/>
                  </a:cxn>
                  <a:cxn ang="0">
                    <a:pos x="175" y="92"/>
                  </a:cxn>
                  <a:cxn ang="0">
                    <a:pos x="158" y="103"/>
                  </a:cxn>
                  <a:cxn ang="0">
                    <a:pos x="156" y="113"/>
                  </a:cxn>
                  <a:cxn ang="0">
                    <a:pos x="139" y="113"/>
                  </a:cxn>
                  <a:cxn ang="0">
                    <a:pos x="113" y="100"/>
                  </a:cxn>
                  <a:cxn ang="0">
                    <a:pos x="107" y="102"/>
                  </a:cxn>
                  <a:cxn ang="0">
                    <a:pos x="98" y="102"/>
                  </a:cxn>
                  <a:cxn ang="0">
                    <a:pos x="90" y="99"/>
                  </a:cxn>
                  <a:cxn ang="0">
                    <a:pos x="101" y="90"/>
                  </a:cxn>
                  <a:cxn ang="0">
                    <a:pos x="96" y="71"/>
                  </a:cxn>
                  <a:cxn ang="0">
                    <a:pos x="77" y="59"/>
                  </a:cxn>
                  <a:cxn ang="0">
                    <a:pos x="53" y="54"/>
                  </a:cxn>
                  <a:cxn ang="0">
                    <a:pos x="37" y="45"/>
                  </a:cxn>
                  <a:cxn ang="0">
                    <a:pos x="37" y="41"/>
                  </a:cxn>
                  <a:cxn ang="0">
                    <a:pos x="30" y="49"/>
                  </a:cxn>
                  <a:cxn ang="0">
                    <a:pos x="26" y="48"/>
                  </a:cxn>
                  <a:cxn ang="0">
                    <a:pos x="24" y="38"/>
                  </a:cxn>
                  <a:cxn ang="0">
                    <a:pos x="16" y="33"/>
                  </a:cxn>
                  <a:cxn ang="0">
                    <a:pos x="38" y="25"/>
                  </a:cxn>
                  <a:cxn ang="0">
                    <a:pos x="35" y="25"/>
                  </a:cxn>
                  <a:cxn ang="0">
                    <a:pos x="23" y="27"/>
                  </a:cxn>
                  <a:cxn ang="0">
                    <a:pos x="16" y="26"/>
                  </a:cxn>
                  <a:cxn ang="0">
                    <a:pos x="14" y="22"/>
                  </a:cxn>
                  <a:cxn ang="0">
                    <a:pos x="0" y="12"/>
                  </a:cxn>
                  <a:cxn ang="0">
                    <a:pos x="6" y="8"/>
                  </a:cxn>
                  <a:cxn ang="0">
                    <a:pos x="23" y="0"/>
                  </a:cxn>
                  <a:cxn ang="0">
                    <a:pos x="44" y="9"/>
                  </a:cxn>
                  <a:cxn ang="0">
                    <a:pos x="44" y="25"/>
                  </a:cxn>
                  <a:cxn ang="0">
                    <a:pos x="50" y="29"/>
                  </a:cxn>
                  <a:cxn ang="0">
                    <a:pos x="59" y="38"/>
                  </a:cxn>
                  <a:cxn ang="0">
                    <a:pos x="67" y="30"/>
                  </a:cxn>
                  <a:cxn ang="0">
                    <a:pos x="78" y="25"/>
                  </a:cxn>
                  <a:cxn ang="0">
                    <a:pos x="92" y="14"/>
                  </a:cxn>
                  <a:cxn ang="0">
                    <a:pos x="98" y="17"/>
                  </a:cxn>
                  <a:cxn ang="0">
                    <a:pos x="109" y="25"/>
                  </a:cxn>
                  <a:cxn ang="0">
                    <a:pos x="121" y="25"/>
                  </a:cxn>
                  <a:cxn ang="0">
                    <a:pos x="130" y="29"/>
                  </a:cxn>
                  <a:cxn ang="0">
                    <a:pos x="130" y="30"/>
                  </a:cxn>
                  <a:cxn ang="0">
                    <a:pos x="128" y="28"/>
                  </a:cxn>
                </a:cxnLst>
                <a:rect l="0" t="0" r="r" b="b"/>
                <a:pathLst>
                  <a:path w="255" h="133">
                    <a:moveTo>
                      <a:pt x="128" y="28"/>
                    </a:moveTo>
                    <a:cubicBezTo>
                      <a:pt x="133" y="33"/>
                      <a:pt x="149" y="39"/>
                      <a:pt x="160" y="39"/>
                    </a:cubicBezTo>
                    <a:cubicBezTo>
                      <a:pt x="165" y="39"/>
                      <a:pt x="168" y="45"/>
                      <a:pt x="173" y="45"/>
                    </a:cubicBezTo>
                    <a:cubicBezTo>
                      <a:pt x="173" y="48"/>
                      <a:pt x="176" y="49"/>
                      <a:pt x="179" y="49"/>
                    </a:cubicBezTo>
                    <a:cubicBezTo>
                      <a:pt x="193" y="54"/>
                      <a:pt x="192" y="66"/>
                      <a:pt x="203" y="71"/>
                    </a:cubicBezTo>
                    <a:cubicBezTo>
                      <a:pt x="207" y="73"/>
                      <a:pt x="217" y="68"/>
                      <a:pt x="217" y="78"/>
                    </a:cubicBezTo>
                    <a:cubicBezTo>
                      <a:pt x="217" y="83"/>
                      <a:pt x="208" y="81"/>
                      <a:pt x="208" y="85"/>
                    </a:cubicBezTo>
                    <a:cubicBezTo>
                      <a:pt x="208" y="87"/>
                      <a:pt x="216" y="95"/>
                      <a:pt x="217" y="96"/>
                    </a:cubicBezTo>
                    <a:cubicBezTo>
                      <a:pt x="221" y="100"/>
                      <a:pt x="220" y="103"/>
                      <a:pt x="224" y="108"/>
                    </a:cubicBezTo>
                    <a:cubicBezTo>
                      <a:pt x="225" y="111"/>
                      <a:pt x="230" y="113"/>
                      <a:pt x="233" y="113"/>
                    </a:cubicBezTo>
                    <a:cubicBezTo>
                      <a:pt x="235" y="113"/>
                      <a:pt x="236" y="116"/>
                      <a:pt x="237" y="118"/>
                    </a:cubicBezTo>
                    <a:cubicBezTo>
                      <a:pt x="238" y="120"/>
                      <a:pt x="240" y="118"/>
                      <a:pt x="242" y="119"/>
                    </a:cubicBezTo>
                    <a:cubicBezTo>
                      <a:pt x="245" y="119"/>
                      <a:pt x="246" y="122"/>
                      <a:pt x="247" y="124"/>
                    </a:cubicBezTo>
                    <a:cubicBezTo>
                      <a:pt x="247" y="126"/>
                      <a:pt x="254" y="125"/>
                      <a:pt x="255" y="126"/>
                    </a:cubicBezTo>
                    <a:cubicBezTo>
                      <a:pt x="253" y="127"/>
                      <a:pt x="250" y="130"/>
                      <a:pt x="250" y="133"/>
                    </a:cubicBezTo>
                    <a:cubicBezTo>
                      <a:pt x="249" y="133"/>
                      <a:pt x="248" y="133"/>
                      <a:pt x="247" y="133"/>
                    </a:cubicBezTo>
                    <a:cubicBezTo>
                      <a:pt x="246" y="133"/>
                      <a:pt x="240" y="128"/>
                      <a:pt x="239" y="127"/>
                    </a:cubicBezTo>
                    <a:cubicBezTo>
                      <a:pt x="227" y="127"/>
                      <a:pt x="227" y="127"/>
                      <a:pt x="227" y="127"/>
                    </a:cubicBezTo>
                    <a:cubicBezTo>
                      <a:pt x="221" y="126"/>
                      <a:pt x="210" y="121"/>
                      <a:pt x="210" y="116"/>
                    </a:cubicBezTo>
                    <a:cubicBezTo>
                      <a:pt x="210" y="115"/>
                      <a:pt x="207" y="114"/>
                      <a:pt x="206" y="113"/>
                    </a:cubicBezTo>
                    <a:cubicBezTo>
                      <a:pt x="197" y="104"/>
                      <a:pt x="189" y="92"/>
                      <a:pt x="175" y="92"/>
                    </a:cubicBezTo>
                    <a:cubicBezTo>
                      <a:pt x="164" y="92"/>
                      <a:pt x="165" y="100"/>
                      <a:pt x="158" y="103"/>
                    </a:cubicBezTo>
                    <a:cubicBezTo>
                      <a:pt x="160" y="108"/>
                      <a:pt x="156" y="110"/>
                      <a:pt x="156" y="113"/>
                    </a:cubicBezTo>
                    <a:cubicBezTo>
                      <a:pt x="146" y="113"/>
                      <a:pt x="144" y="113"/>
                      <a:pt x="139" y="113"/>
                    </a:cubicBezTo>
                    <a:cubicBezTo>
                      <a:pt x="128" y="113"/>
                      <a:pt x="125" y="100"/>
                      <a:pt x="113" y="100"/>
                    </a:cubicBezTo>
                    <a:cubicBezTo>
                      <a:pt x="112" y="100"/>
                      <a:pt x="107" y="100"/>
                      <a:pt x="107" y="102"/>
                    </a:cubicBezTo>
                    <a:cubicBezTo>
                      <a:pt x="98" y="102"/>
                      <a:pt x="98" y="102"/>
                      <a:pt x="98" y="102"/>
                    </a:cubicBezTo>
                    <a:cubicBezTo>
                      <a:pt x="94" y="102"/>
                      <a:pt x="90" y="102"/>
                      <a:pt x="90" y="99"/>
                    </a:cubicBezTo>
                    <a:cubicBezTo>
                      <a:pt x="90" y="93"/>
                      <a:pt x="99" y="91"/>
                      <a:pt x="101" y="90"/>
                    </a:cubicBezTo>
                    <a:cubicBezTo>
                      <a:pt x="95" y="84"/>
                      <a:pt x="98" y="78"/>
                      <a:pt x="96" y="71"/>
                    </a:cubicBezTo>
                    <a:cubicBezTo>
                      <a:pt x="94" y="66"/>
                      <a:pt x="82" y="61"/>
                      <a:pt x="77" y="59"/>
                    </a:cubicBezTo>
                    <a:cubicBezTo>
                      <a:pt x="72" y="56"/>
                      <a:pt x="60" y="54"/>
                      <a:pt x="53" y="54"/>
                    </a:cubicBezTo>
                    <a:cubicBezTo>
                      <a:pt x="47" y="54"/>
                      <a:pt x="44" y="43"/>
                      <a:pt x="37" y="45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36" y="44"/>
                      <a:pt x="34" y="49"/>
                      <a:pt x="30" y="49"/>
                    </a:cubicBezTo>
                    <a:cubicBezTo>
                      <a:pt x="29" y="49"/>
                      <a:pt x="26" y="49"/>
                      <a:pt x="26" y="48"/>
                    </a:cubicBezTo>
                    <a:cubicBezTo>
                      <a:pt x="24" y="43"/>
                      <a:pt x="26" y="41"/>
                      <a:pt x="24" y="38"/>
                    </a:cubicBezTo>
                    <a:cubicBezTo>
                      <a:pt x="22" y="34"/>
                      <a:pt x="17" y="36"/>
                      <a:pt x="16" y="33"/>
                    </a:cubicBezTo>
                    <a:cubicBezTo>
                      <a:pt x="22" y="29"/>
                      <a:pt x="35" y="30"/>
                      <a:pt x="38" y="25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0" y="26"/>
                      <a:pt x="27" y="27"/>
                      <a:pt x="23" y="27"/>
                    </a:cubicBezTo>
                    <a:cubicBezTo>
                      <a:pt x="20" y="27"/>
                      <a:pt x="19" y="26"/>
                      <a:pt x="16" y="26"/>
                    </a:cubicBezTo>
                    <a:cubicBezTo>
                      <a:pt x="15" y="25"/>
                      <a:pt x="14" y="23"/>
                      <a:pt x="14" y="22"/>
                    </a:cubicBezTo>
                    <a:cubicBezTo>
                      <a:pt x="11" y="15"/>
                      <a:pt x="0" y="18"/>
                      <a:pt x="0" y="12"/>
                    </a:cubicBezTo>
                    <a:cubicBezTo>
                      <a:pt x="0" y="9"/>
                      <a:pt x="4" y="8"/>
                      <a:pt x="6" y="8"/>
                    </a:cubicBezTo>
                    <a:cubicBezTo>
                      <a:pt x="12" y="8"/>
                      <a:pt x="15" y="0"/>
                      <a:pt x="23" y="0"/>
                    </a:cubicBezTo>
                    <a:cubicBezTo>
                      <a:pt x="30" y="0"/>
                      <a:pt x="36" y="7"/>
                      <a:pt x="44" y="9"/>
                    </a:cubicBezTo>
                    <a:cubicBezTo>
                      <a:pt x="44" y="15"/>
                      <a:pt x="44" y="22"/>
                      <a:pt x="44" y="25"/>
                    </a:cubicBezTo>
                    <a:cubicBezTo>
                      <a:pt x="44" y="27"/>
                      <a:pt x="46" y="29"/>
                      <a:pt x="50" y="29"/>
                    </a:cubicBezTo>
                    <a:cubicBezTo>
                      <a:pt x="50" y="31"/>
                      <a:pt x="56" y="38"/>
                      <a:pt x="59" y="38"/>
                    </a:cubicBezTo>
                    <a:cubicBezTo>
                      <a:pt x="62" y="38"/>
                      <a:pt x="66" y="31"/>
                      <a:pt x="67" y="30"/>
                    </a:cubicBezTo>
                    <a:cubicBezTo>
                      <a:pt x="71" y="27"/>
                      <a:pt x="71" y="26"/>
                      <a:pt x="78" y="25"/>
                    </a:cubicBezTo>
                    <a:cubicBezTo>
                      <a:pt x="82" y="23"/>
                      <a:pt x="87" y="15"/>
                      <a:pt x="92" y="14"/>
                    </a:cubicBezTo>
                    <a:cubicBezTo>
                      <a:pt x="93" y="17"/>
                      <a:pt x="96" y="16"/>
                      <a:pt x="98" y="17"/>
                    </a:cubicBezTo>
                    <a:cubicBezTo>
                      <a:pt x="103" y="18"/>
                      <a:pt x="106" y="24"/>
                      <a:pt x="109" y="25"/>
                    </a:cubicBezTo>
                    <a:cubicBezTo>
                      <a:pt x="121" y="25"/>
                      <a:pt x="121" y="25"/>
                      <a:pt x="121" y="25"/>
                    </a:cubicBezTo>
                    <a:cubicBezTo>
                      <a:pt x="123" y="27"/>
                      <a:pt x="128" y="29"/>
                      <a:pt x="130" y="29"/>
                    </a:cubicBezTo>
                    <a:cubicBezTo>
                      <a:pt x="130" y="30"/>
                      <a:pt x="130" y="30"/>
                      <a:pt x="130" y="30"/>
                    </a:cubicBezTo>
                    <a:lnTo>
                      <a:pt x="128" y="2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115" name="Group 91"/>
              <p:cNvGrpSpPr/>
              <p:nvPr/>
            </p:nvGrpSpPr>
            <p:grpSpPr>
              <a:xfrm>
                <a:off x="6275388" y="2917825"/>
                <a:ext cx="966788" cy="806451"/>
                <a:chOff x="6275388" y="2917825"/>
                <a:chExt cx="966788" cy="806451"/>
              </a:xfrm>
              <a:grpFill/>
            </p:grpSpPr>
            <p:sp>
              <p:nvSpPr>
                <p:cNvPr id="116" name="îṣļîḑé-Freeform: Shape 92"/>
                <p:cNvSpPr/>
                <p:nvPr/>
              </p:nvSpPr>
              <p:spPr bwMode="auto">
                <a:xfrm>
                  <a:off x="6623050" y="2968625"/>
                  <a:ext cx="11113" cy="25400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8" y="5"/>
                    </a:cxn>
                    <a:cxn ang="0">
                      <a:pos x="5" y="9"/>
                    </a:cxn>
                    <a:cxn ang="0">
                      <a:pos x="2" y="19"/>
                    </a:cxn>
                    <a:cxn ang="0">
                      <a:pos x="0" y="15"/>
                    </a:cxn>
                    <a:cxn ang="0">
                      <a:pos x="4" y="8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8" h="19">
                      <a:moveTo>
                        <a:pt x="7" y="0"/>
                      </a:moveTo>
                      <a:cubicBezTo>
                        <a:pt x="7" y="4"/>
                        <a:pt x="8" y="2"/>
                        <a:pt x="8" y="5"/>
                      </a:cubicBezTo>
                      <a:cubicBezTo>
                        <a:pt x="8" y="8"/>
                        <a:pt x="7" y="9"/>
                        <a:pt x="5" y="9"/>
                      </a:cubicBezTo>
                      <a:cubicBezTo>
                        <a:pt x="5" y="14"/>
                        <a:pt x="6" y="19"/>
                        <a:pt x="2" y="19"/>
                      </a:cubicBezTo>
                      <a:cubicBezTo>
                        <a:pt x="1" y="19"/>
                        <a:pt x="0" y="16"/>
                        <a:pt x="0" y="15"/>
                      </a:cubicBezTo>
                      <a:cubicBezTo>
                        <a:pt x="0" y="11"/>
                        <a:pt x="4" y="10"/>
                        <a:pt x="4" y="8"/>
                      </a:cubicBezTo>
                      <a:cubicBezTo>
                        <a:pt x="4" y="4"/>
                        <a:pt x="3" y="0"/>
                        <a:pt x="7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17" name="îṣļîḑé-Freeform: Shape 93"/>
                <p:cNvSpPr/>
                <p:nvPr/>
              </p:nvSpPr>
              <p:spPr bwMode="auto">
                <a:xfrm>
                  <a:off x="6867525" y="2944813"/>
                  <a:ext cx="65088" cy="38100"/>
                </a:xfrm>
                <a:custGeom>
                  <a:avLst/>
                  <a:gdLst/>
                  <a:ahLst/>
                  <a:cxnLst>
                    <a:cxn ang="0">
                      <a:pos x="13" y="27"/>
                    </a:cxn>
                    <a:cxn ang="0">
                      <a:pos x="0" y="18"/>
                    </a:cxn>
                    <a:cxn ang="0">
                      <a:pos x="13" y="18"/>
                    </a:cxn>
                    <a:cxn ang="0">
                      <a:pos x="18" y="17"/>
                    </a:cxn>
                    <a:cxn ang="0">
                      <a:pos x="35" y="13"/>
                    </a:cxn>
                    <a:cxn ang="0">
                      <a:pos x="45" y="0"/>
                    </a:cxn>
                    <a:cxn ang="0">
                      <a:pos x="49" y="7"/>
                    </a:cxn>
                    <a:cxn ang="0">
                      <a:pos x="40" y="22"/>
                    </a:cxn>
                    <a:cxn ang="0">
                      <a:pos x="19" y="29"/>
                    </a:cxn>
                    <a:cxn ang="0">
                      <a:pos x="11" y="25"/>
                    </a:cxn>
                    <a:cxn ang="0">
                      <a:pos x="13" y="27"/>
                    </a:cxn>
                  </a:cxnLst>
                  <a:rect l="0" t="0" r="r" b="b"/>
                  <a:pathLst>
                    <a:path w="49" h="29">
                      <a:moveTo>
                        <a:pt x="13" y="27"/>
                      </a:moveTo>
                      <a:cubicBezTo>
                        <a:pt x="9" y="22"/>
                        <a:pt x="1" y="24"/>
                        <a:pt x="0" y="18"/>
                      </a:cubicBezTo>
                      <a:cubicBezTo>
                        <a:pt x="13" y="18"/>
                        <a:pt x="13" y="18"/>
                        <a:pt x="13" y="18"/>
                      </a:cubicBezTo>
                      <a:cubicBezTo>
                        <a:pt x="14" y="18"/>
                        <a:pt x="18" y="17"/>
                        <a:pt x="18" y="17"/>
                      </a:cubicBezTo>
                      <a:cubicBezTo>
                        <a:pt x="25" y="14"/>
                        <a:pt x="31" y="15"/>
                        <a:pt x="35" y="13"/>
                      </a:cubicBezTo>
                      <a:cubicBezTo>
                        <a:pt x="41" y="10"/>
                        <a:pt x="39" y="0"/>
                        <a:pt x="45" y="0"/>
                      </a:cubicBezTo>
                      <a:cubicBezTo>
                        <a:pt x="48" y="0"/>
                        <a:pt x="49" y="4"/>
                        <a:pt x="49" y="7"/>
                      </a:cubicBezTo>
                      <a:cubicBezTo>
                        <a:pt x="49" y="16"/>
                        <a:pt x="40" y="14"/>
                        <a:pt x="40" y="22"/>
                      </a:cubicBezTo>
                      <a:cubicBezTo>
                        <a:pt x="32" y="24"/>
                        <a:pt x="28" y="29"/>
                        <a:pt x="19" y="29"/>
                      </a:cubicBezTo>
                      <a:cubicBezTo>
                        <a:pt x="17" y="29"/>
                        <a:pt x="11" y="26"/>
                        <a:pt x="11" y="25"/>
                      </a:cubicBezTo>
                      <a:lnTo>
                        <a:pt x="13" y="2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18" name="îṣļîḑé-Freeform: Shape 94"/>
                <p:cNvSpPr/>
                <p:nvPr/>
              </p:nvSpPr>
              <p:spPr bwMode="auto">
                <a:xfrm>
                  <a:off x="6911975" y="2917825"/>
                  <a:ext cx="34925" cy="34925"/>
                </a:xfrm>
                <a:custGeom>
                  <a:avLst/>
                  <a:gdLst/>
                  <a:ahLst/>
                  <a:cxnLst>
                    <a:cxn ang="0">
                      <a:pos x="23" y="25"/>
                    </a:cxn>
                    <a:cxn ang="0">
                      <a:pos x="19" y="17"/>
                    </a:cxn>
                    <a:cxn ang="0">
                      <a:pos x="8" y="6"/>
                    </a:cxn>
                    <a:cxn ang="0">
                      <a:pos x="0" y="0"/>
                    </a:cxn>
                    <a:cxn ang="0">
                      <a:pos x="18" y="13"/>
                    </a:cxn>
                    <a:cxn ang="0">
                      <a:pos x="26" y="22"/>
                    </a:cxn>
                    <a:cxn ang="0">
                      <a:pos x="26" y="25"/>
                    </a:cxn>
                    <a:cxn ang="0">
                      <a:pos x="23" y="25"/>
                    </a:cxn>
                  </a:cxnLst>
                  <a:rect l="0" t="0" r="r" b="b"/>
                  <a:pathLst>
                    <a:path w="26" h="26">
                      <a:moveTo>
                        <a:pt x="23" y="25"/>
                      </a:moveTo>
                      <a:cubicBezTo>
                        <a:pt x="18" y="24"/>
                        <a:pt x="18" y="21"/>
                        <a:pt x="19" y="17"/>
                      </a:cubicBezTo>
                      <a:cubicBezTo>
                        <a:pt x="13" y="14"/>
                        <a:pt x="14" y="9"/>
                        <a:pt x="8" y="6"/>
                      </a:cubicBezTo>
                      <a:cubicBezTo>
                        <a:pt x="5" y="4"/>
                        <a:pt x="2" y="4"/>
                        <a:pt x="0" y="0"/>
                      </a:cubicBezTo>
                      <a:cubicBezTo>
                        <a:pt x="9" y="3"/>
                        <a:pt x="13" y="8"/>
                        <a:pt x="18" y="13"/>
                      </a:cubicBezTo>
                      <a:cubicBezTo>
                        <a:pt x="21" y="17"/>
                        <a:pt x="26" y="16"/>
                        <a:pt x="26" y="22"/>
                      </a:cubicBezTo>
                      <a:cubicBezTo>
                        <a:pt x="26" y="23"/>
                        <a:pt x="26" y="24"/>
                        <a:pt x="26" y="25"/>
                      </a:cubicBezTo>
                      <a:cubicBezTo>
                        <a:pt x="25" y="25"/>
                        <a:pt x="24" y="26"/>
                        <a:pt x="23" y="2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19" name="îṣļîḑé-Freeform: Shape 95"/>
                <p:cNvSpPr/>
                <p:nvPr/>
              </p:nvSpPr>
              <p:spPr bwMode="auto">
                <a:xfrm>
                  <a:off x="6972300" y="2967038"/>
                  <a:ext cx="17463" cy="20638"/>
                </a:xfrm>
                <a:custGeom>
                  <a:avLst/>
                  <a:gdLst/>
                  <a:ahLst/>
                  <a:cxnLst>
                    <a:cxn ang="0">
                      <a:pos x="7" y="9"/>
                    </a:cxn>
                    <a:cxn ang="0">
                      <a:pos x="1" y="0"/>
                    </a:cxn>
                    <a:cxn ang="0">
                      <a:pos x="13" y="12"/>
                    </a:cxn>
                    <a:cxn ang="0">
                      <a:pos x="10" y="16"/>
                    </a:cxn>
                    <a:cxn ang="0">
                      <a:pos x="7" y="13"/>
                    </a:cxn>
                    <a:cxn ang="0">
                      <a:pos x="7" y="9"/>
                    </a:cxn>
                  </a:cxnLst>
                  <a:rect l="0" t="0" r="r" b="b"/>
                  <a:pathLst>
                    <a:path w="13" h="16">
                      <a:moveTo>
                        <a:pt x="7" y="9"/>
                      </a:moveTo>
                      <a:cubicBezTo>
                        <a:pt x="2" y="9"/>
                        <a:pt x="0" y="4"/>
                        <a:pt x="1" y="0"/>
                      </a:cubicBezTo>
                      <a:cubicBezTo>
                        <a:pt x="4" y="1"/>
                        <a:pt x="13" y="11"/>
                        <a:pt x="13" y="12"/>
                      </a:cubicBezTo>
                      <a:cubicBezTo>
                        <a:pt x="13" y="14"/>
                        <a:pt x="11" y="16"/>
                        <a:pt x="10" y="16"/>
                      </a:cubicBezTo>
                      <a:cubicBezTo>
                        <a:pt x="9" y="16"/>
                        <a:pt x="7" y="14"/>
                        <a:pt x="7" y="13"/>
                      </a:cubicBezTo>
                      <a:cubicBezTo>
                        <a:pt x="7" y="12"/>
                        <a:pt x="7" y="11"/>
                        <a:pt x="7" y="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20" name="îṣļîḑé-Freeform: Shape 96"/>
                <p:cNvSpPr/>
                <p:nvPr/>
              </p:nvSpPr>
              <p:spPr bwMode="auto">
                <a:xfrm>
                  <a:off x="7086600" y="3046413"/>
                  <a:ext cx="9525" cy="11113"/>
                </a:xfrm>
                <a:custGeom>
                  <a:avLst/>
                  <a:gdLst/>
                  <a:ahLst/>
                  <a:cxnLst>
                    <a:cxn ang="0">
                      <a:pos x="7" y="6"/>
                    </a:cxn>
                    <a:cxn ang="0">
                      <a:pos x="7" y="9"/>
                    </a:cxn>
                    <a:cxn ang="0">
                      <a:pos x="0" y="0"/>
                    </a:cxn>
                    <a:cxn ang="0">
                      <a:pos x="7" y="6"/>
                    </a:cxn>
                  </a:cxnLst>
                  <a:rect l="0" t="0" r="r" b="b"/>
                  <a:pathLst>
                    <a:path w="7" h="9">
                      <a:moveTo>
                        <a:pt x="7" y="6"/>
                      </a:moveTo>
                      <a:cubicBezTo>
                        <a:pt x="7" y="7"/>
                        <a:pt x="7" y="8"/>
                        <a:pt x="7" y="9"/>
                      </a:cubicBezTo>
                      <a:cubicBezTo>
                        <a:pt x="3" y="9"/>
                        <a:pt x="0" y="2"/>
                        <a:pt x="0" y="0"/>
                      </a:cubicBezTo>
                      <a:cubicBezTo>
                        <a:pt x="4" y="2"/>
                        <a:pt x="7" y="3"/>
                        <a:pt x="7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21" name="ïşḻïďê-Freeform: Shape 97"/>
                <p:cNvSpPr/>
                <p:nvPr/>
              </p:nvSpPr>
              <p:spPr bwMode="auto">
                <a:xfrm>
                  <a:off x="7061200" y="3036888"/>
                  <a:ext cx="20638" cy="9525"/>
                </a:xfrm>
                <a:custGeom>
                  <a:avLst/>
                  <a:gdLst/>
                  <a:ahLst/>
                  <a:cxnLst>
                    <a:cxn ang="0">
                      <a:pos x="15" y="6"/>
                    </a:cxn>
                    <a:cxn ang="0">
                      <a:pos x="12" y="7"/>
                    </a:cxn>
                    <a:cxn ang="0">
                      <a:pos x="0" y="0"/>
                    </a:cxn>
                    <a:cxn ang="0">
                      <a:pos x="15" y="6"/>
                    </a:cxn>
                  </a:cxnLst>
                  <a:rect l="0" t="0" r="r" b="b"/>
                  <a:pathLst>
                    <a:path w="15" h="7">
                      <a:moveTo>
                        <a:pt x="15" y="6"/>
                      </a:moveTo>
                      <a:cubicBezTo>
                        <a:pt x="14" y="6"/>
                        <a:pt x="13" y="7"/>
                        <a:pt x="12" y="7"/>
                      </a:cubicBezTo>
                      <a:cubicBezTo>
                        <a:pt x="7" y="7"/>
                        <a:pt x="0" y="5"/>
                        <a:pt x="0" y="0"/>
                      </a:cubicBezTo>
                      <a:cubicBezTo>
                        <a:pt x="7" y="0"/>
                        <a:pt x="11" y="1"/>
                        <a:pt x="15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22" name="ïşḻïďê-Freeform: Shape 98"/>
                <p:cNvSpPr/>
                <p:nvPr/>
              </p:nvSpPr>
              <p:spPr bwMode="auto">
                <a:xfrm>
                  <a:off x="7064375" y="3013075"/>
                  <a:ext cx="17463" cy="19050"/>
                </a:xfrm>
                <a:custGeom>
                  <a:avLst/>
                  <a:gdLst/>
                  <a:ahLst/>
                  <a:cxnLst>
                    <a:cxn ang="0">
                      <a:pos x="13" y="14"/>
                    </a:cxn>
                    <a:cxn ang="0">
                      <a:pos x="0" y="0"/>
                    </a:cxn>
                    <a:cxn ang="0">
                      <a:pos x="13" y="14"/>
                    </a:cxn>
                  </a:cxnLst>
                  <a:rect l="0" t="0" r="r" b="b"/>
                  <a:pathLst>
                    <a:path w="13" h="14">
                      <a:moveTo>
                        <a:pt x="13" y="14"/>
                      </a:moveTo>
                      <a:cubicBezTo>
                        <a:pt x="9" y="14"/>
                        <a:pt x="1" y="3"/>
                        <a:pt x="0" y="0"/>
                      </a:cubicBezTo>
                      <a:cubicBezTo>
                        <a:pt x="6" y="3"/>
                        <a:pt x="11" y="7"/>
                        <a:pt x="13" y="1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23" name="ïşḻïďê-Freeform: Shape 99"/>
                <p:cNvSpPr/>
                <p:nvPr/>
              </p:nvSpPr>
              <p:spPr bwMode="auto">
                <a:xfrm>
                  <a:off x="7027863" y="2998788"/>
                  <a:ext cx="23813" cy="1428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17" y="9"/>
                    </a:cxn>
                    <a:cxn ang="0">
                      <a:pos x="14" y="10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17" h="10">
                      <a:moveTo>
                        <a:pt x="2" y="0"/>
                      </a:moveTo>
                      <a:cubicBezTo>
                        <a:pt x="6" y="2"/>
                        <a:pt x="15" y="5"/>
                        <a:pt x="17" y="9"/>
                      </a:cubicBezTo>
                      <a:cubicBezTo>
                        <a:pt x="17" y="9"/>
                        <a:pt x="15" y="10"/>
                        <a:pt x="14" y="10"/>
                      </a:cubicBezTo>
                      <a:cubicBezTo>
                        <a:pt x="10" y="10"/>
                        <a:pt x="0" y="6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24" name="ïşḻïďê-Freeform: Shape 100"/>
                <p:cNvSpPr/>
                <p:nvPr/>
              </p:nvSpPr>
              <p:spPr bwMode="auto">
                <a:xfrm>
                  <a:off x="7002463" y="2984500"/>
                  <a:ext cx="14288" cy="79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" y="6"/>
                    </a:cxn>
                    <a:cxn ang="0">
                      <a:pos x="7" y="6"/>
                    </a:cxn>
                    <a:cxn ang="0">
                      <a:pos x="0" y="2"/>
                    </a:cxn>
                    <a:cxn ang="0">
                      <a:pos x="3" y="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1" h="6">
                      <a:moveTo>
                        <a:pt x="0" y="0"/>
                      </a:moveTo>
                      <a:cubicBezTo>
                        <a:pt x="5" y="3"/>
                        <a:pt x="8" y="2"/>
                        <a:pt x="11" y="6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3" y="2"/>
                        <a:pt x="3" y="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25" name="ïşḻïďê-Freeform: Shape 101"/>
                <p:cNvSpPr/>
                <p:nvPr/>
              </p:nvSpPr>
              <p:spPr bwMode="auto">
                <a:xfrm>
                  <a:off x="6800850" y="3594100"/>
                  <a:ext cx="63500" cy="65088"/>
                </a:xfrm>
                <a:custGeom>
                  <a:avLst/>
                  <a:gdLst/>
                  <a:ahLst/>
                  <a:cxnLst>
                    <a:cxn ang="0">
                      <a:pos x="24" y="7"/>
                    </a:cxn>
                    <a:cxn ang="0">
                      <a:pos x="43" y="3"/>
                    </a:cxn>
                    <a:cxn ang="0">
                      <a:pos x="48" y="16"/>
                    </a:cxn>
                    <a:cxn ang="0">
                      <a:pos x="27" y="49"/>
                    </a:cxn>
                    <a:cxn ang="0">
                      <a:pos x="0" y="7"/>
                    </a:cxn>
                    <a:cxn ang="0">
                      <a:pos x="24" y="7"/>
                    </a:cxn>
                  </a:cxnLst>
                  <a:rect l="0" t="0" r="r" b="b"/>
                  <a:pathLst>
                    <a:path w="48" h="49">
                      <a:moveTo>
                        <a:pt x="24" y="7"/>
                      </a:moveTo>
                      <a:cubicBezTo>
                        <a:pt x="30" y="7"/>
                        <a:pt x="37" y="5"/>
                        <a:pt x="43" y="3"/>
                      </a:cubicBezTo>
                      <a:cubicBezTo>
                        <a:pt x="45" y="8"/>
                        <a:pt x="48" y="11"/>
                        <a:pt x="48" y="16"/>
                      </a:cubicBezTo>
                      <a:cubicBezTo>
                        <a:pt x="48" y="26"/>
                        <a:pt x="36" y="49"/>
                        <a:pt x="27" y="49"/>
                      </a:cubicBezTo>
                      <a:cubicBezTo>
                        <a:pt x="14" y="49"/>
                        <a:pt x="0" y="16"/>
                        <a:pt x="0" y="7"/>
                      </a:cubicBezTo>
                      <a:cubicBezTo>
                        <a:pt x="0" y="0"/>
                        <a:pt x="24" y="7"/>
                        <a:pt x="24" y="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26" name="ïşḻïďê-Freeform: Shape 102"/>
                <p:cNvSpPr/>
                <p:nvPr/>
              </p:nvSpPr>
              <p:spPr bwMode="auto">
                <a:xfrm>
                  <a:off x="6275388" y="3057525"/>
                  <a:ext cx="676275" cy="509588"/>
                </a:xfrm>
                <a:custGeom>
                  <a:avLst/>
                  <a:gdLst/>
                  <a:ahLst/>
                  <a:cxnLst>
                    <a:cxn ang="0">
                      <a:pos x="508" y="232"/>
                    </a:cxn>
                    <a:cxn ang="0">
                      <a:pos x="501" y="272"/>
                    </a:cxn>
                    <a:cxn ang="0">
                      <a:pos x="478" y="312"/>
                    </a:cxn>
                    <a:cxn ang="0">
                      <a:pos x="465" y="351"/>
                    </a:cxn>
                    <a:cxn ang="0">
                      <a:pos x="398" y="370"/>
                    </a:cxn>
                    <a:cxn ang="0">
                      <a:pos x="335" y="350"/>
                    </a:cxn>
                    <a:cxn ang="0">
                      <a:pos x="329" y="330"/>
                    </a:cxn>
                    <a:cxn ang="0">
                      <a:pos x="314" y="333"/>
                    </a:cxn>
                    <a:cxn ang="0">
                      <a:pos x="313" y="315"/>
                    </a:cxn>
                    <a:cxn ang="0">
                      <a:pos x="301" y="329"/>
                    </a:cxn>
                    <a:cxn ang="0">
                      <a:pos x="310" y="292"/>
                    </a:cxn>
                    <a:cxn ang="0">
                      <a:pos x="278" y="315"/>
                    </a:cxn>
                    <a:cxn ang="0">
                      <a:pos x="214" y="276"/>
                    </a:cxn>
                    <a:cxn ang="0">
                      <a:pos x="131" y="308"/>
                    </a:cxn>
                    <a:cxn ang="0">
                      <a:pos x="93" y="311"/>
                    </a:cxn>
                    <a:cxn ang="0">
                      <a:pos x="22" y="310"/>
                    </a:cxn>
                    <a:cxn ang="0">
                      <a:pos x="23" y="262"/>
                    </a:cxn>
                    <a:cxn ang="0">
                      <a:pos x="2" y="204"/>
                    </a:cxn>
                    <a:cxn ang="0">
                      <a:pos x="9" y="204"/>
                    </a:cxn>
                    <a:cxn ang="0">
                      <a:pos x="3" y="176"/>
                    </a:cxn>
                    <a:cxn ang="0">
                      <a:pos x="8" y="145"/>
                    </a:cxn>
                    <a:cxn ang="0">
                      <a:pos x="32" y="132"/>
                    </a:cxn>
                    <a:cxn ang="0">
                      <a:pos x="114" y="95"/>
                    </a:cxn>
                    <a:cxn ang="0">
                      <a:pos x="119" y="76"/>
                    </a:cxn>
                    <a:cxn ang="0">
                      <a:pos x="131" y="71"/>
                    </a:cxn>
                    <a:cxn ang="0">
                      <a:pos x="150" y="50"/>
                    </a:cxn>
                    <a:cxn ang="0">
                      <a:pos x="187" y="58"/>
                    </a:cxn>
                    <a:cxn ang="0">
                      <a:pos x="203" y="56"/>
                    </a:cxn>
                    <a:cxn ang="0">
                      <a:pos x="211" y="30"/>
                    </a:cxn>
                    <a:cxn ang="0">
                      <a:pos x="244" y="17"/>
                    </a:cxn>
                    <a:cxn ang="0">
                      <a:pos x="276" y="19"/>
                    </a:cxn>
                    <a:cxn ang="0">
                      <a:pos x="297" y="23"/>
                    </a:cxn>
                    <a:cxn ang="0">
                      <a:pos x="281" y="54"/>
                    </a:cxn>
                    <a:cxn ang="0">
                      <a:pos x="295" y="68"/>
                    </a:cxn>
                    <a:cxn ang="0">
                      <a:pos x="341" y="90"/>
                    </a:cxn>
                    <a:cxn ang="0">
                      <a:pos x="359" y="15"/>
                    </a:cxn>
                    <a:cxn ang="0">
                      <a:pos x="381" y="28"/>
                    </a:cxn>
                    <a:cxn ang="0">
                      <a:pos x="400" y="50"/>
                    </a:cxn>
                    <a:cxn ang="0">
                      <a:pos x="419" y="104"/>
                    </a:cxn>
                    <a:cxn ang="0">
                      <a:pos x="457" y="146"/>
                    </a:cxn>
                    <a:cxn ang="0">
                      <a:pos x="497" y="185"/>
                    </a:cxn>
                  </a:cxnLst>
                  <a:rect l="0" t="0" r="r" b="b"/>
                  <a:pathLst>
                    <a:path w="508" h="383">
                      <a:moveTo>
                        <a:pt x="496" y="186"/>
                      </a:moveTo>
                      <a:cubicBezTo>
                        <a:pt x="503" y="195"/>
                        <a:pt x="508" y="219"/>
                        <a:pt x="508" y="232"/>
                      </a:cubicBezTo>
                      <a:cubicBezTo>
                        <a:pt x="508" y="242"/>
                        <a:pt x="505" y="256"/>
                        <a:pt x="501" y="260"/>
                      </a:cubicBezTo>
                      <a:cubicBezTo>
                        <a:pt x="501" y="272"/>
                        <a:pt x="501" y="272"/>
                        <a:pt x="501" y="272"/>
                      </a:cubicBezTo>
                      <a:cubicBezTo>
                        <a:pt x="499" y="276"/>
                        <a:pt x="500" y="277"/>
                        <a:pt x="498" y="281"/>
                      </a:cubicBezTo>
                      <a:cubicBezTo>
                        <a:pt x="490" y="293"/>
                        <a:pt x="482" y="298"/>
                        <a:pt x="478" y="312"/>
                      </a:cubicBezTo>
                      <a:cubicBezTo>
                        <a:pt x="474" y="322"/>
                        <a:pt x="465" y="336"/>
                        <a:pt x="465" y="352"/>
                      </a:cubicBezTo>
                      <a:cubicBezTo>
                        <a:pt x="465" y="351"/>
                        <a:pt x="465" y="351"/>
                        <a:pt x="465" y="351"/>
                      </a:cubicBezTo>
                      <a:cubicBezTo>
                        <a:pt x="460" y="371"/>
                        <a:pt x="424" y="362"/>
                        <a:pt x="420" y="383"/>
                      </a:cubicBezTo>
                      <a:cubicBezTo>
                        <a:pt x="417" y="382"/>
                        <a:pt x="399" y="372"/>
                        <a:pt x="398" y="370"/>
                      </a:cubicBezTo>
                      <a:cubicBezTo>
                        <a:pt x="388" y="371"/>
                        <a:pt x="392" y="379"/>
                        <a:pt x="381" y="379"/>
                      </a:cubicBezTo>
                      <a:cubicBezTo>
                        <a:pt x="363" y="379"/>
                        <a:pt x="335" y="368"/>
                        <a:pt x="335" y="350"/>
                      </a:cubicBezTo>
                      <a:cubicBezTo>
                        <a:pt x="335" y="343"/>
                        <a:pt x="329" y="338"/>
                        <a:pt x="329" y="332"/>
                      </a:cubicBezTo>
                      <a:cubicBezTo>
                        <a:pt x="329" y="332"/>
                        <a:pt x="329" y="330"/>
                        <a:pt x="329" y="330"/>
                      </a:cubicBezTo>
                      <a:cubicBezTo>
                        <a:pt x="325" y="332"/>
                        <a:pt x="323" y="332"/>
                        <a:pt x="320" y="333"/>
                      </a:cubicBezTo>
                      <a:cubicBezTo>
                        <a:pt x="314" y="333"/>
                        <a:pt x="314" y="333"/>
                        <a:pt x="314" y="333"/>
                      </a:cubicBezTo>
                      <a:cubicBezTo>
                        <a:pt x="316" y="330"/>
                        <a:pt x="318" y="328"/>
                        <a:pt x="318" y="323"/>
                      </a:cubicBezTo>
                      <a:cubicBezTo>
                        <a:pt x="318" y="318"/>
                        <a:pt x="315" y="316"/>
                        <a:pt x="313" y="315"/>
                      </a:cubicBezTo>
                      <a:cubicBezTo>
                        <a:pt x="313" y="316"/>
                        <a:pt x="312" y="318"/>
                        <a:pt x="312" y="319"/>
                      </a:cubicBezTo>
                      <a:cubicBezTo>
                        <a:pt x="308" y="321"/>
                        <a:pt x="308" y="329"/>
                        <a:pt x="301" y="329"/>
                      </a:cubicBezTo>
                      <a:cubicBezTo>
                        <a:pt x="299" y="329"/>
                        <a:pt x="297" y="326"/>
                        <a:pt x="297" y="324"/>
                      </a:cubicBezTo>
                      <a:cubicBezTo>
                        <a:pt x="308" y="322"/>
                        <a:pt x="310" y="299"/>
                        <a:pt x="310" y="292"/>
                      </a:cubicBezTo>
                      <a:cubicBezTo>
                        <a:pt x="302" y="300"/>
                        <a:pt x="291" y="323"/>
                        <a:pt x="281" y="323"/>
                      </a:cubicBezTo>
                      <a:cubicBezTo>
                        <a:pt x="276" y="323"/>
                        <a:pt x="278" y="315"/>
                        <a:pt x="278" y="315"/>
                      </a:cubicBezTo>
                      <a:cubicBezTo>
                        <a:pt x="275" y="315"/>
                        <a:pt x="265" y="294"/>
                        <a:pt x="262" y="289"/>
                      </a:cubicBezTo>
                      <a:cubicBezTo>
                        <a:pt x="254" y="280"/>
                        <a:pt x="228" y="276"/>
                        <a:pt x="214" y="276"/>
                      </a:cubicBezTo>
                      <a:cubicBezTo>
                        <a:pt x="198" y="276"/>
                        <a:pt x="195" y="283"/>
                        <a:pt x="185" y="286"/>
                      </a:cubicBezTo>
                      <a:cubicBezTo>
                        <a:pt x="163" y="293"/>
                        <a:pt x="135" y="285"/>
                        <a:pt x="131" y="308"/>
                      </a:cubicBezTo>
                      <a:cubicBezTo>
                        <a:pt x="122" y="309"/>
                        <a:pt x="115" y="311"/>
                        <a:pt x="105" y="311"/>
                      </a:cubicBezTo>
                      <a:cubicBezTo>
                        <a:pt x="98" y="307"/>
                        <a:pt x="98" y="311"/>
                        <a:pt x="93" y="311"/>
                      </a:cubicBezTo>
                      <a:cubicBezTo>
                        <a:pt x="77" y="311"/>
                        <a:pt x="71" y="326"/>
                        <a:pt x="51" y="326"/>
                      </a:cubicBezTo>
                      <a:cubicBezTo>
                        <a:pt x="43" y="326"/>
                        <a:pt x="22" y="316"/>
                        <a:pt x="22" y="310"/>
                      </a:cubicBezTo>
                      <a:cubicBezTo>
                        <a:pt x="22" y="303"/>
                        <a:pt x="32" y="300"/>
                        <a:pt x="32" y="290"/>
                      </a:cubicBezTo>
                      <a:cubicBezTo>
                        <a:pt x="32" y="277"/>
                        <a:pt x="26" y="270"/>
                        <a:pt x="23" y="262"/>
                      </a:cubicBezTo>
                      <a:cubicBezTo>
                        <a:pt x="18" y="243"/>
                        <a:pt x="17" y="237"/>
                        <a:pt x="11" y="220"/>
                      </a:cubicBezTo>
                      <a:cubicBezTo>
                        <a:pt x="9" y="213"/>
                        <a:pt x="0" y="211"/>
                        <a:pt x="2" y="204"/>
                      </a:cubicBezTo>
                      <a:cubicBezTo>
                        <a:pt x="3" y="202"/>
                        <a:pt x="3" y="201"/>
                        <a:pt x="5" y="198"/>
                      </a:cubicBezTo>
                      <a:cubicBezTo>
                        <a:pt x="6" y="201"/>
                        <a:pt x="7" y="203"/>
                        <a:pt x="9" y="204"/>
                      </a:cubicBezTo>
                      <a:cubicBezTo>
                        <a:pt x="10" y="202"/>
                        <a:pt x="9" y="201"/>
                        <a:pt x="9" y="198"/>
                      </a:cubicBezTo>
                      <a:cubicBezTo>
                        <a:pt x="9" y="192"/>
                        <a:pt x="3" y="187"/>
                        <a:pt x="3" y="176"/>
                      </a:cubicBezTo>
                      <a:cubicBezTo>
                        <a:pt x="3" y="162"/>
                        <a:pt x="3" y="161"/>
                        <a:pt x="3" y="150"/>
                      </a:cubicBezTo>
                      <a:cubicBezTo>
                        <a:pt x="3" y="146"/>
                        <a:pt x="7" y="146"/>
                        <a:pt x="8" y="145"/>
                      </a:cubicBezTo>
                      <a:cubicBezTo>
                        <a:pt x="9" y="146"/>
                        <a:pt x="9" y="148"/>
                        <a:pt x="9" y="149"/>
                      </a:cubicBezTo>
                      <a:cubicBezTo>
                        <a:pt x="17" y="148"/>
                        <a:pt x="27" y="137"/>
                        <a:pt x="32" y="132"/>
                      </a:cubicBezTo>
                      <a:cubicBezTo>
                        <a:pt x="37" y="127"/>
                        <a:pt x="53" y="126"/>
                        <a:pt x="62" y="125"/>
                      </a:cubicBezTo>
                      <a:cubicBezTo>
                        <a:pt x="78" y="122"/>
                        <a:pt x="114" y="110"/>
                        <a:pt x="114" y="95"/>
                      </a:cubicBezTo>
                      <a:cubicBezTo>
                        <a:pt x="114" y="92"/>
                        <a:pt x="114" y="90"/>
                        <a:pt x="114" y="87"/>
                      </a:cubicBezTo>
                      <a:cubicBezTo>
                        <a:pt x="114" y="83"/>
                        <a:pt x="115" y="79"/>
                        <a:pt x="119" y="76"/>
                      </a:cubicBezTo>
                      <a:cubicBezTo>
                        <a:pt x="122" y="80"/>
                        <a:pt x="124" y="82"/>
                        <a:pt x="126" y="85"/>
                      </a:cubicBezTo>
                      <a:cubicBezTo>
                        <a:pt x="131" y="82"/>
                        <a:pt x="129" y="75"/>
                        <a:pt x="131" y="71"/>
                      </a:cubicBezTo>
                      <a:cubicBezTo>
                        <a:pt x="134" y="72"/>
                        <a:pt x="137" y="74"/>
                        <a:pt x="140" y="74"/>
                      </a:cubicBezTo>
                      <a:cubicBezTo>
                        <a:pt x="140" y="62"/>
                        <a:pt x="149" y="60"/>
                        <a:pt x="150" y="50"/>
                      </a:cubicBezTo>
                      <a:cubicBezTo>
                        <a:pt x="162" y="50"/>
                        <a:pt x="164" y="41"/>
                        <a:pt x="173" y="41"/>
                      </a:cubicBezTo>
                      <a:cubicBezTo>
                        <a:pt x="181" y="41"/>
                        <a:pt x="186" y="50"/>
                        <a:pt x="187" y="58"/>
                      </a:cubicBezTo>
                      <a:cubicBezTo>
                        <a:pt x="189" y="55"/>
                        <a:pt x="192" y="53"/>
                        <a:pt x="196" y="53"/>
                      </a:cubicBezTo>
                      <a:cubicBezTo>
                        <a:pt x="198" y="53"/>
                        <a:pt x="202" y="56"/>
                        <a:pt x="203" y="56"/>
                      </a:cubicBezTo>
                      <a:cubicBezTo>
                        <a:pt x="205" y="52"/>
                        <a:pt x="204" y="49"/>
                        <a:pt x="204" y="45"/>
                      </a:cubicBezTo>
                      <a:cubicBezTo>
                        <a:pt x="204" y="39"/>
                        <a:pt x="211" y="36"/>
                        <a:pt x="211" y="30"/>
                      </a:cubicBezTo>
                      <a:cubicBezTo>
                        <a:pt x="211" y="24"/>
                        <a:pt x="228" y="20"/>
                        <a:pt x="236" y="20"/>
                      </a:cubicBezTo>
                      <a:cubicBezTo>
                        <a:pt x="239" y="20"/>
                        <a:pt x="243" y="17"/>
                        <a:pt x="244" y="17"/>
                      </a:cubicBezTo>
                      <a:cubicBezTo>
                        <a:pt x="241" y="13"/>
                        <a:pt x="237" y="11"/>
                        <a:pt x="236" y="7"/>
                      </a:cubicBezTo>
                      <a:cubicBezTo>
                        <a:pt x="251" y="13"/>
                        <a:pt x="260" y="19"/>
                        <a:pt x="276" y="19"/>
                      </a:cubicBezTo>
                      <a:cubicBezTo>
                        <a:pt x="281" y="19"/>
                        <a:pt x="283" y="15"/>
                        <a:pt x="288" y="15"/>
                      </a:cubicBezTo>
                      <a:cubicBezTo>
                        <a:pt x="291" y="15"/>
                        <a:pt x="297" y="20"/>
                        <a:pt x="297" y="23"/>
                      </a:cubicBezTo>
                      <a:cubicBezTo>
                        <a:pt x="297" y="29"/>
                        <a:pt x="290" y="30"/>
                        <a:pt x="287" y="32"/>
                      </a:cubicBezTo>
                      <a:cubicBezTo>
                        <a:pt x="281" y="54"/>
                        <a:pt x="281" y="54"/>
                        <a:pt x="281" y="54"/>
                      </a:cubicBezTo>
                      <a:cubicBezTo>
                        <a:pt x="281" y="58"/>
                        <a:pt x="288" y="57"/>
                        <a:pt x="290" y="59"/>
                      </a:cubicBezTo>
                      <a:cubicBezTo>
                        <a:pt x="293" y="60"/>
                        <a:pt x="293" y="67"/>
                        <a:pt x="295" y="68"/>
                      </a:cubicBezTo>
                      <a:cubicBezTo>
                        <a:pt x="306" y="72"/>
                        <a:pt x="313" y="74"/>
                        <a:pt x="324" y="79"/>
                      </a:cubicBezTo>
                      <a:cubicBezTo>
                        <a:pt x="330" y="81"/>
                        <a:pt x="333" y="90"/>
                        <a:pt x="341" y="90"/>
                      </a:cubicBezTo>
                      <a:cubicBezTo>
                        <a:pt x="355" y="90"/>
                        <a:pt x="357" y="64"/>
                        <a:pt x="359" y="54"/>
                      </a:cubicBezTo>
                      <a:cubicBezTo>
                        <a:pt x="359" y="15"/>
                        <a:pt x="359" y="15"/>
                        <a:pt x="359" y="15"/>
                      </a:cubicBezTo>
                      <a:cubicBezTo>
                        <a:pt x="366" y="9"/>
                        <a:pt x="364" y="4"/>
                        <a:pt x="372" y="0"/>
                      </a:cubicBezTo>
                      <a:cubicBezTo>
                        <a:pt x="373" y="11"/>
                        <a:pt x="379" y="19"/>
                        <a:pt x="381" y="28"/>
                      </a:cubicBezTo>
                      <a:cubicBezTo>
                        <a:pt x="383" y="34"/>
                        <a:pt x="381" y="42"/>
                        <a:pt x="386" y="45"/>
                      </a:cubicBezTo>
                      <a:cubicBezTo>
                        <a:pt x="390" y="47"/>
                        <a:pt x="399" y="49"/>
                        <a:pt x="400" y="50"/>
                      </a:cubicBezTo>
                      <a:cubicBezTo>
                        <a:pt x="406" y="54"/>
                        <a:pt x="406" y="68"/>
                        <a:pt x="408" y="75"/>
                      </a:cubicBezTo>
                      <a:cubicBezTo>
                        <a:pt x="412" y="87"/>
                        <a:pt x="415" y="93"/>
                        <a:pt x="419" y="104"/>
                      </a:cubicBezTo>
                      <a:cubicBezTo>
                        <a:pt x="422" y="114"/>
                        <a:pt x="441" y="118"/>
                        <a:pt x="449" y="126"/>
                      </a:cubicBezTo>
                      <a:cubicBezTo>
                        <a:pt x="454" y="131"/>
                        <a:pt x="455" y="139"/>
                        <a:pt x="457" y="146"/>
                      </a:cubicBezTo>
                      <a:cubicBezTo>
                        <a:pt x="459" y="151"/>
                        <a:pt x="466" y="151"/>
                        <a:pt x="471" y="151"/>
                      </a:cubicBezTo>
                      <a:cubicBezTo>
                        <a:pt x="471" y="169"/>
                        <a:pt x="488" y="176"/>
                        <a:pt x="497" y="185"/>
                      </a:cubicBezTo>
                      <a:lnTo>
                        <a:pt x="496" y="18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27" name="ïşḻïďê-Freeform: Shape 103"/>
                <p:cNvSpPr/>
                <p:nvPr/>
              </p:nvSpPr>
              <p:spPr bwMode="auto">
                <a:xfrm>
                  <a:off x="7043738" y="3598863"/>
                  <a:ext cx="127000" cy="125413"/>
                </a:xfrm>
                <a:custGeom>
                  <a:avLst/>
                  <a:gdLst/>
                  <a:ahLst/>
                  <a:cxnLst>
                    <a:cxn ang="0">
                      <a:pos x="58" y="26"/>
                    </a:cxn>
                    <a:cxn ang="0">
                      <a:pos x="59" y="22"/>
                    </a:cxn>
                    <a:cxn ang="0">
                      <a:pos x="67" y="17"/>
                    </a:cxn>
                    <a:cxn ang="0">
                      <a:pos x="67" y="14"/>
                    </a:cxn>
                    <a:cxn ang="0">
                      <a:pos x="78" y="0"/>
                    </a:cxn>
                    <a:cxn ang="0">
                      <a:pos x="81" y="4"/>
                    </a:cxn>
                    <a:cxn ang="0">
                      <a:pos x="83" y="10"/>
                    </a:cxn>
                    <a:cxn ang="0">
                      <a:pos x="90" y="6"/>
                    </a:cxn>
                    <a:cxn ang="0">
                      <a:pos x="94" y="8"/>
                    </a:cxn>
                    <a:cxn ang="0">
                      <a:pos x="96" y="15"/>
                    </a:cxn>
                    <a:cxn ang="0">
                      <a:pos x="79" y="37"/>
                    </a:cxn>
                    <a:cxn ang="0">
                      <a:pos x="79" y="50"/>
                    </a:cxn>
                    <a:cxn ang="0">
                      <a:pos x="63" y="53"/>
                    </a:cxn>
                    <a:cxn ang="0">
                      <a:pos x="49" y="84"/>
                    </a:cxn>
                    <a:cxn ang="0">
                      <a:pos x="32" y="94"/>
                    </a:cxn>
                    <a:cxn ang="0">
                      <a:pos x="23" y="92"/>
                    </a:cxn>
                    <a:cxn ang="0">
                      <a:pos x="3" y="83"/>
                    </a:cxn>
                    <a:cxn ang="0">
                      <a:pos x="0" y="81"/>
                    </a:cxn>
                    <a:cxn ang="0">
                      <a:pos x="18" y="57"/>
                    </a:cxn>
                    <a:cxn ang="0">
                      <a:pos x="25" y="51"/>
                    </a:cxn>
                    <a:cxn ang="0">
                      <a:pos x="50" y="37"/>
                    </a:cxn>
                    <a:cxn ang="0">
                      <a:pos x="58" y="26"/>
                    </a:cxn>
                  </a:cxnLst>
                  <a:rect l="0" t="0" r="r" b="b"/>
                  <a:pathLst>
                    <a:path w="96" h="94">
                      <a:moveTo>
                        <a:pt x="58" y="26"/>
                      </a:moveTo>
                      <a:cubicBezTo>
                        <a:pt x="58" y="26"/>
                        <a:pt x="58" y="23"/>
                        <a:pt x="59" y="22"/>
                      </a:cubicBezTo>
                      <a:cubicBezTo>
                        <a:pt x="60" y="18"/>
                        <a:pt x="63" y="17"/>
                        <a:pt x="67" y="17"/>
                      </a:cubicBezTo>
                      <a:cubicBezTo>
                        <a:pt x="67" y="16"/>
                        <a:pt x="67" y="15"/>
                        <a:pt x="67" y="14"/>
                      </a:cubicBezTo>
                      <a:cubicBezTo>
                        <a:pt x="67" y="8"/>
                        <a:pt x="74" y="2"/>
                        <a:pt x="78" y="0"/>
                      </a:cubicBezTo>
                      <a:cubicBezTo>
                        <a:pt x="78" y="3"/>
                        <a:pt x="79" y="4"/>
                        <a:pt x="81" y="4"/>
                      </a:cubicBezTo>
                      <a:cubicBezTo>
                        <a:pt x="81" y="7"/>
                        <a:pt x="80" y="10"/>
                        <a:pt x="83" y="10"/>
                      </a:cubicBezTo>
                      <a:cubicBezTo>
                        <a:pt x="86" y="10"/>
                        <a:pt x="88" y="7"/>
                        <a:pt x="90" y="6"/>
                      </a:cubicBezTo>
                      <a:cubicBezTo>
                        <a:pt x="91" y="8"/>
                        <a:pt x="92" y="8"/>
                        <a:pt x="94" y="8"/>
                      </a:cubicBezTo>
                      <a:cubicBezTo>
                        <a:pt x="94" y="12"/>
                        <a:pt x="94" y="14"/>
                        <a:pt x="96" y="15"/>
                      </a:cubicBezTo>
                      <a:cubicBezTo>
                        <a:pt x="95" y="21"/>
                        <a:pt x="86" y="37"/>
                        <a:pt x="79" y="37"/>
                      </a:cubicBezTo>
                      <a:cubicBezTo>
                        <a:pt x="78" y="43"/>
                        <a:pt x="80" y="45"/>
                        <a:pt x="79" y="50"/>
                      </a:cubicBezTo>
                      <a:cubicBezTo>
                        <a:pt x="77" y="50"/>
                        <a:pt x="66" y="53"/>
                        <a:pt x="63" y="53"/>
                      </a:cubicBezTo>
                      <a:cubicBezTo>
                        <a:pt x="61" y="58"/>
                        <a:pt x="49" y="84"/>
                        <a:pt x="49" y="84"/>
                      </a:cubicBezTo>
                      <a:cubicBezTo>
                        <a:pt x="45" y="88"/>
                        <a:pt x="37" y="94"/>
                        <a:pt x="32" y="94"/>
                      </a:cubicBezTo>
                      <a:cubicBezTo>
                        <a:pt x="30" y="94"/>
                        <a:pt x="25" y="92"/>
                        <a:pt x="23" y="92"/>
                      </a:cubicBezTo>
                      <a:cubicBezTo>
                        <a:pt x="20" y="92"/>
                        <a:pt x="3" y="85"/>
                        <a:pt x="3" y="83"/>
                      </a:cubicBezTo>
                      <a:cubicBezTo>
                        <a:pt x="2" y="83"/>
                        <a:pt x="0" y="82"/>
                        <a:pt x="0" y="81"/>
                      </a:cubicBezTo>
                      <a:cubicBezTo>
                        <a:pt x="0" y="70"/>
                        <a:pt x="14" y="64"/>
                        <a:pt x="18" y="57"/>
                      </a:cubicBezTo>
                      <a:cubicBezTo>
                        <a:pt x="20" y="54"/>
                        <a:pt x="22" y="51"/>
                        <a:pt x="25" y="51"/>
                      </a:cubicBezTo>
                      <a:cubicBezTo>
                        <a:pt x="36" y="51"/>
                        <a:pt x="42" y="40"/>
                        <a:pt x="50" y="37"/>
                      </a:cubicBezTo>
                      <a:cubicBezTo>
                        <a:pt x="52" y="36"/>
                        <a:pt x="58" y="26"/>
                        <a:pt x="58" y="2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28" name="ïşḻïďê-Freeform: Shape 104"/>
                <p:cNvSpPr/>
                <p:nvPr/>
              </p:nvSpPr>
              <p:spPr bwMode="auto">
                <a:xfrm>
                  <a:off x="7148513" y="3476625"/>
                  <a:ext cx="93663" cy="139700"/>
                </a:xfrm>
                <a:custGeom>
                  <a:avLst/>
                  <a:gdLst/>
                  <a:ahLst/>
                  <a:cxnLst>
                    <a:cxn ang="0">
                      <a:pos x="22" y="40"/>
                    </a:cxn>
                    <a:cxn ang="0">
                      <a:pos x="17" y="31"/>
                    </a:cxn>
                    <a:cxn ang="0">
                      <a:pos x="19" y="27"/>
                    </a:cxn>
                    <a:cxn ang="0">
                      <a:pos x="0" y="0"/>
                    </a:cxn>
                    <a:cxn ang="0">
                      <a:pos x="16" y="12"/>
                    </a:cxn>
                    <a:cxn ang="0">
                      <a:pos x="22" y="19"/>
                    </a:cxn>
                    <a:cxn ang="0">
                      <a:pos x="20" y="22"/>
                    </a:cxn>
                    <a:cxn ang="0">
                      <a:pos x="27" y="37"/>
                    </a:cxn>
                    <a:cxn ang="0">
                      <a:pos x="30" y="37"/>
                    </a:cxn>
                    <a:cxn ang="0">
                      <a:pos x="34" y="32"/>
                    </a:cxn>
                    <a:cxn ang="0">
                      <a:pos x="37" y="32"/>
                    </a:cxn>
                    <a:cxn ang="0">
                      <a:pos x="53" y="50"/>
                    </a:cxn>
                    <a:cxn ang="0">
                      <a:pos x="68" y="46"/>
                    </a:cxn>
                    <a:cxn ang="0">
                      <a:pos x="71" y="48"/>
                    </a:cxn>
                    <a:cxn ang="0">
                      <a:pos x="63" y="71"/>
                    </a:cxn>
                    <a:cxn ang="0">
                      <a:pos x="61" y="68"/>
                    </a:cxn>
                    <a:cxn ang="0">
                      <a:pos x="60" y="70"/>
                    </a:cxn>
                    <a:cxn ang="0">
                      <a:pos x="51" y="75"/>
                    </a:cxn>
                    <a:cxn ang="0">
                      <a:pos x="52" y="80"/>
                    </a:cxn>
                    <a:cxn ang="0">
                      <a:pos x="46" y="89"/>
                    </a:cxn>
                    <a:cxn ang="0">
                      <a:pos x="30" y="104"/>
                    </a:cxn>
                    <a:cxn ang="0">
                      <a:pos x="23" y="98"/>
                    </a:cxn>
                    <a:cxn ang="0">
                      <a:pos x="29" y="86"/>
                    </a:cxn>
                    <a:cxn ang="0">
                      <a:pos x="12" y="72"/>
                    </a:cxn>
                    <a:cxn ang="0">
                      <a:pos x="19" y="65"/>
                    </a:cxn>
                    <a:cxn ang="0">
                      <a:pos x="24" y="48"/>
                    </a:cxn>
                    <a:cxn ang="0">
                      <a:pos x="22" y="38"/>
                    </a:cxn>
                    <a:cxn ang="0">
                      <a:pos x="22" y="38"/>
                    </a:cxn>
                    <a:cxn ang="0">
                      <a:pos x="22" y="40"/>
                    </a:cxn>
                  </a:cxnLst>
                  <a:rect l="0" t="0" r="r" b="b"/>
                  <a:pathLst>
                    <a:path w="71" h="104">
                      <a:moveTo>
                        <a:pt x="22" y="40"/>
                      </a:moveTo>
                      <a:cubicBezTo>
                        <a:pt x="21" y="36"/>
                        <a:pt x="17" y="35"/>
                        <a:pt x="17" y="31"/>
                      </a:cubicBezTo>
                      <a:cubicBezTo>
                        <a:pt x="17" y="30"/>
                        <a:pt x="18" y="28"/>
                        <a:pt x="19" y="27"/>
                      </a:cubicBezTo>
                      <a:cubicBezTo>
                        <a:pt x="8" y="25"/>
                        <a:pt x="2" y="11"/>
                        <a:pt x="0" y="0"/>
                      </a:cubicBezTo>
                      <a:cubicBezTo>
                        <a:pt x="4" y="7"/>
                        <a:pt x="12" y="8"/>
                        <a:pt x="16" y="12"/>
                      </a:cubicBezTo>
                      <a:cubicBezTo>
                        <a:pt x="19" y="15"/>
                        <a:pt x="19" y="18"/>
                        <a:pt x="22" y="19"/>
                      </a:cubicBezTo>
                      <a:cubicBezTo>
                        <a:pt x="21" y="21"/>
                        <a:pt x="20" y="21"/>
                        <a:pt x="20" y="22"/>
                      </a:cubicBezTo>
                      <a:cubicBezTo>
                        <a:pt x="20" y="25"/>
                        <a:pt x="25" y="34"/>
                        <a:pt x="27" y="37"/>
                      </a:cubicBezTo>
                      <a:cubicBezTo>
                        <a:pt x="30" y="37"/>
                        <a:pt x="30" y="37"/>
                        <a:pt x="30" y="37"/>
                      </a:cubicBezTo>
                      <a:cubicBezTo>
                        <a:pt x="30" y="34"/>
                        <a:pt x="32" y="32"/>
                        <a:pt x="34" y="32"/>
                      </a:cubicBezTo>
                      <a:cubicBezTo>
                        <a:pt x="35" y="32"/>
                        <a:pt x="36" y="32"/>
                        <a:pt x="37" y="32"/>
                      </a:cubicBezTo>
                      <a:cubicBezTo>
                        <a:pt x="37" y="44"/>
                        <a:pt x="42" y="50"/>
                        <a:pt x="53" y="50"/>
                      </a:cubicBezTo>
                      <a:cubicBezTo>
                        <a:pt x="61" y="50"/>
                        <a:pt x="61" y="46"/>
                        <a:pt x="68" y="46"/>
                      </a:cubicBezTo>
                      <a:cubicBezTo>
                        <a:pt x="69" y="46"/>
                        <a:pt x="71" y="47"/>
                        <a:pt x="71" y="48"/>
                      </a:cubicBezTo>
                      <a:cubicBezTo>
                        <a:pt x="65" y="55"/>
                        <a:pt x="67" y="64"/>
                        <a:pt x="63" y="71"/>
                      </a:cubicBezTo>
                      <a:cubicBezTo>
                        <a:pt x="61" y="68"/>
                        <a:pt x="61" y="68"/>
                        <a:pt x="61" y="68"/>
                      </a:cubicBezTo>
                      <a:cubicBezTo>
                        <a:pt x="60" y="68"/>
                        <a:pt x="60" y="70"/>
                        <a:pt x="60" y="70"/>
                      </a:cubicBezTo>
                      <a:cubicBezTo>
                        <a:pt x="55" y="71"/>
                        <a:pt x="51" y="72"/>
                        <a:pt x="51" y="75"/>
                      </a:cubicBezTo>
                      <a:cubicBezTo>
                        <a:pt x="51" y="77"/>
                        <a:pt x="52" y="78"/>
                        <a:pt x="52" y="80"/>
                      </a:cubicBezTo>
                      <a:cubicBezTo>
                        <a:pt x="52" y="83"/>
                        <a:pt x="47" y="87"/>
                        <a:pt x="46" y="89"/>
                      </a:cubicBezTo>
                      <a:cubicBezTo>
                        <a:pt x="42" y="95"/>
                        <a:pt x="39" y="104"/>
                        <a:pt x="30" y="104"/>
                      </a:cubicBezTo>
                      <a:cubicBezTo>
                        <a:pt x="26" y="104"/>
                        <a:pt x="23" y="102"/>
                        <a:pt x="23" y="98"/>
                      </a:cubicBezTo>
                      <a:cubicBezTo>
                        <a:pt x="23" y="93"/>
                        <a:pt x="29" y="91"/>
                        <a:pt x="29" y="86"/>
                      </a:cubicBezTo>
                      <a:cubicBezTo>
                        <a:pt x="29" y="77"/>
                        <a:pt x="12" y="80"/>
                        <a:pt x="12" y="72"/>
                      </a:cubicBezTo>
                      <a:cubicBezTo>
                        <a:pt x="12" y="68"/>
                        <a:pt x="16" y="67"/>
                        <a:pt x="19" y="65"/>
                      </a:cubicBezTo>
                      <a:cubicBezTo>
                        <a:pt x="23" y="61"/>
                        <a:pt x="24" y="55"/>
                        <a:pt x="24" y="48"/>
                      </a:cubicBezTo>
                      <a:cubicBezTo>
                        <a:pt x="24" y="44"/>
                        <a:pt x="22" y="40"/>
                        <a:pt x="22" y="38"/>
                      </a:cubicBezTo>
                      <a:cubicBezTo>
                        <a:pt x="22" y="38"/>
                        <a:pt x="22" y="38"/>
                        <a:pt x="22" y="38"/>
                      </a:cubicBezTo>
                      <a:lnTo>
                        <a:pt x="22" y="4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29" name="ïşḻïďê-Freeform: Shape 105"/>
                <p:cNvSpPr/>
                <p:nvPr/>
              </p:nvSpPr>
              <p:spPr bwMode="auto">
                <a:xfrm>
                  <a:off x="6856413" y="3582988"/>
                  <a:ext cx="6350" cy="9525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4" y="7"/>
                    </a:cxn>
                    <a:cxn ang="0">
                      <a:pos x="0" y="0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5" h="7">
                      <a:moveTo>
                        <a:pt x="5" y="0"/>
                      </a:moveTo>
                      <a:cubicBezTo>
                        <a:pt x="5" y="4"/>
                        <a:pt x="4" y="5"/>
                        <a:pt x="4" y="7"/>
                      </a:cubicBezTo>
                      <a:cubicBezTo>
                        <a:pt x="0" y="6"/>
                        <a:pt x="0" y="3"/>
                        <a:pt x="0" y="0"/>
                      </a:cubicBezTo>
                      <a:cubicBezTo>
                        <a:pt x="2" y="0"/>
                        <a:pt x="4" y="0"/>
                        <a:pt x="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30" name="ïşḻïďê-Freeform: Shape 106"/>
                <p:cNvSpPr/>
                <p:nvPr/>
              </p:nvSpPr>
              <p:spPr bwMode="auto">
                <a:xfrm>
                  <a:off x="6664325" y="3500438"/>
                  <a:ext cx="22225" cy="11113"/>
                </a:xfrm>
                <a:custGeom>
                  <a:avLst/>
                  <a:gdLst/>
                  <a:ahLst/>
                  <a:cxnLst>
                    <a:cxn ang="0">
                      <a:pos x="16" y="4"/>
                    </a:cxn>
                    <a:cxn ang="0">
                      <a:pos x="0" y="4"/>
                    </a:cxn>
                    <a:cxn ang="0">
                      <a:pos x="16" y="4"/>
                    </a:cxn>
                  </a:cxnLst>
                  <a:rect l="0" t="0" r="r" b="b"/>
                  <a:pathLst>
                    <a:path w="16" h="8">
                      <a:moveTo>
                        <a:pt x="16" y="4"/>
                      </a:moveTo>
                      <a:cubicBezTo>
                        <a:pt x="11" y="7"/>
                        <a:pt x="4" y="8"/>
                        <a:pt x="0" y="4"/>
                      </a:cubicBezTo>
                      <a:cubicBezTo>
                        <a:pt x="9" y="0"/>
                        <a:pt x="10" y="0"/>
                        <a:pt x="16" y="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31" name="ïşḻïďê-Freeform: Shape 107"/>
                <p:cNvSpPr/>
                <p:nvPr/>
              </p:nvSpPr>
              <p:spPr bwMode="auto">
                <a:xfrm>
                  <a:off x="6556375" y="3065463"/>
                  <a:ext cx="22225" cy="9525"/>
                </a:xfrm>
                <a:custGeom>
                  <a:avLst/>
                  <a:gdLst/>
                  <a:ahLst/>
                  <a:cxnLst>
                    <a:cxn ang="0">
                      <a:pos x="17" y="1"/>
                    </a:cxn>
                    <a:cxn ang="0">
                      <a:pos x="17" y="7"/>
                    </a:cxn>
                    <a:cxn ang="0">
                      <a:pos x="13" y="7"/>
                    </a:cxn>
                    <a:cxn ang="0">
                      <a:pos x="0" y="3"/>
                    </a:cxn>
                    <a:cxn ang="0">
                      <a:pos x="17" y="1"/>
                    </a:cxn>
                  </a:cxnLst>
                  <a:rect l="0" t="0" r="r" b="b"/>
                  <a:pathLst>
                    <a:path w="17" h="7">
                      <a:moveTo>
                        <a:pt x="17" y="1"/>
                      </a:moveTo>
                      <a:cubicBezTo>
                        <a:pt x="17" y="7"/>
                        <a:pt x="17" y="7"/>
                        <a:pt x="17" y="7"/>
                      </a:cubicBezTo>
                      <a:cubicBezTo>
                        <a:pt x="16" y="7"/>
                        <a:pt x="14" y="7"/>
                        <a:pt x="13" y="7"/>
                      </a:cubicBezTo>
                      <a:cubicBezTo>
                        <a:pt x="8" y="7"/>
                        <a:pt x="2" y="5"/>
                        <a:pt x="0" y="3"/>
                      </a:cubicBezTo>
                      <a:cubicBezTo>
                        <a:pt x="8" y="1"/>
                        <a:pt x="11" y="0"/>
                        <a:pt x="17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46" name="Group 16"/>
            <p:cNvGrpSpPr/>
            <p:nvPr/>
          </p:nvGrpSpPr>
          <p:grpSpPr>
            <a:xfrm>
              <a:off x="3584345" y="1207330"/>
              <a:ext cx="2773471" cy="1960288"/>
              <a:chOff x="4713288" y="1038225"/>
              <a:chExt cx="2847975" cy="2012950"/>
            </a:xfrm>
            <a:grpFill/>
          </p:grpSpPr>
          <p:sp>
            <p:nvSpPr>
              <p:cNvPr id="47" name="ïşḻïďê-Freeform: Shape 17"/>
              <p:cNvSpPr/>
              <p:nvPr/>
            </p:nvSpPr>
            <p:spPr bwMode="auto">
              <a:xfrm>
                <a:off x="4818063" y="2127250"/>
                <a:ext cx="622300" cy="538163"/>
              </a:xfrm>
              <a:custGeom>
                <a:avLst/>
                <a:gdLst/>
                <a:ahLst/>
                <a:cxnLst>
                  <a:cxn ang="0">
                    <a:pos x="102" y="154"/>
                  </a:cxn>
                  <a:cxn ang="0">
                    <a:pos x="113" y="126"/>
                  </a:cxn>
                  <a:cxn ang="0">
                    <a:pos x="122" y="86"/>
                  </a:cxn>
                  <a:cxn ang="0">
                    <a:pos x="125" y="77"/>
                  </a:cxn>
                  <a:cxn ang="0">
                    <a:pos x="108" y="77"/>
                  </a:cxn>
                  <a:cxn ang="0">
                    <a:pos x="64" y="77"/>
                  </a:cxn>
                  <a:cxn ang="0">
                    <a:pos x="27" y="79"/>
                  </a:cxn>
                  <a:cxn ang="0">
                    <a:pos x="26" y="77"/>
                  </a:cxn>
                  <a:cxn ang="0">
                    <a:pos x="0" y="55"/>
                  </a:cxn>
                  <a:cxn ang="0">
                    <a:pos x="9" y="37"/>
                  </a:cxn>
                  <a:cxn ang="0">
                    <a:pos x="41" y="20"/>
                  </a:cxn>
                  <a:cxn ang="0">
                    <a:pos x="48" y="13"/>
                  </a:cxn>
                  <a:cxn ang="0">
                    <a:pos x="80" y="4"/>
                  </a:cxn>
                  <a:cxn ang="0">
                    <a:pos x="127" y="7"/>
                  </a:cxn>
                  <a:cxn ang="0">
                    <a:pos x="174" y="15"/>
                  </a:cxn>
                  <a:cxn ang="0">
                    <a:pos x="223" y="21"/>
                  </a:cxn>
                  <a:cxn ang="0">
                    <a:pos x="256" y="44"/>
                  </a:cxn>
                  <a:cxn ang="0">
                    <a:pos x="278" y="33"/>
                  </a:cxn>
                  <a:cxn ang="0">
                    <a:pos x="281" y="43"/>
                  </a:cxn>
                  <a:cxn ang="0">
                    <a:pos x="289" y="65"/>
                  </a:cxn>
                  <a:cxn ang="0">
                    <a:pos x="309" y="76"/>
                  </a:cxn>
                  <a:cxn ang="0">
                    <a:pos x="350" y="76"/>
                  </a:cxn>
                  <a:cxn ang="0">
                    <a:pos x="359" y="63"/>
                  </a:cxn>
                  <a:cxn ang="0">
                    <a:pos x="387" y="51"/>
                  </a:cxn>
                  <a:cxn ang="0">
                    <a:pos x="439" y="74"/>
                  </a:cxn>
                  <a:cxn ang="0">
                    <a:pos x="445" y="96"/>
                  </a:cxn>
                  <a:cxn ang="0">
                    <a:pos x="435" y="119"/>
                  </a:cxn>
                  <a:cxn ang="0">
                    <a:pos x="436" y="138"/>
                  </a:cxn>
                  <a:cxn ang="0">
                    <a:pos x="449" y="156"/>
                  </a:cxn>
                  <a:cxn ang="0">
                    <a:pos x="445" y="179"/>
                  </a:cxn>
                  <a:cxn ang="0">
                    <a:pos x="448" y="232"/>
                  </a:cxn>
                  <a:cxn ang="0">
                    <a:pos x="448" y="240"/>
                  </a:cxn>
                  <a:cxn ang="0">
                    <a:pos x="393" y="231"/>
                  </a:cxn>
                  <a:cxn ang="0">
                    <a:pos x="370" y="220"/>
                  </a:cxn>
                  <a:cxn ang="0">
                    <a:pos x="333" y="207"/>
                  </a:cxn>
                  <a:cxn ang="0">
                    <a:pos x="313" y="192"/>
                  </a:cxn>
                  <a:cxn ang="0">
                    <a:pos x="278" y="183"/>
                  </a:cxn>
                  <a:cxn ang="0">
                    <a:pos x="304" y="224"/>
                  </a:cxn>
                  <a:cxn ang="0">
                    <a:pos x="315" y="227"/>
                  </a:cxn>
                  <a:cxn ang="0">
                    <a:pos x="313" y="246"/>
                  </a:cxn>
                  <a:cxn ang="0">
                    <a:pos x="379" y="225"/>
                  </a:cxn>
                  <a:cxn ang="0">
                    <a:pos x="406" y="260"/>
                  </a:cxn>
                  <a:cxn ang="0">
                    <a:pos x="414" y="270"/>
                  </a:cxn>
                  <a:cxn ang="0">
                    <a:pos x="410" y="302"/>
                  </a:cxn>
                  <a:cxn ang="0">
                    <a:pos x="390" y="321"/>
                  </a:cxn>
                  <a:cxn ang="0">
                    <a:pos x="365" y="347"/>
                  </a:cxn>
                  <a:cxn ang="0">
                    <a:pos x="328" y="368"/>
                  </a:cxn>
                  <a:cxn ang="0">
                    <a:pos x="265" y="395"/>
                  </a:cxn>
                  <a:cxn ang="0">
                    <a:pos x="234" y="404"/>
                  </a:cxn>
                  <a:cxn ang="0">
                    <a:pos x="217" y="399"/>
                  </a:cxn>
                  <a:cxn ang="0">
                    <a:pos x="209" y="372"/>
                  </a:cxn>
                  <a:cxn ang="0">
                    <a:pos x="198" y="340"/>
                  </a:cxn>
                  <a:cxn ang="0">
                    <a:pos x="162" y="280"/>
                  </a:cxn>
                  <a:cxn ang="0">
                    <a:pos x="154" y="259"/>
                  </a:cxn>
                  <a:cxn ang="0">
                    <a:pos x="140" y="251"/>
                  </a:cxn>
                  <a:cxn ang="0">
                    <a:pos x="131" y="229"/>
                  </a:cxn>
                  <a:cxn ang="0">
                    <a:pos x="109" y="196"/>
                  </a:cxn>
                  <a:cxn ang="0">
                    <a:pos x="112" y="177"/>
                  </a:cxn>
                </a:cxnLst>
                <a:rect l="0" t="0" r="r" b="b"/>
                <a:pathLst>
                  <a:path w="467" h="405">
                    <a:moveTo>
                      <a:pt x="112" y="177"/>
                    </a:moveTo>
                    <a:cubicBezTo>
                      <a:pt x="102" y="154"/>
                      <a:pt x="102" y="154"/>
                      <a:pt x="102" y="154"/>
                    </a:cubicBezTo>
                    <a:cubicBezTo>
                      <a:pt x="102" y="151"/>
                      <a:pt x="105" y="151"/>
                      <a:pt x="106" y="149"/>
                    </a:cubicBezTo>
                    <a:cubicBezTo>
                      <a:pt x="109" y="139"/>
                      <a:pt x="110" y="134"/>
                      <a:pt x="113" y="126"/>
                    </a:cubicBezTo>
                    <a:cubicBezTo>
                      <a:pt x="115" y="117"/>
                      <a:pt x="124" y="115"/>
                      <a:pt x="124" y="104"/>
                    </a:cubicBezTo>
                    <a:cubicBezTo>
                      <a:pt x="124" y="97"/>
                      <a:pt x="122" y="91"/>
                      <a:pt x="122" y="86"/>
                    </a:cubicBezTo>
                    <a:cubicBezTo>
                      <a:pt x="122" y="83"/>
                      <a:pt x="124" y="82"/>
                      <a:pt x="125" y="81"/>
                    </a:cubicBezTo>
                    <a:cubicBezTo>
                      <a:pt x="125" y="77"/>
                      <a:pt x="125" y="77"/>
                      <a:pt x="125" y="77"/>
                    </a:cubicBezTo>
                    <a:cubicBezTo>
                      <a:pt x="121" y="78"/>
                      <a:pt x="120" y="81"/>
                      <a:pt x="117" y="81"/>
                    </a:cubicBezTo>
                    <a:cubicBezTo>
                      <a:pt x="112" y="81"/>
                      <a:pt x="110" y="79"/>
                      <a:pt x="108" y="77"/>
                    </a:cubicBezTo>
                    <a:cubicBezTo>
                      <a:pt x="101" y="82"/>
                      <a:pt x="98" y="88"/>
                      <a:pt x="86" y="88"/>
                    </a:cubicBezTo>
                    <a:cubicBezTo>
                      <a:pt x="76" y="88"/>
                      <a:pt x="73" y="77"/>
                      <a:pt x="64" y="77"/>
                    </a:cubicBezTo>
                    <a:cubicBezTo>
                      <a:pt x="54" y="77"/>
                      <a:pt x="56" y="87"/>
                      <a:pt x="48" y="87"/>
                    </a:cubicBezTo>
                    <a:cubicBezTo>
                      <a:pt x="40" y="87"/>
                      <a:pt x="35" y="75"/>
                      <a:pt x="27" y="79"/>
                    </a:cubicBezTo>
                    <a:cubicBezTo>
                      <a:pt x="22" y="79"/>
                      <a:pt x="22" y="79"/>
                      <a:pt x="22" y="79"/>
                    </a:cubicBezTo>
                    <a:cubicBezTo>
                      <a:pt x="24" y="79"/>
                      <a:pt x="25" y="78"/>
                      <a:pt x="26" y="77"/>
                    </a:cubicBezTo>
                    <a:cubicBezTo>
                      <a:pt x="23" y="74"/>
                      <a:pt x="10" y="67"/>
                      <a:pt x="15" y="63"/>
                    </a:cubicBezTo>
                    <a:cubicBezTo>
                      <a:pt x="11" y="57"/>
                      <a:pt x="6" y="58"/>
                      <a:pt x="0" y="55"/>
                    </a:cubicBezTo>
                    <a:cubicBezTo>
                      <a:pt x="4" y="50"/>
                      <a:pt x="9" y="51"/>
                      <a:pt x="9" y="43"/>
                    </a:cubicBezTo>
                    <a:cubicBezTo>
                      <a:pt x="9" y="40"/>
                      <a:pt x="8" y="40"/>
                      <a:pt x="9" y="37"/>
                    </a:cubicBezTo>
                    <a:cubicBezTo>
                      <a:pt x="6" y="37"/>
                      <a:pt x="1" y="38"/>
                      <a:pt x="1" y="35"/>
                    </a:cubicBezTo>
                    <a:cubicBezTo>
                      <a:pt x="1" y="22"/>
                      <a:pt x="33" y="24"/>
                      <a:pt x="41" y="20"/>
                    </a:cubicBezTo>
                    <a:cubicBezTo>
                      <a:pt x="40" y="17"/>
                      <a:pt x="38" y="18"/>
                      <a:pt x="38" y="15"/>
                    </a:cubicBezTo>
                    <a:cubicBezTo>
                      <a:pt x="38" y="11"/>
                      <a:pt x="46" y="13"/>
                      <a:pt x="48" y="13"/>
                    </a:cubicBezTo>
                    <a:cubicBezTo>
                      <a:pt x="53" y="13"/>
                      <a:pt x="62" y="13"/>
                      <a:pt x="62" y="13"/>
                    </a:cubicBezTo>
                    <a:cubicBezTo>
                      <a:pt x="67" y="13"/>
                      <a:pt x="75" y="7"/>
                      <a:pt x="80" y="4"/>
                    </a:cubicBezTo>
                    <a:cubicBezTo>
                      <a:pt x="86" y="0"/>
                      <a:pt x="98" y="0"/>
                      <a:pt x="106" y="0"/>
                    </a:cubicBezTo>
                    <a:cubicBezTo>
                      <a:pt x="117" y="0"/>
                      <a:pt x="117" y="7"/>
                      <a:pt x="127" y="7"/>
                    </a:cubicBezTo>
                    <a:cubicBezTo>
                      <a:pt x="127" y="12"/>
                      <a:pt x="144" y="15"/>
                      <a:pt x="149" y="15"/>
                    </a:cubicBezTo>
                    <a:cubicBezTo>
                      <a:pt x="162" y="15"/>
                      <a:pt x="170" y="15"/>
                      <a:pt x="174" y="15"/>
                    </a:cubicBezTo>
                    <a:cubicBezTo>
                      <a:pt x="186" y="15"/>
                      <a:pt x="192" y="3"/>
                      <a:pt x="205" y="3"/>
                    </a:cubicBezTo>
                    <a:cubicBezTo>
                      <a:pt x="219" y="3"/>
                      <a:pt x="218" y="12"/>
                      <a:pt x="223" y="21"/>
                    </a:cubicBezTo>
                    <a:cubicBezTo>
                      <a:pt x="224" y="23"/>
                      <a:pt x="233" y="28"/>
                      <a:pt x="233" y="28"/>
                    </a:cubicBezTo>
                    <a:cubicBezTo>
                      <a:pt x="241" y="31"/>
                      <a:pt x="243" y="44"/>
                      <a:pt x="256" y="44"/>
                    </a:cubicBezTo>
                    <a:cubicBezTo>
                      <a:pt x="265" y="44"/>
                      <a:pt x="265" y="36"/>
                      <a:pt x="271" y="34"/>
                    </a:cubicBezTo>
                    <a:cubicBezTo>
                      <a:pt x="275" y="33"/>
                      <a:pt x="274" y="33"/>
                      <a:pt x="278" y="33"/>
                    </a:cubicBezTo>
                    <a:cubicBezTo>
                      <a:pt x="279" y="35"/>
                      <a:pt x="279" y="39"/>
                      <a:pt x="281" y="41"/>
                    </a:cubicBezTo>
                    <a:cubicBezTo>
                      <a:pt x="280" y="41"/>
                      <a:pt x="281" y="42"/>
                      <a:pt x="281" y="43"/>
                    </a:cubicBezTo>
                    <a:cubicBezTo>
                      <a:pt x="281" y="48"/>
                      <a:pt x="284" y="47"/>
                      <a:pt x="286" y="51"/>
                    </a:cubicBezTo>
                    <a:cubicBezTo>
                      <a:pt x="290" y="56"/>
                      <a:pt x="286" y="59"/>
                      <a:pt x="289" y="65"/>
                    </a:cubicBezTo>
                    <a:cubicBezTo>
                      <a:pt x="291" y="70"/>
                      <a:pt x="297" y="67"/>
                      <a:pt x="301" y="68"/>
                    </a:cubicBezTo>
                    <a:cubicBezTo>
                      <a:pt x="305" y="69"/>
                      <a:pt x="306" y="73"/>
                      <a:pt x="309" y="76"/>
                    </a:cubicBezTo>
                    <a:cubicBezTo>
                      <a:pt x="312" y="79"/>
                      <a:pt x="323" y="78"/>
                      <a:pt x="329" y="78"/>
                    </a:cubicBezTo>
                    <a:cubicBezTo>
                      <a:pt x="337" y="78"/>
                      <a:pt x="345" y="77"/>
                      <a:pt x="350" y="76"/>
                    </a:cubicBezTo>
                    <a:cubicBezTo>
                      <a:pt x="350" y="72"/>
                      <a:pt x="350" y="71"/>
                      <a:pt x="350" y="68"/>
                    </a:cubicBezTo>
                    <a:cubicBezTo>
                      <a:pt x="350" y="64"/>
                      <a:pt x="355" y="64"/>
                      <a:pt x="359" y="63"/>
                    </a:cubicBezTo>
                    <a:cubicBezTo>
                      <a:pt x="364" y="61"/>
                      <a:pt x="363" y="59"/>
                      <a:pt x="368" y="57"/>
                    </a:cubicBezTo>
                    <a:cubicBezTo>
                      <a:pt x="376" y="54"/>
                      <a:pt x="381" y="56"/>
                      <a:pt x="387" y="51"/>
                    </a:cubicBezTo>
                    <a:cubicBezTo>
                      <a:pt x="397" y="57"/>
                      <a:pt x="403" y="57"/>
                      <a:pt x="412" y="60"/>
                    </a:cubicBezTo>
                    <a:cubicBezTo>
                      <a:pt x="423" y="64"/>
                      <a:pt x="426" y="74"/>
                      <a:pt x="439" y="74"/>
                    </a:cubicBezTo>
                    <a:cubicBezTo>
                      <a:pt x="439" y="76"/>
                      <a:pt x="442" y="77"/>
                      <a:pt x="443" y="79"/>
                    </a:cubicBezTo>
                    <a:cubicBezTo>
                      <a:pt x="445" y="86"/>
                      <a:pt x="442" y="92"/>
                      <a:pt x="445" y="96"/>
                    </a:cubicBezTo>
                    <a:cubicBezTo>
                      <a:pt x="442" y="98"/>
                      <a:pt x="435" y="114"/>
                      <a:pt x="435" y="115"/>
                    </a:cubicBezTo>
                    <a:cubicBezTo>
                      <a:pt x="435" y="116"/>
                      <a:pt x="436" y="118"/>
                      <a:pt x="435" y="119"/>
                    </a:cubicBezTo>
                    <a:cubicBezTo>
                      <a:pt x="436" y="121"/>
                      <a:pt x="435" y="122"/>
                      <a:pt x="436" y="124"/>
                    </a:cubicBezTo>
                    <a:cubicBezTo>
                      <a:pt x="436" y="138"/>
                      <a:pt x="436" y="138"/>
                      <a:pt x="436" y="138"/>
                    </a:cubicBezTo>
                    <a:cubicBezTo>
                      <a:pt x="438" y="142"/>
                      <a:pt x="437" y="145"/>
                      <a:pt x="439" y="149"/>
                    </a:cubicBezTo>
                    <a:cubicBezTo>
                      <a:pt x="440" y="153"/>
                      <a:pt x="449" y="149"/>
                      <a:pt x="449" y="156"/>
                    </a:cubicBezTo>
                    <a:cubicBezTo>
                      <a:pt x="449" y="165"/>
                      <a:pt x="439" y="164"/>
                      <a:pt x="439" y="171"/>
                    </a:cubicBezTo>
                    <a:cubicBezTo>
                      <a:pt x="439" y="177"/>
                      <a:pt x="443" y="177"/>
                      <a:pt x="445" y="179"/>
                    </a:cubicBezTo>
                    <a:cubicBezTo>
                      <a:pt x="452" y="194"/>
                      <a:pt x="467" y="196"/>
                      <a:pt x="467" y="215"/>
                    </a:cubicBezTo>
                    <a:cubicBezTo>
                      <a:pt x="456" y="218"/>
                      <a:pt x="448" y="220"/>
                      <a:pt x="448" y="232"/>
                    </a:cubicBezTo>
                    <a:cubicBezTo>
                      <a:pt x="448" y="235"/>
                      <a:pt x="450" y="238"/>
                      <a:pt x="450" y="240"/>
                    </a:cubicBezTo>
                    <a:cubicBezTo>
                      <a:pt x="450" y="240"/>
                      <a:pt x="448" y="240"/>
                      <a:pt x="448" y="240"/>
                    </a:cubicBezTo>
                    <a:cubicBezTo>
                      <a:pt x="439" y="240"/>
                      <a:pt x="420" y="235"/>
                      <a:pt x="408" y="235"/>
                    </a:cubicBezTo>
                    <a:cubicBezTo>
                      <a:pt x="406" y="235"/>
                      <a:pt x="393" y="231"/>
                      <a:pt x="393" y="231"/>
                    </a:cubicBezTo>
                    <a:cubicBezTo>
                      <a:pt x="388" y="226"/>
                      <a:pt x="388" y="213"/>
                      <a:pt x="379" y="213"/>
                    </a:cubicBezTo>
                    <a:cubicBezTo>
                      <a:pt x="374" y="213"/>
                      <a:pt x="372" y="217"/>
                      <a:pt x="370" y="220"/>
                    </a:cubicBezTo>
                    <a:cubicBezTo>
                      <a:pt x="348" y="220"/>
                      <a:pt x="348" y="220"/>
                      <a:pt x="348" y="220"/>
                    </a:cubicBezTo>
                    <a:cubicBezTo>
                      <a:pt x="341" y="217"/>
                      <a:pt x="337" y="212"/>
                      <a:pt x="333" y="207"/>
                    </a:cubicBezTo>
                    <a:cubicBezTo>
                      <a:pt x="327" y="202"/>
                      <a:pt x="320" y="205"/>
                      <a:pt x="315" y="200"/>
                    </a:cubicBezTo>
                    <a:cubicBezTo>
                      <a:pt x="313" y="197"/>
                      <a:pt x="314" y="194"/>
                      <a:pt x="313" y="192"/>
                    </a:cubicBezTo>
                    <a:cubicBezTo>
                      <a:pt x="308" y="182"/>
                      <a:pt x="299" y="168"/>
                      <a:pt x="286" y="168"/>
                    </a:cubicBezTo>
                    <a:cubicBezTo>
                      <a:pt x="280" y="168"/>
                      <a:pt x="278" y="176"/>
                      <a:pt x="278" y="183"/>
                    </a:cubicBezTo>
                    <a:cubicBezTo>
                      <a:pt x="278" y="187"/>
                      <a:pt x="278" y="189"/>
                      <a:pt x="278" y="193"/>
                    </a:cubicBezTo>
                    <a:cubicBezTo>
                      <a:pt x="281" y="203"/>
                      <a:pt x="293" y="222"/>
                      <a:pt x="304" y="224"/>
                    </a:cubicBezTo>
                    <a:cubicBezTo>
                      <a:pt x="304" y="229"/>
                      <a:pt x="306" y="231"/>
                      <a:pt x="307" y="235"/>
                    </a:cubicBezTo>
                    <a:cubicBezTo>
                      <a:pt x="312" y="233"/>
                      <a:pt x="311" y="228"/>
                      <a:pt x="315" y="227"/>
                    </a:cubicBezTo>
                    <a:cubicBezTo>
                      <a:pt x="316" y="228"/>
                      <a:pt x="316" y="230"/>
                      <a:pt x="316" y="231"/>
                    </a:cubicBezTo>
                    <a:cubicBezTo>
                      <a:pt x="316" y="237"/>
                      <a:pt x="313" y="240"/>
                      <a:pt x="313" y="246"/>
                    </a:cubicBezTo>
                    <a:cubicBezTo>
                      <a:pt x="313" y="252"/>
                      <a:pt x="324" y="255"/>
                      <a:pt x="331" y="255"/>
                    </a:cubicBezTo>
                    <a:cubicBezTo>
                      <a:pt x="360" y="255"/>
                      <a:pt x="363" y="237"/>
                      <a:pt x="379" y="225"/>
                    </a:cubicBezTo>
                    <a:cubicBezTo>
                      <a:pt x="379" y="241"/>
                      <a:pt x="379" y="241"/>
                      <a:pt x="379" y="241"/>
                    </a:cubicBezTo>
                    <a:cubicBezTo>
                      <a:pt x="385" y="254"/>
                      <a:pt x="393" y="256"/>
                      <a:pt x="406" y="260"/>
                    </a:cubicBezTo>
                    <a:cubicBezTo>
                      <a:pt x="411" y="261"/>
                      <a:pt x="411" y="269"/>
                      <a:pt x="414" y="271"/>
                    </a:cubicBezTo>
                    <a:cubicBezTo>
                      <a:pt x="414" y="270"/>
                      <a:pt x="414" y="270"/>
                      <a:pt x="414" y="270"/>
                    </a:cubicBezTo>
                    <a:cubicBezTo>
                      <a:pt x="416" y="274"/>
                      <a:pt x="423" y="273"/>
                      <a:pt x="423" y="277"/>
                    </a:cubicBezTo>
                    <a:cubicBezTo>
                      <a:pt x="423" y="288"/>
                      <a:pt x="410" y="291"/>
                      <a:pt x="410" y="302"/>
                    </a:cubicBezTo>
                    <a:cubicBezTo>
                      <a:pt x="403" y="302"/>
                      <a:pt x="399" y="303"/>
                      <a:pt x="397" y="309"/>
                    </a:cubicBezTo>
                    <a:cubicBezTo>
                      <a:pt x="395" y="314"/>
                      <a:pt x="396" y="321"/>
                      <a:pt x="390" y="321"/>
                    </a:cubicBezTo>
                    <a:cubicBezTo>
                      <a:pt x="384" y="321"/>
                      <a:pt x="384" y="334"/>
                      <a:pt x="378" y="334"/>
                    </a:cubicBezTo>
                    <a:cubicBezTo>
                      <a:pt x="374" y="334"/>
                      <a:pt x="365" y="342"/>
                      <a:pt x="365" y="347"/>
                    </a:cubicBezTo>
                    <a:cubicBezTo>
                      <a:pt x="353" y="349"/>
                      <a:pt x="327" y="354"/>
                      <a:pt x="327" y="364"/>
                    </a:cubicBezTo>
                    <a:cubicBezTo>
                      <a:pt x="327" y="365"/>
                      <a:pt x="327" y="367"/>
                      <a:pt x="328" y="368"/>
                    </a:cubicBezTo>
                    <a:cubicBezTo>
                      <a:pt x="318" y="373"/>
                      <a:pt x="304" y="376"/>
                      <a:pt x="294" y="378"/>
                    </a:cubicBezTo>
                    <a:cubicBezTo>
                      <a:pt x="289" y="380"/>
                      <a:pt x="271" y="392"/>
                      <a:pt x="265" y="395"/>
                    </a:cubicBezTo>
                    <a:cubicBezTo>
                      <a:pt x="252" y="395"/>
                      <a:pt x="252" y="395"/>
                      <a:pt x="252" y="395"/>
                    </a:cubicBezTo>
                    <a:cubicBezTo>
                      <a:pt x="244" y="400"/>
                      <a:pt x="243" y="404"/>
                      <a:pt x="234" y="404"/>
                    </a:cubicBezTo>
                    <a:cubicBezTo>
                      <a:pt x="231" y="405"/>
                      <a:pt x="231" y="405"/>
                      <a:pt x="231" y="405"/>
                    </a:cubicBezTo>
                    <a:cubicBezTo>
                      <a:pt x="229" y="405"/>
                      <a:pt x="218" y="400"/>
                      <a:pt x="217" y="399"/>
                    </a:cubicBezTo>
                    <a:cubicBezTo>
                      <a:pt x="216" y="399"/>
                      <a:pt x="219" y="399"/>
                      <a:pt x="217" y="394"/>
                    </a:cubicBezTo>
                    <a:cubicBezTo>
                      <a:pt x="212" y="387"/>
                      <a:pt x="209" y="380"/>
                      <a:pt x="209" y="372"/>
                    </a:cubicBezTo>
                    <a:cubicBezTo>
                      <a:pt x="204" y="371"/>
                      <a:pt x="207" y="363"/>
                      <a:pt x="208" y="359"/>
                    </a:cubicBezTo>
                    <a:cubicBezTo>
                      <a:pt x="210" y="349"/>
                      <a:pt x="203" y="345"/>
                      <a:pt x="198" y="340"/>
                    </a:cubicBezTo>
                    <a:cubicBezTo>
                      <a:pt x="193" y="335"/>
                      <a:pt x="181" y="320"/>
                      <a:pt x="181" y="309"/>
                    </a:cubicBezTo>
                    <a:cubicBezTo>
                      <a:pt x="165" y="306"/>
                      <a:pt x="162" y="297"/>
                      <a:pt x="162" y="280"/>
                    </a:cubicBezTo>
                    <a:cubicBezTo>
                      <a:pt x="162" y="270"/>
                      <a:pt x="156" y="268"/>
                      <a:pt x="154" y="259"/>
                    </a:cubicBezTo>
                    <a:cubicBezTo>
                      <a:pt x="154" y="259"/>
                      <a:pt x="154" y="259"/>
                      <a:pt x="154" y="259"/>
                    </a:cubicBezTo>
                    <a:cubicBezTo>
                      <a:pt x="152" y="258"/>
                      <a:pt x="150" y="255"/>
                      <a:pt x="148" y="254"/>
                    </a:cubicBezTo>
                    <a:cubicBezTo>
                      <a:pt x="147" y="252"/>
                      <a:pt x="141" y="253"/>
                      <a:pt x="140" y="251"/>
                    </a:cubicBezTo>
                    <a:cubicBezTo>
                      <a:pt x="137" y="249"/>
                      <a:pt x="138" y="242"/>
                      <a:pt x="137" y="239"/>
                    </a:cubicBezTo>
                    <a:cubicBezTo>
                      <a:pt x="136" y="235"/>
                      <a:pt x="132" y="231"/>
                      <a:pt x="131" y="229"/>
                    </a:cubicBezTo>
                    <a:cubicBezTo>
                      <a:pt x="125" y="221"/>
                      <a:pt x="121" y="214"/>
                      <a:pt x="116" y="207"/>
                    </a:cubicBezTo>
                    <a:cubicBezTo>
                      <a:pt x="115" y="205"/>
                      <a:pt x="109" y="198"/>
                      <a:pt x="109" y="196"/>
                    </a:cubicBezTo>
                    <a:cubicBezTo>
                      <a:pt x="109" y="192"/>
                      <a:pt x="112" y="182"/>
                      <a:pt x="112" y="175"/>
                    </a:cubicBezTo>
                    <a:lnTo>
                      <a:pt x="112" y="17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8" name="ïşḻïďê-Freeform: Shape 18"/>
              <p:cNvSpPr/>
              <p:nvPr/>
            </p:nvSpPr>
            <p:spPr bwMode="auto">
              <a:xfrm>
                <a:off x="5713413" y="2714625"/>
                <a:ext cx="33338" cy="63500"/>
              </a:xfrm>
              <a:custGeom>
                <a:avLst/>
                <a:gdLst/>
                <a:ahLst/>
                <a:cxnLst>
                  <a:cxn ang="0">
                    <a:pos x="25" y="30"/>
                  </a:cxn>
                  <a:cxn ang="0">
                    <a:pos x="11" y="48"/>
                  </a:cxn>
                  <a:cxn ang="0">
                    <a:pos x="0" y="35"/>
                  </a:cxn>
                  <a:cxn ang="0">
                    <a:pos x="6" y="0"/>
                  </a:cxn>
                  <a:cxn ang="0">
                    <a:pos x="25" y="30"/>
                  </a:cxn>
                </a:cxnLst>
                <a:rect l="0" t="0" r="r" b="b"/>
                <a:pathLst>
                  <a:path w="25" h="48">
                    <a:moveTo>
                      <a:pt x="25" y="30"/>
                    </a:moveTo>
                    <a:cubicBezTo>
                      <a:pt x="25" y="37"/>
                      <a:pt x="20" y="48"/>
                      <a:pt x="11" y="48"/>
                    </a:cubicBezTo>
                    <a:cubicBezTo>
                      <a:pt x="5" y="48"/>
                      <a:pt x="0" y="41"/>
                      <a:pt x="0" y="35"/>
                    </a:cubicBezTo>
                    <a:cubicBezTo>
                      <a:pt x="0" y="22"/>
                      <a:pt x="6" y="13"/>
                      <a:pt x="6" y="0"/>
                    </a:cubicBezTo>
                    <a:cubicBezTo>
                      <a:pt x="13" y="10"/>
                      <a:pt x="25" y="15"/>
                      <a:pt x="25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9" name="ïşḻïďê-Freeform: Shape 19"/>
              <p:cNvSpPr/>
              <p:nvPr/>
            </p:nvSpPr>
            <p:spPr bwMode="auto">
              <a:xfrm>
                <a:off x="5397500" y="2195513"/>
                <a:ext cx="677863" cy="544513"/>
              </a:xfrm>
              <a:custGeom>
                <a:avLst/>
                <a:gdLst/>
                <a:ahLst/>
                <a:cxnLst>
                  <a:cxn ang="0">
                    <a:pos x="148" y="270"/>
                  </a:cxn>
                  <a:cxn ang="0">
                    <a:pos x="174" y="340"/>
                  </a:cxn>
                  <a:cxn ang="0">
                    <a:pos x="200" y="401"/>
                  </a:cxn>
                  <a:cxn ang="0">
                    <a:pos x="216" y="401"/>
                  </a:cxn>
                  <a:cxn ang="0">
                    <a:pos x="237" y="379"/>
                  </a:cxn>
                  <a:cxn ang="0">
                    <a:pos x="243" y="341"/>
                  </a:cxn>
                  <a:cxn ang="0">
                    <a:pos x="268" y="298"/>
                  </a:cxn>
                  <a:cxn ang="0">
                    <a:pos x="326" y="240"/>
                  </a:cxn>
                  <a:cxn ang="0">
                    <a:pos x="374" y="218"/>
                  </a:cxn>
                  <a:cxn ang="0">
                    <a:pos x="409" y="259"/>
                  </a:cxn>
                  <a:cxn ang="0">
                    <a:pos x="423" y="302"/>
                  </a:cxn>
                  <a:cxn ang="0">
                    <a:pos x="457" y="300"/>
                  </a:cxn>
                  <a:cxn ang="0">
                    <a:pos x="476" y="367"/>
                  </a:cxn>
                  <a:cxn ang="0">
                    <a:pos x="489" y="358"/>
                  </a:cxn>
                  <a:cxn ang="0">
                    <a:pos x="472" y="316"/>
                  </a:cxn>
                  <a:cxn ang="0">
                    <a:pos x="473" y="288"/>
                  </a:cxn>
                  <a:cxn ang="0">
                    <a:pos x="483" y="254"/>
                  </a:cxn>
                  <a:cxn ang="0">
                    <a:pos x="487" y="213"/>
                  </a:cxn>
                  <a:cxn ang="0">
                    <a:pos x="467" y="197"/>
                  </a:cxn>
                  <a:cxn ang="0">
                    <a:pos x="445" y="125"/>
                  </a:cxn>
                  <a:cxn ang="0">
                    <a:pos x="423" y="130"/>
                  </a:cxn>
                  <a:cxn ang="0">
                    <a:pos x="373" y="144"/>
                  </a:cxn>
                  <a:cxn ang="0">
                    <a:pos x="341" y="147"/>
                  </a:cxn>
                  <a:cxn ang="0">
                    <a:pos x="295" y="136"/>
                  </a:cxn>
                  <a:cxn ang="0">
                    <a:pos x="254" y="116"/>
                  </a:cxn>
                  <a:cxn ang="0">
                    <a:pos x="226" y="89"/>
                  </a:cxn>
                  <a:cxn ang="0">
                    <a:pos x="229" y="69"/>
                  </a:cxn>
                  <a:cxn ang="0">
                    <a:pos x="213" y="43"/>
                  </a:cxn>
                  <a:cxn ang="0">
                    <a:pos x="178" y="16"/>
                  </a:cxn>
                  <a:cxn ang="0">
                    <a:pos x="131" y="0"/>
                  </a:cxn>
                  <a:cxn ang="0">
                    <a:pos x="94" y="21"/>
                  </a:cxn>
                  <a:cxn ang="0">
                    <a:pos x="65" y="13"/>
                  </a:cxn>
                  <a:cxn ang="0">
                    <a:pos x="23" y="46"/>
                  </a:cxn>
                  <a:cxn ang="0">
                    <a:pos x="0" y="64"/>
                  </a:cxn>
                  <a:cxn ang="0">
                    <a:pos x="1" y="87"/>
                  </a:cxn>
                  <a:cxn ang="0">
                    <a:pos x="4" y="120"/>
                  </a:cxn>
                  <a:cxn ang="0">
                    <a:pos x="13" y="181"/>
                  </a:cxn>
                  <a:cxn ang="0">
                    <a:pos x="34" y="185"/>
                  </a:cxn>
                  <a:cxn ang="0">
                    <a:pos x="70" y="185"/>
                  </a:cxn>
                  <a:cxn ang="0">
                    <a:pos x="118" y="219"/>
                  </a:cxn>
                  <a:cxn ang="0">
                    <a:pos x="127" y="248"/>
                  </a:cxn>
                  <a:cxn ang="0">
                    <a:pos x="145" y="233"/>
                  </a:cxn>
                  <a:cxn ang="0">
                    <a:pos x="149" y="265"/>
                  </a:cxn>
                </a:cxnLst>
                <a:rect l="0" t="0" r="r" b="b"/>
                <a:pathLst>
                  <a:path w="509" h="410">
                    <a:moveTo>
                      <a:pt x="149" y="265"/>
                    </a:moveTo>
                    <a:cubicBezTo>
                      <a:pt x="147" y="263"/>
                      <a:pt x="147" y="263"/>
                      <a:pt x="147" y="263"/>
                    </a:cubicBezTo>
                    <a:cubicBezTo>
                      <a:pt x="147" y="265"/>
                      <a:pt x="148" y="268"/>
                      <a:pt x="148" y="270"/>
                    </a:cubicBezTo>
                    <a:cubicBezTo>
                      <a:pt x="148" y="278"/>
                      <a:pt x="153" y="286"/>
                      <a:pt x="155" y="295"/>
                    </a:cubicBezTo>
                    <a:cubicBezTo>
                      <a:pt x="158" y="305"/>
                      <a:pt x="166" y="319"/>
                      <a:pt x="168" y="326"/>
                    </a:cubicBezTo>
                    <a:cubicBezTo>
                      <a:pt x="170" y="332"/>
                      <a:pt x="170" y="334"/>
                      <a:pt x="174" y="340"/>
                    </a:cubicBezTo>
                    <a:cubicBezTo>
                      <a:pt x="177" y="345"/>
                      <a:pt x="175" y="351"/>
                      <a:pt x="179" y="358"/>
                    </a:cubicBezTo>
                    <a:cubicBezTo>
                      <a:pt x="180" y="362"/>
                      <a:pt x="187" y="366"/>
                      <a:pt x="188" y="372"/>
                    </a:cubicBezTo>
                    <a:cubicBezTo>
                      <a:pt x="191" y="382"/>
                      <a:pt x="196" y="390"/>
                      <a:pt x="200" y="401"/>
                    </a:cubicBezTo>
                    <a:cubicBezTo>
                      <a:pt x="200" y="402"/>
                      <a:pt x="202" y="405"/>
                      <a:pt x="204" y="405"/>
                    </a:cubicBezTo>
                    <a:cubicBezTo>
                      <a:pt x="204" y="409"/>
                      <a:pt x="207" y="410"/>
                      <a:pt x="210" y="410"/>
                    </a:cubicBezTo>
                    <a:cubicBezTo>
                      <a:pt x="214" y="410"/>
                      <a:pt x="214" y="405"/>
                      <a:pt x="216" y="401"/>
                    </a:cubicBezTo>
                    <a:cubicBezTo>
                      <a:pt x="218" y="397"/>
                      <a:pt x="219" y="398"/>
                      <a:pt x="224" y="396"/>
                    </a:cubicBezTo>
                    <a:cubicBezTo>
                      <a:pt x="228" y="394"/>
                      <a:pt x="227" y="382"/>
                      <a:pt x="233" y="381"/>
                    </a:cubicBezTo>
                    <a:cubicBezTo>
                      <a:pt x="234" y="380"/>
                      <a:pt x="237" y="380"/>
                      <a:pt x="237" y="379"/>
                    </a:cubicBezTo>
                    <a:cubicBezTo>
                      <a:pt x="240" y="379"/>
                      <a:pt x="240" y="379"/>
                      <a:pt x="240" y="379"/>
                    </a:cubicBezTo>
                    <a:cubicBezTo>
                      <a:pt x="237" y="367"/>
                      <a:pt x="237" y="367"/>
                      <a:pt x="237" y="367"/>
                    </a:cubicBezTo>
                    <a:cubicBezTo>
                      <a:pt x="237" y="359"/>
                      <a:pt x="243" y="352"/>
                      <a:pt x="243" y="341"/>
                    </a:cubicBezTo>
                    <a:cubicBezTo>
                      <a:pt x="243" y="334"/>
                      <a:pt x="240" y="329"/>
                      <a:pt x="240" y="321"/>
                    </a:cubicBezTo>
                    <a:cubicBezTo>
                      <a:pt x="240" y="312"/>
                      <a:pt x="249" y="311"/>
                      <a:pt x="257" y="308"/>
                    </a:cubicBezTo>
                    <a:cubicBezTo>
                      <a:pt x="260" y="307"/>
                      <a:pt x="265" y="302"/>
                      <a:pt x="268" y="298"/>
                    </a:cubicBezTo>
                    <a:cubicBezTo>
                      <a:pt x="277" y="290"/>
                      <a:pt x="284" y="281"/>
                      <a:pt x="293" y="272"/>
                    </a:cubicBezTo>
                    <a:cubicBezTo>
                      <a:pt x="300" y="265"/>
                      <a:pt x="313" y="263"/>
                      <a:pt x="321" y="255"/>
                    </a:cubicBezTo>
                    <a:cubicBezTo>
                      <a:pt x="325" y="251"/>
                      <a:pt x="325" y="246"/>
                      <a:pt x="326" y="240"/>
                    </a:cubicBezTo>
                    <a:cubicBezTo>
                      <a:pt x="328" y="236"/>
                      <a:pt x="337" y="236"/>
                      <a:pt x="340" y="229"/>
                    </a:cubicBezTo>
                    <a:cubicBezTo>
                      <a:pt x="344" y="231"/>
                      <a:pt x="344" y="233"/>
                      <a:pt x="351" y="233"/>
                    </a:cubicBezTo>
                    <a:cubicBezTo>
                      <a:pt x="362" y="233"/>
                      <a:pt x="374" y="231"/>
                      <a:pt x="374" y="218"/>
                    </a:cubicBezTo>
                    <a:cubicBezTo>
                      <a:pt x="381" y="219"/>
                      <a:pt x="389" y="222"/>
                      <a:pt x="390" y="228"/>
                    </a:cubicBezTo>
                    <a:cubicBezTo>
                      <a:pt x="392" y="233"/>
                      <a:pt x="391" y="240"/>
                      <a:pt x="395" y="245"/>
                    </a:cubicBezTo>
                    <a:cubicBezTo>
                      <a:pt x="398" y="251"/>
                      <a:pt x="403" y="255"/>
                      <a:pt x="409" y="259"/>
                    </a:cubicBezTo>
                    <a:cubicBezTo>
                      <a:pt x="414" y="267"/>
                      <a:pt x="419" y="274"/>
                      <a:pt x="422" y="283"/>
                    </a:cubicBezTo>
                    <a:cubicBezTo>
                      <a:pt x="423" y="285"/>
                      <a:pt x="425" y="286"/>
                      <a:pt x="425" y="289"/>
                    </a:cubicBezTo>
                    <a:cubicBezTo>
                      <a:pt x="425" y="293"/>
                      <a:pt x="423" y="296"/>
                      <a:pt x="423" y="302"/>
                    </a:cubicBezTo>
                    <a:cubicBezTo>
                      <a:pt x="423" y="307"/>
                      <a:pt x="423" y="313"/>
                      <a:pt x="430" y="313"/>
                    </a:cubicBezTo>
                    <a:cubicBezTo>
                      <a:pt x="442" y="313"/>
                      <a:pt x="445" y="300"/>
                      <a:pt x="453" y="293"/>
                    </a:cubicBezTo>
                    <a:cubicBezTo>
                      <a:pt x="455" y="295"/>
                      <a:pt x="454" y="297"/>
                      <a:pt x="457" y="300"/>
                    </a:cubicBezTo>
                    <a:cubicBezTo>
                      <a:pt x="457" y="300"/>
                      <a:pt x="461" y="300"/>
                      <a:pt x="462" y="302"/>
                    </a:cubicBezTo>
                    <a:cubicBezTo>
                      <a:pt x="467" y="308"/>
                      <a:pt x="459" y="322"/>
                      <a:pt x="465" y="322"/>
                    </a:cubicBezTo>
                    <a:cubicBezTo>
                      <a:pt x="465" y="336"/>
                      <a:pt x="476" y="347"/>
                      <a:pt x="476" y="367"/>
                    </a:cubicBezTo>
                    <a:cubicBezTo>
                      <a:pt x="476" y="371"/>
                      <a:pt x="473" y="382"/>
                      <a:pt x="476" y="383"/>
                    </a:cubicBezTo>
                    <a:cubicBezTo>
                      <a:pt x="480" y="376"/>
                      <a:pt x="481" y="371"/>
                      <a:pt x="485" y="363"/>
                    </a:cubicBezTo>
                    <a:cubicBezTo>
                      <a:pt x="486" y="361"/>
                      <a:pt x="489" y="360"/>
                      <a:pt x="489" y="358"/>
                    </a:cubicBezTo>
                    <a:cubicBezTo>
                      <a:pt x="489" y="354"/>
                      <a:pt x="483" y="334"/>
                      <a:pt x="479" y="330"/>
                    </a:cubicBezTo>
                    <a:cubicBezTo>
                      <a:pt x="476" y="327"/>
                      <a:pt x="472" y="325"/>
                      <a:pt x="472" y="320"/>
                    </a:cubicBezTo>
                    <a:cubicBezTo>
                      <a:pt x="472" y="319"/>
                      <a:pt x="472" y="318"/>
                      <a:pt x="472" y="316"/>
                    </a:cubicBezTo>
                    <a:cubicBezTo>
                      <a:pt x="472" y="317"/>
                      <a:pt x="472" y="317"/>
                      <a:pt x="472" y="317"/>
                    </a:cubicBezTo>
                    <a:cubicBezTo>
                      <a:pt x="473" y="316"/>
                      <a:pt x="476" y="311"/>
                      <a:pt x="476" y="307"/>
                    </a:cubicBezTo>
                    <a:cubicBezTo>
                      <a:pt x="476" y="302"/>
                      <a:pt x="476" y="293"/>
                      <a:pt x="473" y="288"/>
                    </a:cubicBezTo>
                    <a:cubicBezTo>
                      <a:pt x="470" y="284"/>
                      <a:pt x="464" y="284"/>
                      <a:pt x="464" y="276"/>
                    </a:cubicBezTo>
                    <a:cubicBezTo>
                      <a:pt x="464" y="268"/>
                      <a:pt x="467" y="262"/>
                      <a:pt x="472" y="258"/>
                    </a:cubicBezTo>
                    <a:cubicBezTo>
                      <a:pt x="474" y="255"/>
                      <a:pt x="479" y="256"/>
                      <a:pt x="483" y="254"/>
                    </a:cubicBezTo>
                    <a:cubicBezTo>
                      <a:pt x="493" y="247"/>
                      <a:pt x="500" y="244"/>
                      <a:pt x="509" y="230"/>
                    </a:cubicBezTo>
                    <a:cubicBezTo>
                      <a:pt x="506" y="230"/>
                      <a:pt x="505" y="231"/>
                      <a:pt x="501" y="231"/>
                    </a:cubicBezTo>
                    <a:cubicBezTo>
                      <a:pt x="493" y="231"/>
                      <a:pt x="487" y="222"/>
                      <a:pt x="487" y="213"/>
                    </a:cubicBezTo>
                    <a:cubicBezTo>
                      <a:pt x="483" y="212"/>
                      <a:pt x="482" y="199"/>
                      <a:pt x="478" y="199"/>
                    </a:cubicBezTo>
                    <a:cubicBezTo>
                      <a:pt x="475" y="199"/>
                      <a:pt x="472" y="202"/>
                      <a:pt x="469" y="202"/>
                    </a:cubicBezTo>
                    <a:cubicBezTo>
                      <a:pt x="468" y="202"/>
                      <a:pt x="467" y="199"/>
                      <a:pt x="467" y="197"/>
                    </a:cubicBezTo>
                    <a:cubicBezTo>
                      <a:pt x="467" y="181"/>
                      <a:pt x="479" y="180"/>
                      <a:pt x="479" y="163"/>
                    </a:cubicBezTo>
                    <a:cubicBezTo>
                      <a:pt x="479" y="154"/>
                      <a:pt x="472" y="151"/>
                      <a:pt x="468" y="144"/>
                    </a:cubicBezTo>
                    <a:cubicBezTo>
                      <a:pt x="457" y="139"/>
                      <a:pt x="448" y="140"/>
                      <a:pt x="445" y="125"/>
                    </a:cubicBezTo>
                    <a:cubicBezTo>
                      <a:pt x="442" y="125"/>
                      <a:pt x="442" y="125"/>
                      <a:pt x="442" y="125"/>
                    </a:cubicBezTo>
                    <a:cubicBezTo>
                      <a:pt x="438" y="129"/>
                      <a:pt x="438" y="129"/>
                      <a:pt x="438" y="129"/>
                    </a:cubicBezTo>
                    <a:cubicBezTo>
                      <a:pt x="433" y="131"/>
                      <a:pt x="427" y="126"/>
                      <a:pt x="423" y="130"/>
                    </a:cubicBezTo>
                    <a:cubicBezTo>
                      <a:pt x="422" y="132"/>
                      <a:pt x="421" y="133"/>
                      <a:pt x="418" y="135"/>
                    </a:cubicBezTo>
                    <a:cubicBezTo>
                      <a:pt x="415" y="137"/>
                      <a:pt x="401" y="149"/>
                      <a:pt x="394" y="149"/>
                    </a:cubicBezTo>
                    <a:cubicBezTo>
                      <a:pt x="387" y="149"/>
                      <a:pt x="382" y="144"/>
                      <a:pt x="373" y="144"/>
                    </a:cubicBezTo>
                    <a:cubicBezTo>
                      <a:pt x="362" y="144"/>
                      <a:pt x="360" y="152"/>
                      <a:pt x="354" y="155"/>
                    </a:cubicBezTo>
                    <a:cubicBezTo>
                      <a:pt x="353" y="152"/>
                      <a:pt x="352" y="145"/>
                      <a:pt x="349" y="145"/>
                    </a:cubicBezTo>
                    <a:cubicBezTo>
                      <a:pt x="347" y="145"/>
                      <a:pt x="345" y="147"/>
                      <a:pt x="341" y="147"/>
                    </a:cubicBezTo>
                    <a:cubicBezTo>
                      <a:pt x="335" y="147"/>
                      <a:pt x="329" y="147"/>
                      <a:pt x="323" y="147"/>
                    </a:cubicBezTo>
                    <a:cubicBezTo>
                      <a:pt x="313" y="147"/>
                      <a:pt x="309" y="141"/>
                      <a:pt x="302" y="136"/>
                    </a:cubicBezTo>
                    <a:cubicBezTo>
                      <a:pt x="300" y="135"/>
                      <a:pt x="296" y="139"/>
                      <a:pt x="295" y="136"/>
                    </a:cubicBezTo>
                    <a:cubicBezTo>
                      <a:pt x="293" y="132"/>
                      <a:pt x="293" y="129"/>
                      <a:pt x="290" y="127"/>
                    </a:cubicBezTo>
                    <a:cubicBezTo>
                      <a:pt x="283" y="124"/>
                      <a:pt x="279" y="126"/>
                      <a:pt x="273" y="120"/>
                    </a:cubicBezTo>
                    <a:cubicBezTo>
                      <a:pt x="268" y="115"/>
                      <a:pt x="263" y="118"/>
                      <a:pt x="254" y="116"/>
                    </a:cubicBezTo>
                    <a:cubicBezTo>
                      <a:pt x="246" y="114"/>
                      <a:pt x="243" y="108"/>
                      <a:pt x="236" y="106"/>
                    </a:cubicBezTo>
                    <a:cubicBezTo>
                      <a:pt x="234" y="105"/>
                      <a:pt x="229" y="106"/>
                      <a:pt x="228" y="103"/>
                    </a:cubicBezTo>
                    <a:cubicBezTo>
                      <a:pt x="227" y="98"/>
                      <a:pt x="227" y="94"/>
                      <a:pt x="226" y="89"/>
                    </a:cubicBezTo>
                    <a:cubicBezTo>
                      <a:pt x="226" y="85"/>
                      <a:pt x="226" y="85"/>
                      <a:pt x="226" y="85"/>
                    </a:cubicBezTo>
                    <a:cubicBezTo>
                      <a:pt x="231" y="85"/>
                      <a:pt x="236" y="86"/>
                      <a:pt x="236" y="80"/>
                    </a:cubicBezTo>
                    <a:cubicBezTo>
                      <a:pt x="236" y="75"/>
                      <a:pt x="229" y="74"/>
                      <a:pt x="229" y="69"/>
                    </a:cubicBezTo>
                    <a:cubicBezTo>
                      <a:pt x="229" y="57"/>
                      <a:pt x="246" y="59"/>
                      <a:pt x="246" y="47"/>
                    </a:cubicBezTo>
                    <a:cubicBezTo>
                      <a:pt x="246" y="43"/>
                      <a:pt x="236" y="35"/>
                      <a:pt x="232" y="35"/>
                    </a:cubicBezTo>
                    <a:cubicBezTo>
                      <a:pt x="224" y="35"/>
                      <a:pt x="221" y="42"/>
                      <a:pt x="213" y="43"/>
                    </a:cubicBezTo>
                    <a:cubicBezTo>
                      <a:pt x="205" y="40"/>
                      <a:pt x="200" y="40"/>
                      <a:pt x="194" y="34"/>
                    </a:cubicBezTo>
                    <a:cubicBezTo>
                      <a:pt x="191" y="31"/>
                      <a:pt x="193" y="25"/>
                      <a:pt x="188" y="24"/>
                    </a:cubicBezTo>
                    <a:cubicBezTo>
                      <a:pt x="182" y="22"/>
                      <a:pt x="178" y="24"/>
                      <a:pt x="178" y="16"/>
                    </a:cubicBezTo>
                    <a:cubicBezTo>
                      <a:pt x="172" y="15"/>
                      <a:pt x="168" y="15"/>
                      <a:pt x="163" y="15"/>
                    </a:cubicBezTo>
                    <a:cubicBezTo>
                      <a:pt x="154" y="15"/>
                      <a:pt x="150" y="23"/>
                      <a:pt x="140" y="23"/>
                    </a:cubicBezTo>
                    <a:cubicBezTo>
                      <a:pt x="130" y="23"/>
                      <a:pt x="140" y="0"/>
                      <a:pt x="131" y="0"/>
                    </a:cubicBezTo>
                    <a:cubicBezTo>
                      <a:pt x="122" y="0"/>
                      <a:pt x="120" y="10"/>
                      <a:pt x="116" y="10"/>
                    </a:cubicBezTo>
                    <a:cubicBezTo>
                      <a:pt x="115" y="10"/>
                      <a:pt x="114" y="11"/>
                      <a:pt x="113" y="10"/>
                    </a:cubicBezTo>
                    <a:cubicBezTo>
                      <a:pt x="110" y="16"/>
                      <a:pt x="103" y="21"/>
                      <a:pt x="94" y="21"/>
                    </a:cubicBezTo>
                    <a:cubicBezTo>
                      <a:pt x="91" y="21"/>
                      <a:pt x="90" y="16"/>
                      <a:pt x="86" y="16"/>
                    </a:cubicBezTo>
                    <a:cubicBezTo>
                      <a:pt x="83" y="16"/>
                      <a:pt x="73" y="20"/>
                      <a:pt x="72" y="15"/>
                    </a:cubicBezTo>
                    <a:cubicBezTo>
                      <a:pt x="68" y="15"/>
                      <a:pt x="69" y="13"/>
                      <a:pt x="65" y="13"/>
                    </a:cubicBezTo>
                    <a:cubicBezTo>
                      <a:pt x="54" y="13"/>
                      <a:pt x="53" y="24"/>
                      <a:pt x="45" y="32"/>
                    </a:cubicBezTo>
                    <a:cubicBezTo>
                      <a:pt x="42" y="35"/>
                      <a:pt x="37" y="35"/>
                      <a:pt x="33" y="39"/>
                    </a:cubicBezTo>
                    <a:cubicBezTo>
                      <a:pt x="30" y="42"/>
                      <a:pt x="28" y="46"/>
                      <a:pt x="23" y="46"/>
                    </a:cubicBezTo>
                    <a:cubicBezTo>
                      <a:pt x="19" y="46"/>
                      <a:pt x="16" y="42"/>
                      <a:pt x="12" y="42"/>
                    </a:cubicBezTo>
                    <a:cubicBezTo>
                      <a:pt x="11" y="42"/>
                      <a:pt x="11" y="45"/>
                      <a:pt x="10" y="45"/>
                    </a:cubicBezTo>
                    <a:cubicBezTo>
                      <a:pt x="7" y="47"/>
                      <a:pt x="0" y="63"/>
                      <a:pt x="0" y="64"/>
                    </a:cubicBezTo>
                    <a:cubicBezTo>
                      <a:pt x="0" y="65"/>
                      <a:pt x="1" y="67"/>
                      <a:pt x="0" y="68"/>
                    </a:cubicBezTo>
                    <a:cubicBezTo>
                      <a:pt x="1" y="70"/>
                      <a:pt x="0" y="71"/>
                      <a:pt x="1" y="73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3" y="91"/>
                      <a:pt x="2" y="94"/>
                      <a:pt x="4" y="98"/>
                    </a:cubicBezTo>
                    <a:cubicBezTo>
                      <a:pt x="5" y="102"/>
                      <a:pt x="14" y="98"/>
                      <a:pt x="14" y="105"/>
                    </a:cubicBezTo>
                    <a:cubicBezTo>
                      <a:pt x="14" y="114"/>
                      <a:pt x="4" y="113"/>
                      <a:pt x="4" y="120"/>
                    </a:cubicBezTo>
                    <a:cubicBezTo>
                      <a:pt x="4" y="126"/>
                      <a:pt x="8" y="126"/>
                      <a:pt x="10" y="128"/>
                    </a:cubicBezTo>
                    <a:cubicBezTo>
                      <a:pt x="17" y="143"/>
                      <a:pt x="32" y="145"/>
                      <a:pt x="32" y="164"/>
                    </a:cubicBezTo>
                    <a:cubicBezTo>
                      <a:pt x="21" y="167"/>
                      <a:pt x="13" y="169"/>
                      <a:pt x="13" y="181"/>
                    </a:cubicBezTo>
                    <a:cubicBezTo>
                      <a:pt x="13" y="184"/>
                      <a:pt x="15" y="187"/>
                      <a:pt x="15" y="189"/>
                    </a:cubicBezTo>
                    <a:cubicBezTo>
                      <a:pt x="30" y="188"/>
                      <a:pt x="30" y="188"/>
                      <a:pt x="30" y="188"/>
                    </a:cubicBezTo>
                    <a:cubicBezTo>
                      <a:pt x="31" y="187"/>
                      <a:pt x="33" y="186"/>
                      <a:pt x="34" y="185"/>
                    </a:cubicBezTo>
                    <a:cubicBezTo>
                      <a:pt x="46" y="188"/>
                      <a:pt x="46" y="188"/>
                      <a:pt x="46" y="188"/>
                    </a:cubicBezTo>
                    <a:cubicBezTo>
                      <a:pt x="50" y="188"/>
                      <a:pt x="52" y="184"/>
                      <a:pt x="57" y="184"/>
                    </a:cubicBezTo>
                    <a:cubicBezTo>
                      <a:pt x="62" y="184"/>
                      <a:pt x="65" y="184"/>
                      <a:pt x="70" y="185"/>
                    </a:cubicBezTo>
                    <a:cubicBezTo>
                      <a:pt x="75" y="187"/>
                      <a:pt x="78" y="197"/>
                      <a:pt x="82" y="203"/>
                    </a:cubicBezTo>
                    <a:cubicBezTo>
                      <a:pt x="86" y="209"/>
                      <a:pt x="99" y="218"/>
                      <a:pt x="108" y="218"/>
                    </a:cubicBezTo>
                    <a:cubicBezTo>
                      <a:pt x="111" y="218"/>
                      <a:pt x="114" y="218"/>
                      <a:pt x="118" y="219"/>
                    </a:cubicBezTo>
                    <a:cubicBezTo>
                      <a:pt x="116" y="221"/>
                      <a:pt x="116" y="225"/>
                      <a:pt x="112" y="225"/>
                    </a:cubicBezTo>
                    <a:cubicBezTo>
                      <a:pt x="108" y="227"/>
                      <a:pt x="105" y="225"/>
                      <a:pt x="101" y="227"/>
                    </a:cubicBezTo>
                    <a:cubicBezTo>
                      <a:pt x="108" y="234"/>
                      <a:pt x="113" y="248"/>
                      <a:pt x="127" y="248"/>
                    </a:cubicBezTo>
                    <a:cubicBezTo>
                      <a:pt x="138" y="248"/>
                      <a:pt x="139" y="233"/>
                      <a:pt x="144" y="227"/>
                    </a:cubicBezTo>
                    <a:cubicBezTo>
                      <a:pt x="148" y="227"/>
                      <a:pt x="148" y="227"/>
                      <a:pt x="148" y="227"/>
                    </a:cubicBezTo>
                    <a:cubicBezTo>
                      <a:pt x="148" y="229"/>
                      <a:pt x="145" y="232"/>
                      <a:pt x="145" y="233"/>
                    </a:cubicBezTo>
                    <a:cubicBezTo>
                      <a:pt x="145" y="239"/>
                      <a:pt x="150" y="244"/>
                      <a:pt x="150" y="251"/>
                    </a:cubicBezTo>
                    <a:cubicBezTo>
                      <a:pt x="150" y="257"/>
                      <a:pt x="147" y="258"/>
                      <a:pt x="147" y="264"/>
                    </a:cubicBezTo>
                    <a:lnTo>
                      <a:pt x="149" y="26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0" name="ïşḻïďê-Freeform: Shape 20"/>
              <p:cNvSpPr/>
              <p:nvPr/>
            </p:nvSpPr>
            <p:spPr bwMode="auto">
              <a:xfrm>
                <a:off x="5975350" y="2781300"/>
                <a:ext cx="177800" cy="192088"/>
              </a:xfrm>
              <a:custGeom>
                <a:avLst/>
                <a:gdLst/>
                <a:ahLst/>
                <a:cxnLst>
                  <a:cxn ang="0">
                    <a:pos x="59" y="74"/>
                  </a:cxn>
                  <a:cxn ang="0">
                    <a:pos x="58" y="70"/>
                  </a:cxn>
                  <a:cxn ang="0">
                    <a:pos x="51" y="68"/>
                  </a:cxn>
                  <a:cxn ang="0">
                    <a:pos x="45" y="53"/>
                  </a:cxn>
                  <a:cxn ang="0">
                    <a:pos x="28" y="38"/>
                  </a:cxn>
                  <a:cxn ang="0">
                    <a:pos x="22" y="25"/>
                  </a:cxn>
                  <a:cxn ang="0">
                    <a:pos x="11" y="21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" y="4"/>
                  </a:cxn>
                  <a:cxn ang="0">
                    <a:pos x="26" y="4"/>
                  </a:cxn>
                  <a:cxn ang="0">
                    <a:pos x="42" y="20"/>
                  </a:cxn>
                  <a:cxn ang="0">
                    <a:pos x="47" y="23"/>
                  </a:cxn>
                  <a:cxn ang="0">
                    <a:pos x="61" y="35"/>
                  </a:cxn>
                  <a:cxn ang="0">
                    <a:pos x="86" y="53"/>
                  </a:cxn>
                  <a:cxn ang="0">
                    <a:pos x="101" y="64"/>
                  </a:cxn>
                  <a:cxn ang="0">
                    <a:pos x="100" y="66"/>
                  </a:cxn>
                  <a:cxn ang="0">
                    <a:pos x="103" y="66"/>
                  </a:cxn>
                  <a:cxn ang="0">
                    <a:pos x="107" y="70"/>
                  </a:cxn>
                  <a:cxn ang="0">
                    <a:pos x="105" y="74"/>
                  </a:cxn>
                  <a:cxn ang="0">
                    <a:pos x="114" y="81"/>
                  </a:cxn>
                  <a:cxn ang="0">
                    <a:pos x="124" y="98"/>
                  </a:cxn>
                  <a:cxn ang="0">
                    <a:pos x="133" y="106"/>
                  </a:cxn>
                  <a:cxn ang="0">
                    <a:pos x="133" y="125"/>
                  </a:cxn>
                  <a:cxn ang="0">
                    <a:pos x="131" y="138"/>
                  </a:cxn>
                  <a:cxn ang="0">
                    <a:pos x="119" y="144"/>
                  </a:cxn>
                  <a:cxn ang="0">
                    <a:pos x="108" y="132"/>
                  </a:cxn>
                  <a:cxn ang="0">
                    <a:pos x="84" y="112"/>
                  </a:cxn>
                  <a:cxn ang="0">
                    <a:pos x="67" y="85"/>
                  </a:cxn>
                  <a:cxn ang="0">
                    <a:pos x="59" y="74"/>
                  </a:cxn>
                </a:cxnLst>
                <a:rect l="0" t="0" r="r" b="b"/>
                <a:pathLst>
                  <a:path w="133" h="144">
                    <a:moveTo>
                      <a:pt x="59" y="74"/>
                    </a:moveTo>
                    <a:cubicBezTo>
                      <a:pt x="58" y="74"/>
                      <a:pt x="59" y="72"/>
                      <a:pt x="58" y="70"/>
                    </a:cubicBezTo>
                    <a:cubicBezTo>
                      <a:pt x="57" y="69"/>
                      <a:pt x="52" y="69"/>
                      <a:pt x="51" y="68"/>
                    </a:cubicBezTo>
                    <a:cubicBezTo>
                      <a:pt x="49" y="67"/>
                      <a:pt x="45" y="56"/>
                      <a:pt x="45" y="53"/>
                    </a:cubicBezTo>
                    <a:cubicBezTo>
                      <a:pt x="41" y="43"/>
                      <a:pt x="31" y="44"/>
                      <a:pt x="28" y="38"/>
                    </a:cubicBezTo>
                    <a:cubicBezTo>
                      <a:pt x="26" y="33"/>
                      <a:pt x="24" y="30"/>
                      <a:pt x="22" y="25"/>
                    </a:cubicBezTo>
                    <a:cubicBezTo>
                      <a:pt x="20" y="21"/>
                      <a:pt x="15" y="22"/>
                      <a:pt x="11" y="21"/>
                    </a:cubicBezTo>
                    <a:cubicBezTo>
                      <a:pt x="8" y="20"/>
                      <a:pt x="1" y="8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7" y="0"/>
                      <a:pt x="8" y="2"/>
                      <a:pt x="11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35" y="7"/>
                      <a:pt x="38" y="13"/>
                      <a:pt x="42" y="20"/>
                    </a:cubicBezTo>
                    <a:cubicBezTo>
                      <a:pt x="43" y="23"/>
                      <a:pt x="45" y="22"/>
                      <a:pt x="47" y="23"/>
                    </a:cubicBezTo>
                    <a:cubicBezTo>
                      <a:pt x="53" y="25"/>
                      <a:pt x="56" y="30"/>
                      <a:pt x="61" y="35"/>
                    </a:cubicBezTo>
                    <a:cubicBezTo>
                      <a:pt x="69" y="43"/>
                      <a:pt x="74" y="49"/>
                      <a:pt x="86" y="53"/>
                    </a:cubicBezTo>
                    <a:cubicBezTo>
                      <a:pt x="93" y="55"/>
                      <a:pt x="101" y="57"/>
                      <a:pt x="101" y="64"/>
                    </a:cubicBezTo>
                    <a:cubicBezTo>
                      <a:pt x="101" y="64"/>
                      <a:pt x="100" y="65"/>
                      <a:pt x="100" y="66"/>
                    </a:cubicBezTo>
                    <a:cubicBezTo>
                      <a:pt x="101" y="66"/>
                      <a:pt x="102" y="66"/>
                      <a:pt x="103" y="66"/>
                    </a:cubicBezTo>
                    <a:cubicBezTo>
                      <a:pt x="105" y="66"/>
                      <a:pt x="106" y="68"/>
                      <a:pt x="107" y="70"/>
                    </a:cubicBezTo>
                    <a:cubicBezTo>
                      <a:pt x="105" y="74"/>
                      <a:pt x="105" y="74"/>
                      <a:pt x="105" y="74"/>
                    </a:cubicBezTo>
                    <a:cubicBezTo>
                      <a:pt x="105" y="80"/>
                      <a:pt x="109" y="81"/>
                      <a:pt x="114" y="81"/>
                    </a:cubicBezTo>
                    <a:cubicBezTo>
                      <a:pt x="114" y="91"/>
                      <a:pt x="119" y="93"/>
                      <a:pt x="124" y="98"/>
                    </a:cubicBezTo>
                    <a:cubicBezTo>
                      <a:pt x="127" y="101"/>
                      <a:pt x="133" y="102"/>
                      <a:pt x="133" y="106"/>
                    </a:cubicBezTo>
                    <a:cubicBezTo>
                      <a:pt x="133" y="112"/>
                      <a:pt x="133" y="116"/>
                      <a:pt x="133" y="125"/>
                    </a:cubicBezTo>
                    <a:cubicBezTo>
                      <a:pt x="128" y="127"/>
                      <a:pt x="131" y="133"/>
                      <a:pt x="131" y="138"/>
                    </a:cubicBezTo>
                    <a:cubicBezTo>
                      <a:pt x="131" y="143"/>
                      <a:pt x="122" y="144"/>
                      <a:pt x="119" y="144"/>
                    </a:cubicBezTo>
                    <a:cubicBezTo>
                      <a:pt x="116" y="144"/>
                      <a:pt x="109" y="132"/>
                      <a:pt x="108" y="132"/>
                    </a:cubicBezTo>
                    <a:cubicBezTo>
                      <a:pt x="100" y="124"/>
                      <a:pt x="92" y="120"/>
                      <a:pt x="84" y="112"/>
                    </a:cubicBezTo>
                    <a:cubicBezTo>
                      <a:pt x="75" y="103"/>
                      <a:pt x="71" y="95"/>
                      <a:pt x="67" y="85"/>
                    </a:cubicBezTo>
                    <a:cubicBezTo>
                      <a:pt x="66" y="83"/>
                      <a:pt x="60" y="74"/>
                      <a:pt x="59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1" name="ïşḻïďê-Freeform: Shape 21"/>
              <p:cNvSpPr/>
              <p:nvPr/>
            </p:nvSpPr>
            <p:spPr bwMode="auto">
              <a:xfrm>
                <a:off x="6203950" y="2757488"/>
                <a:ext cx="169863" cy="188913"/>
              </a:xfrm>
              <a:custGeom>
                <a:avLst/>
                <a:gdLst/>
                <a:ahLst/>
                <a:cxnLst>
                  <a:cxn ang="0">
                    <a:pos x="37" y="130"/>
                  </a:cxn>
                  <a:cxn ang="0">
                    <a:pos x="36" y="124"/>
                  </a:cxn>
                  <a:cxn ang="0">
                    <a:pos x="27" y="126"/>
                  </a:cxn>
                  <a:cxn ang="0">
                    <a:pos x="11" y="102"/>
                  </a:cxn>
                  <a:cxn ang="0">
                    <a:pos x="12" y="99"/>
                  </a:cxn>
                  <a:cxn ang="0">
                    <a:pos x="6" y="97"/>
                  </a:cxn>
                  <a:cxn ang="0">
                    <a:pos x="0" y="78"/>
                  </a:cxn>
                  <a:cxn ang="0">
                    <a:pos x="15" y="74"/>
                  </a:cxn>
                  <a:cxn ang="0">
                    <a:pos x="33" y="54"/>
                  </a:cxn>
                  <a:cxn ang="0">
                    <a:pos x="45" y="50"/>
                  </a:cxn>
                  <a:cxn ang="0">
                    <a:pos x="56" y="41"/>
                  </a:cxn>
                  <a:cxn ang="0">
                    <a:pos x="59" y="35"/>
                  </a:cxn>
                  <a:cxn ang="0">
                    <a:pos x="63" y="32"/>
                  </a:cxn>
                  <a:cxn ang="0">
                    <a:pos x="66" y="29"/>
                  </a:cxn>
                  <a:cxn ang="0">
                    <a:pos x="82" y="23"/>
                  </a:cxn>
                  <a:cxn ang="0">
                    <a:pos x="102" y="0"/>
                  </a:cxn>
                  <a:cxn ang="0">
                    <a:pos x="109" y="11"/>
                  </a:cxn>
                  <a:cxn ang="0">
                    <a:pos x="127" y="23"/>
                  </a:cxn>
                  <a:cxn ang="0">
                    <a:pos x="117" y="29"/>
                  </a:cxn>
                  <a:cxn ang="0">
                    <a:pos x="119" y="31"/>
                  </a:cxn>
                  <a:cxn ang="0">
                    <a:pos x="106" y="37"/>
                  </a:cxn>
                  <a:cxn ang="0">
                    <a:pos x="108" y="41"/>
                  </a:cxn>
                  <a:cxn ang="0">
                    <a:pos x="105" y="44"/>
                  </a:cxn>
                  <a:cxn ang="0">
                    <a:pos x="125" y="73"/>
                  </a:cxn>
                  <a:cxn ang="0">
                    <a:pos x="115" y="77"/>
                  </a:cxn>
                  <a:cxn ang="0">
                    <a:pos x="111" y="78"/>
                  </a:cxn>
                  <a:cxn ang="0">
                    <a:pos x="109" y="83"/>
                  </a:cxn>
                  <a:cxn ang="0">
                    <a:pos x="103" y="102"/>
                  </a:cxn>
                  <a:cxn ang="0">
                    <a:pos x="93" y="113"/>
                  </a:cxn>
                  <a:cxn ang="0">
                    <a:pos x="95" y="119"/>
                  </a:cxn>
                  <a:cxn ang="0">
                    <a:pos x="90" y="134"/>
                  </a:cxn>
                  <a:cxn ang="0">
                    <a:pos x="76" y="141"/>
                  </a:cxn>
                  <a:cxn ang="0">
                    <a:pos x="71" y="135"/>
                  </a:cxn>
                  <a:cxn ang="0">
                    <a:pos x="51" y="128"/>
                  </a:cxn>
                  <a:cxn ang="0">
                    <a:pos x="40" y="132"/>
                  </a:cxn>
                  <a:cxn ang="0">
                    <a:pos x="37" y="130"/>
                  </a:cxn>
                </a:cxnLst>
                <a:rect l="0" t="0" r="r" b="b"/>
                <a:pathLst>
                  <a:path w="127" h="141">
                    <a:moveTo>
                      <a:pt x="37" y="130"/>
                    </a:moveTo>
                    <a:cubicBezTo>
                      <a:pt x="36" y="130"/>
                      <a:pt x="36" y="125"/>
                      <a:pt x="36" y="124"/>
                    </a:cubicBezTo>
                    <a:cubicBezTo>
                      <a:pt x="32" y="123"/>
                      <a:pt x="30" y="126"/>
                      <a:pt x="27" y="126"/>
                    </a:cubicBezTo>
                    <a:cubicBezTo>
                      <a:pt x="10" y="126"/>
                      <a:pt x="17" y="110"/>
                      <a:pt x="11" y="102"/>
                    </a:cubicBezTo>
                    <a:cubicBezTo>
                      <a:pt x="11" y="101"/>
                      <a:pt x="12" y="100"/>
                      <a:pt x="12" y="99"/>
                    </a:cubicBezTo>
                    <a:cubicBezTo>
                      <a:pt x="11" y="97"/>
                      <a:pt x="8" y="97"/>
                      <a:pt x="6" y="97"/>
                    </a:cubicBezTo>
                    <a:cubicBezTo>
                      <a:pt x="4" y="96"/>
                      <a:pt x="0" y="80"/>
                      <a:pt x="0" y="78"/>
                    </a:cubicBezTo>
                    <a:cubicBezTo>
                      <a:pt x="0" y="71"/>
                      <a:pt x="9" y="74"/>
                      <a:pt x="15" y="74"/>
                    </a:cubicBezTo>
                    <a:cubicBezTo>
                      <a:pt x="29" y="74"/>
                      <a:pt x="27" y="60"/>
                      <a:pt x="33" y="54"/>
                    </a:cubicBezTo>
                    <a:cubicBezTo>
                      <a:pt x="36" y="51"/>
                      <a:pt x="41" y="51"/>
                      <a:pt x="45" y="50"/>
                    </a:cubicBezTo>
                    <a:cubicBezTo>
                      <a:pt x="52" y="49"/>
                      <a:pt x="52" y="44"/>
                      <a:pt x="56" y="41"/>
                    </a:cubicBezTo>
                    <a:cubicBezTo>
                      <a:pt x="54" y="39"/>
                      <a:pt x="59" y="35"/>
                      <a:pt x="59" y="35"/>
                    </a:cubicBezTo>
                    <a:cubicBezTo>
                      <a:pt x="61" y="34"/>
                      <a:pt x="61" y="33"/>
                      <a:pt x="63" y="32"/>
                    </a:cubicBezTo>
                    <a:cubicBezTo>
                      <a:pt x="64" y="32"/>
                      <a:pt x="65" y="30"/>
                      <a:pt x="66" y="29"/>
                    </a:cubicBezTo>
                    <a:cubicBezTo>
                      <a:pt x="70" y="25"/>
                      <a:pt x="80" y="27"/>
                      <a:pt x="82" y="23"/>
                    </a:cubicBezTo>
                    <a:cubicBezTo>
                      <a:pt x="85" y="16"/>
                      <a:pt x="95" y="0"/>
                      <a:pt x="102" y="0"/>
                    </a:cubicBezTo>
                    <a:cubicBezTo>
                      <a:pt x="109" y="0"/>
                      <a:pt x="109" y="4"/>
                      <a:pt x="109" y="11"/>
                    </a:cubicBezTo>
                    <a:cubicBezTo>
                      <a:pt x="109" y="20"/>
                      <a:pt x="127" y="15"/>
                      <a:pt x="127" y="23"/>
                    </a:cubicBezTo>
                    <a:cubicBezTo>
                      <a:pt x="127" y="27"/>
                      <a:pt x="117" y="25"/>
                      <a:pt x="117" y="29"/>
                    </a:cubicBezTo>
                    <a:cubicBezTo>
                      <a:pt x="117" y="30"/>
                      <a:pt x="118" y="31"/>
                      <a:pt x="119" y="31"/>
                    </a:cubicBezTo>
                    <a:cubicBezTo>
                      <a:pt x="118" y="32"/>
                      <a:pt x="106" y="37"/>
                      <a:pt x="106" y="37"/>
                    </a:cubicBezTo>
                    <a:cubicBezTo>
                      <a:pt x="107" y="38"/>
                      <a:pt x="108" y="40"/>
                      <a:pt x="108" y="41"/>
                    </a:cubicBezTo>
                    <a:cubicBezTo>
                      <a:pt x="107" y="42"/>
                      <a:pt x="105" y="43"/>
                      <a:pt x="105" y="44"/>
                    </a:cubicBezTo>
                    <a:cubicBezTo>
                      <a:pt x="105" y="51"/>
                      <a:pt x="117" y="73"/>
                      <a:pt x="125" y="73"/>
                    </a:cubicBezTo>
                    <a:cubicBezTo>
                      <a:pt x="124" y="79"/>
                      <a:pt x="120" y="77"/>
                      <a:pt x="115" y="77"/>
                    </a:cubicBezTo>
                    <a:cubicBezTo>
                      <a:pt x="114" y="77"/>
                      <a:pt x="112" y="78"/>
                      <a:pt x="111" y="78"/>
                    </a:cubicBezTo>
                    <a:cubicBezTo>
                      <a:pt x="109" y="83"/>
                      <a:pt x="109" y="83"/>
                      <a:pt x="109" y="83"/>
                    </a:cubicBezTo>
                    <a:cubicBezTo>
                      <a:pt x="106" y="92"/>
                      <a:pt x="103" y="95"/>
                      <a:pt x="103" y="102"/>
                    </a:cubicBezTo>
                    <a:cubicBezTo>
                      <a:pt x="98" y="103"/>
                      <a:pt x="93" y="110"/>
                      <a:pt x="93" y="113"/>
                    </a:cubicBezTo>
                    <a:cubicBezTo>
                      <a:pt x="93" y="116"/>
                      <a:pt x="95" y="117"/>
                      <a:pt x="95" y="119"/>
                    </a:cubicBezTo>
                    <a:cubicBezTo>
                      <a:pt x="95" y="122"/>
                      <a:pt x="90" y="129"/>
                      <a:pt x="90" y="134"/>
                    </a:cubicBezTo>
                    <a:cubicBezTo>
                      <a:pt x="83" y="135"/>
                      <a:pt x="82" y="141"/>
                      <a:pt x="76" y="141"/>
                    </a:cubicBezTo>
                    <a:cubicBezTo>
                      <a:pt x="72" y="141"/>
                      <a:pt x="71" y="137"/>
                      <a:pt x="71" y="135"/>
                    </a:cubicBezTo>
                    <a:cubicBezTo>
                      <a:pt x="64" y="133"/>
                      <a:pt x="59" y="128"/>
                      <a:pt x="51" y="128"/>
                    </a:cubicBezTo>
                    <a:cubicBezTo>
                      <a:pt x="48" y="128"/>
                      <a:pt x="45" y="132"/>
                      <a:pt x="40" y="132"/>
                    </a:cubicBezTo>
                    <a:cubicBezTo>
                      <a:pt x="39" y="132"/>
                      <a:pt x="38" y="130"/>
                      <a:pt x="37" y="1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2" name="ïşḻïďê-Freeform: Shape 22"/>
              <p:cNvSpPr/>
              <p:nvPr/>
            </p:nvSpPr>
            <p:spPr bwMode="auto">
              <a:xfrm>
                <a:off x="6367463" y="2847975"/>
                <a:ext cx="106363" cy="123825"/>
              </a:xfrm>
              <a:custGeom>
                <a:avLst/>
                <a:gdLst/>
                <a:ahLst/>
                <a:cxnLst>
                  <a:cxn ang="0">
                    <a:pos x="31" y="34"/>
                  </a:cxn>
                  <a:cxn ang="0">
                    <a:pos x="27" y="38"/>
                  </a:cxn>
                  <a:cxn ang="0">
                    <a:pos x="17" y="24"/>
                  </a:cxn>
                  <a:cxn ang="0">
                    <a:pos x="32" y="16"/>
                  </a:cxn>
                  <a:cxn ang="0">
                    <a:pos x="49" y="15"/>
                  </a:cxn>
                  <a:cxn ang="0">
                    <a:pos x="64" y="18"/>
                  </a:cxn>
                  <a:cxn ang="0">
                    <a:pos x="77" y="4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63" y="10"/>
                  </a:cxn>
                  <a:cxn ang="0">
                    <a:pos x="59" y="10"/>
                  </a:cxn>
                  <a:cxn ang="0">
                    <a:pos x="28" y="5"/>
                  </a:cxn>
                  <a:cxn ang="0">
                    <a:pos x="12" y="30"/>
                  </a:cxn>
                  <a:cxn ang="0">
                    <a:pos x="8" y="37"/>
                  </a:cxn>
                  <a:cxn ang="0">
                    <a:pos x="0" y="61"/>
                  </a:cxn>
                  <a:cxn ang="0">
                    <a:pos x="8" y="66"/>
                  </a:cxn>
                  <a:cxn ang="0">
                    <a:pos x="8" y="87"/>
                  </a:cxn>
                  <a:cxn ang="0">
                    <a:pos x="16" y="93"/>
                  </a:cxn>
                  <a:cxn ang="0">
                    <a:pos x="22" y="76"/>
                  </a:cxn>
                  <a:cxn ang="0">
                    <a:pos x="18" y="61"/>
                  </a:cxn>
                  <a:cxn ang="0">
                    <a:pos x="25" y="56"/>
                  </a:cxn>
                  <a:cxn ang="0">
                    <a:pos x="28" y="56"/>
                  </a:cxn>
                  <a:cxn ang="0">
                    <a:pos x="27" y="65"/>
                  </a:cxn>
                  <a:cxn ang="0">
                    <a:pos x="34" y="79"/>
                  </a:cxn>
                  <a:cxn ang="0">
                    <a:pos x="34" y="83"/>
                  </a:cxn>
                  <a:cxn ang="0">
                    <a:pos x="39" y="83"/>
                  </a:cxn>
                  <a:cxn ang="0">
                    <a:pos x="49" y="73"/>
                  </a:cxn>
                  <a:cxn ang="0">
                    <a:pos x="43" y="65"/>
                  </a:cxn>
                  <a:cxn ang="0">
                    <a:pos x="45" y="63"/>
                  </a:cxn>
                  <a:cxn ang="0">
                    <a:pos x="34" y="44"/>
                  </a:cxn>
                  <a:cxn ang="0">
                    <a:pos x="57" y="31"/>
                  </a:cxn>
                  <a:cxn ang="0">
                    <a:pos x="57" y="28"/>
                  </a:cxn>
                  <a:cxn ang="0">
                    <a:pos x="31" y="36"/>
                  </a:cxn>
                  <a:cxn ang="0">
                    <a:pos x="31" y="34"/>
                  </a:cxn>
                </a:cxnLst>
                <a:rect l="0" t="0" r="r" b="b"/>
                <a:pathLst>
                  <a:path w="79" h="93">
                    <a:moveTo>
                      <a:pt x="31" y="34"/>
                    </a:moveTo>
                    <a:cubicBezTo>
                      <a:pt x="30" y="36"/>
                      <a:pt x="29" y="38"/>
                      <a:pt x="27" y="38"/>
                    </a:cubicBezTo>
                    <a:cubicBezTo>
                      <a:pt x="20" y="38"/>
                      <a:pt x="17" y="30"/>
                      <a:pt x="17" y="24"/>
                    </a:cubicBezTo>
                    <a:cubicBezTo>
                      <a:pt x="17" y="15"/>
                      <a:pt x="24" y="16"/>
                      <a:pt x="32" y="16"/>
                    </a:cubicBezTo>
                    <a:cubicBezTo>
                      <a:pt x="39" y="16"/>
                      <a:pt x="42" y="15"/>
                      <a:pt x="49" y="15"/>
                    </a:cubicBezTo>
                    <a:cubicBezTo>
                      <a:pt x="54" y="15"/>
                      <a:pt x="58" y="18"/>
                      <a:pt x="64" y="18"/>
                    </a:cubicBezTo>
                    <a:cubicBezTo>
                      <a:pt x="73" y="18"/>
                      <a:pt x="76" y="10"/>
                      <a:pt x="77" y="4"/>
                    </a:cubicBezTo>
                    <a:cubicBezTo>
                      <a:pt x="79" y="4"/>
                      <a:pt x="79" y="1"/>
                      <a:pt x="79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2" y="4"/>
                      <a:pt x="65" y="8"/>
                      <a:pt x="63" y="10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17" y="5"/>
                      <a:pt x="12" y="20"/>
                      <a:pt x="12" y="30"/>
                    </a:cubicBezTo>
                    <a:cubicBezTo>
                      <a:pt x="12" y="33"/>
                      <a:pt x="8" y="35"/>
                      <a:pt x="8" y="37"/>
                    </a:cubicBezTo>
                    <a:cubicBezTo>
                      <a:pt x="4" y="47"/>
                      <a:pt x="0" y="51"/>
                      <a:pt x="0" y="61"/>
                    </a:cubicBezTo>
                    <a:cubicBezTo>
                      <a:pt x="0" y="66"/>
                      <a:pt x="6" y="66"/>
                      <a:pt x="8" y="66"/>
                    </a:cubicBezTo>
                    <a:cubicBezTo>
                      <a:pt x="8" y="73"/>
                      <a:pt x="8" y="83"/>
                      <a:pt x="8" y="87"/>
                    </a:cubicBezTo>
                    <a:cubicBezTo>
                      <a:pt x="8" y="90"/>
                      <a:pt x="12" y="93"/>
                      <a:pt x="16" y="93"/>
                    </a:cubicBezTo>
                    <a:cubicBezTo>
                      <a:pt x="20" y="93"/>
                      <a:pt x="22" y="78"/>
                      <a:pt x="22" y="76"/>
                    </a:cubicBezTo>
                    <a:cubicBezTo>
                      <a:pt x="22" y="70"/>
                      <a:pt x="18" y="67"/>
                      <a:pt x="18" y="61"/>
                    </a:cubicBezTo>
                    <a:cubicBezTo>
                      <a:pt x="18" y="58"/>
                      <a:pt x="22" y="56"/>
                      <a:pt x="25" y="56"/>
                    </a:cubicBezTo>
                    <a:cubicBezTo>
                      <a:pt x="26" y="56"/>
                      <a:pt x="27" y="56"/>
                      <a:pt x="28" y="56"/>
                    </a:cubicBezTo>
                    <a:cubicBezTo>
                      <a:pt x="27" y="65"/>
                      <a:pt x="27" y="65"/>
                      <a:pt x="27" y="65"/>
                    </a:cubicBezTo>
                    <a:cubicBezTo>
                      <a:pt x="27" y="71"/>
                      <a:pt x="34" y="73"/>
                      <a:pt x="34" y="79"/>
                    </a:cubicBezTo>
                    <a:cubicBezTo>
                      <a:pt x="34" y="80"/>
                      <a:pt x="34" y="81"/>
                      <a:pt x="34" y="83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9" y="78"/>
                      <a:pt x="49" y="78"/>
                      <a:pt x="49" y="73"/>
                    </a:cubicBezTo>
                    <a:cubicBezTo>
                      <a:pt x="47" y="73"/>
                      <a:pt x="43" y="68"/>
                      <a:pt x="43" y="65"/>
                    </a:cubicBezTo>
                    <a:cubicBezTo>
                      <a:pt x="43" y="65"/>
                      <a:pt x="44" y="64"/>
                      <a:pt x="45" y="63"/>
                    </a:cubicBezTo>
                    <a:cubicBezTo>
                      <a:pt x="42" y="61"/>
                      <a:pt x="34" y="46"/>
                      <a:pt x="34" y="44"/>
                    </a:cubicBezTo>
                    <a:cubicBezTo>
                      <a:pt x="46" y="44"/>
                      <a:pt x="47" y="35"/>
                      <a:pt x="57" y="31"/>
                    </a:cubicBezTo>
                    <a:cubicBezTo>
                      <a:pt x="57" y="28"/>
                      <a:pt x="57" y="28"/>
                      <a:pt x="57" y="28"/>
                    </a:cubicBezTo>
                    <a:cubicBezTo>
                      <a:pt x="54" y="27"/>
                      <a:pt x="31" y="35"/>
                      <a:pt x="31" y="36"/>
                    </a:cubicBezTo>
                    <a:lnTo>
                      <a:pt x="31" y="3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3" name="ïşḻïďê-Freeform: Shape 23"/>
              <p:cNvSpPr/>
              <p:nvPr/>
            </p:nvSpPr>
            <p:spPr bwMode="auto">
              <a:xfrm>
                <a:off x="6145213" y="2973388"/>
                <a:ext cx="171450" cy="49213"/>
              </a:xfrm>
              <a:custGeom>
                <a:avLst/>
                <a:gdLst/>
                <a:ahLst/>
                <a:cxnLst>
                  <a:cxn ang="0">
                    <a:pos x="123" y="36"/>
                  </a:cxn>
                  <a:cxn ang="0">
                    <a:pos x="114" y="33"/>
                  </a:cxn>
                  <a:cxn ang="0">
                    <a:pos x="114" y="37"/>
                  </a:cxn>
                  <a:cxn ang="0">
                    <a:pos x="67" y="31"/>
                  </a:cxn>
                  <a:cxn ang="0">
                    <a:pos x="56" y="25"/>
                  </a:cxn>
                  <a:cxn ang="0">
                    <a:pos x="32" y="22"/>
                  </a:cxn>
                  <a:cxn ang="0">
                    <a:pos x="14" y="20"/>
                  </a:cxn>
                  <a:cxn ang="0">
                    <a:pos x="0" y="10"/>
                  </a:cxn>
                  <a:cxn ang="0">
                    <a:pos x="11" y="1"/>
                  </a:cxn>
                  <a:cxn ang="0">
                    <a:pos x="14" y="3"/>
                  </a:cxn>
                  <a:cxn ang="0">
                    <a:pos x="22" y="0"/>
                  </a:cxn>
                  <a:cxn ang="0">
                    <a:pos x="55" y="14"/>
                  </a:cxn>
                  <a:cxn ang="0">
                    <a:pos x="68" y="7"/>
                  </a:cxn>
                  <a:cxn ang="0">
                    <a:pos x="88" y="15"/>
                  </a:cxn>
                  <a:cxn ang="0">
                    <a:pos x="101" y="14"/>
                  </a:cxn>
                  <a:cxn ang="0">
                    <a:pos x="105" y="14"/>
                  </a:cxn>
                  <a:cxn ang="0">
                    <a:pos x="89" y="17"/>
                  </a:cxn>
                  <a:cxn ang="0">
                    <a:pos x="107" y="22"/>
                  </a:cxn>
                  <a:cxn ang="0">
                    <a:pos x="111" y="26"/>
                  </a:cxn>
                  <a:cxn ang="0">
                    <a:pos x="121" y="27"/>
                  </a:cxn>
                  <a:cxn ang="0">
                    <a:pos x="128" y="31"/>
                  </a:cxn>
                  <a:cxn ang="0">
                    <a:pos x="123" y="36"/>
                  </a:cxn>
                </a:cxnLst>
                <a:rect l="0" t="0" r="r" b="b"/>
                <a:pathLst>
                  <a:path w="128" h="37">
                    <a:moveTo>
                      <a:pt x="123" y="36"/>
                    </a:moveTo>
                    <a:cubicBezTo>
                      <a:pt x="119" y="36"/>
                      <a:pt x="119" y="33"/>
                      <a:pt x="114" y="33"/>
                    </a:cubicBezTo>
                    <a:cubicBezTo>
                      <a:pt x="113" y="33"/>
                      <a:pt x="114" y="36"/>
                      <a:pt x="114" y="37"/>
                    </a:cubicBezTo>
                    <a:cubicBezTo>
                      <a:pt x="100" y="32"/>
                      <a:pt x="85" y="31"/>
                      <a:pt x="67" y="31"/>
                    </a:cubicBezTo>
                    <a:cubicBezTo>
                      <a:pt x="62" y="31"/>
                      <a:pt x="61" y="25"/>
                      <a:pt x="56" y="25"/>
                    </a:cubicBezTo>
                    <a:cubicBezTo>
                      <a:pt x="48" y="25"/>
                      <a:pt x="41" y="25"/>
                      <a:pt x="32" y="22"/>
                    </a:cubicBezTo>
                    <a:cubicBezTo>
                      <a:pt x="25" y="20"/>
                      <a:pt x="19" y="24"/>
                      <a:pt x="14" y="20"/>
                    </a:cubicBezTo>
                    <a:cubicBezTo>
                      <a:pt x="10" y="15"/>
                      <a:pt x="7" y="10"/>
                      <a:pt x="0" y="10"/>
                    </a:cubicBezTo>
                    <a:cubicBezTo>
                      <a:pt x="0" y="9"/>
                      <a:pt x="8" y="1"/>
                      <a:pt x="11" y="1"/>
                    </a:cubicBezTo>
                    <a:cubicBezTo>
                      <a:pt x="12" y="1"/>
                      <a:pt x="13" y="3"/>
                      <a:pt x="14" y="3"/>
                    </a:cubicBezTo>
                    <a:cubicBezTo>
                      <a:pt x="17" y="3"/>
                      <a:pt x="19" y="0"/>
                      <a:pt x="22" y="0"/>
                    </a:cubicBezTo>
                    <a:cubicBezTo>
                      <a:pt x="35" y="0"/>
                      <a:pt x="41" y="14"/>
                      <a:pt x="55" y="14"/>
                    </a:cubicBezTo>
                    <a:cubicBezTo>
                      <a:pt x="62" y="14"/>
                      <a:pt x="63" y="7"/>
                      <a:pt x="68" y="7"/>
                    </a:cubicBezTo>
                    <a:cubicBezTo>
                      <a:pt x="77" y="7"/>
                      <a:pt x="80" y="15"/>
                      <a:pt x="88" y="15"/>
                    </a:cubicBezTo>
                    <a:cubicBezTo>
                      <a:pt x="101" y="14"/>
                      <a:pt x="101" y="14"/>
                      <a:pt x="101" y="14"/>
                    </a:cubicBezTo>
                    <a:cubicBezTo>
                      <a:pt x="105" y="14"/>
                      <a:pt x="105" y="14"/>
                      <a:pt x="105" y="14"/>
                    </a:cubicBezTo>
                    <a:cubicBezTo>
                      <a:pt x="104" y="16"/>
                      <a:pt x="89" y="17"/>
                      <a:pt x="89" y="17"/>
                    </a:cubicBezTo>
                    <a:cubicBezTo>
                      <a:pt x="93" y="22"/>
                      <a:pt x="99" y="22"/>
                      <a:pt x="107" y="22"/>
                    </a:cubicBezTo>
                    <a:cubicBezTo>
                      <a:pt x="110" y="22"/>
                      <a:pt x="110" y="26"/>
                      <a:pt x="111" y="26"/>
                    </a:cubicBezTo>
                    <a:cubicBezTo>
                      <a:pt x="114" y="30"/>
                      <a:pt x="117" y="26"/>
                      <a:pt x="121" y="27"/>
                    </a:cubicBezTo>
                    <a:cubicBezTo>
                      <a:pt x="125" y="29"/>
                      <a:pt x="125" y="30"/>
                      <a:pt x="128" y="31"/>
                    </a:cubicBezTo>
                    <a:cubicBezTo>
                      <a:pt x="127" y="33"/>
                      <a:pt x="124" y="36"/>
                      <a:pt x="123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4" name="ïşḻïďê-Freeform: Shape 25"/>
              <p:cNvSpPr/>
              <p:nvPr/>
            </p:nvSpPr>
            <p:spPr bwMode="auto">
              <a:xfrm>
                <a:off x="6386513" y="3013075"/>
                <a:ext cx="52388" cy="12700"/>
              </a:xfrm>
              <a:custGeom>
                <a:avLst/>
                <a:gdLst/>
                <a:ahLst/>
                <a:cxnLst>
                  <a:cxn ang="0">
                    <a:pos x="26" y="9"/>
                  </a:cxn>
                  <a:cxn ang="0">
                    <a:pos x="10" y="9"/>
                  </a:cxn>
                  <a:cxn ang="0">
                    <a:pos x="0" y="4"/>
                  </a:cxn>
                  <a:cxn ang="0">
                    <a:pos x="8" y="1"/>
                  </a:cxn>
                  <a:cxn ang="0">
                    <a:pos x="26" y="4"/>
                  </a:cxn>
                  <a:cxn ang="0">
                    <a:pos x="39" y="0"/>
                  </a:cxn>
                  <a:cxn ang="0">
                    <a:pos x="26" y="9"/>
                  </a:cxn>
                </a:cxnLst>
                <a:rect l="0" t="0" r="r" b="b"/>
                <a:pathLst>
                  <a:path w="39" h="9">
                    <a:moveTo>
                      <a:pt x="26" y="9"/>
                    </a:moveTo>
                    <a:cubicBezTo>
                      <a:pt x="20" y="9"/>
                      <a:pt x="13" y="9"/>
                      <a:pt x="10" y="9"/>
                    </a:cubicBezTo>
                    <a:cubicBezTo>
                      <a:pt x="7" y="9"/>
                      <a:pt x="0" y="9"/>
                      <a:pt x="0" y="4"/>
                    </a:cubicBezTo>
                    <a:cubicBezTo>
                      <a:pt x="0" y="1"/>
                      <a:pt x="5" y="1"/>
                      <a:pt x="8" y="1"/>
                    </a:cubicBezTo>
                    <a:cubicBezTo>
                      <a:pt x="16" y="1"/>
                      <a:pt x="19" y="4"/>
                      <a:pt x="26" y="4"/>
                    </a:cubicBezTo>
                    <a:cubicBezTo>
                      <a:pt x="32" y="4"/>
                      <a:pt x="35" y="2"/>
                      <a:pt x="39" y="0"/>
                    </a:cubicBezTo>
                    <a:cubicBezTo>
                      <a:pt x="35" y="6"/>
                      <a:pt x="32" y="7"/>
                      <a:pt x="26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5" name="ïşḻïďê-Freeform: Shape 26"/>
              <p:cNvSpPr/>
              <p:nvPr/>
            </p:nvSpPr>
            <p:spPr bwMode="auto">
              <a:xfrm>
                <a:off x="6335713" y="3016250"/>
                <a:ext cx="36513" cy="12700"/>
              </a:xfrm>
              <a:custGeom>
                <a:avLst/>
                <a:gdLst/>
                <a:ahLst/>
                <a:cxnLst>
                  <a:cxn ang="0">
                    <a:pos x="27" y="6"/>
                  </a:cxn>
                  <a:cxn ang="0">
                    <a:pos x="23" y="6"/>
                  </a:cxn>
                  <a:cxn ang="0">
                    <a:pos x="19" y="5"/>
                  </a:cxn>
                  <a:cxn ang="0">
                    <a:pos x="9" y="9"/>
                  </a:cxn>
                  <a:cxn ang="0">
                    <a:pos x="0" y="6"/>
                  </a:cxn>
                  <a:cxn ang="0">
                    <a:pos x="7" y="1"/>
                  </a:cxn>
                  <a:cxn ang="0">
                    <a:pos x="16" y="3"/>
                  </a:cxn>
                  <a:cxn ang="0">
                    <a:pos x="16" y="0"/>
                  </a:cxn>
                  <a:cxn ang="0">
                    <a:pos x="27" y="0"/>
                  </a:cxn>
                  <a:cxn ang="0">
                    <a:pos x="27" y="6"/>
                  </a:cxn>
                </a:cxnLst>
                <a:rect l="0" t="0" r="r" b="b"/>
                <a:pathLst>
                  <a:path w="27" h="9">
                    <a:moveTo>
                      <a:pt x="27" y="6"/>
                    </a:moveTo>
                    <a:cubicBezTo>
                      <a:pt x="23" y="6"/>
                      <a:pt x="23" y="6"/>
                      <a:pt x="23" y="6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5" y="6"/>
                      <a:pt x="13" y="9"/>
                      <a:pt x="9" y="9"/>
                    </a:cubicBezTo>
                    <a:cubicBezTo>
                      <a:pt x="5" y="9"/>
                      <a:pt x="0" y="8"/>
                      <a:pt x="0" y="6"/>
                    </a:cubicBezTo>
                    <a:cubicBezTo>
                      <a:pt x="0" y="1"/>
                      <a:pt x="3" y="1"/>
                      <a:pt x="7" y="1"/>
                    </a:cubicBezTo>
                    <a:cubicBezTo>
                      <a:pt x="11" y="1"/>
                      <a:pt x="13" y="2"/>
                      <a:pt x="16" y="3"/>
                    </a:cubicBezTo>
                    <a:cubicBezTo>
                      <a:pt x="16" y="2"/>
                      <a:pt x="16" y="1"/>
                      <a:pt x="16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3"/>
                      <a:pt x="26" y="5"/>
                      <a:pt x="27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6" name="ïşḻïďê-Freeform: Shape 27"/>
              <p:cNvSpPr/>
              <p:nvPr/>
            </p:nvSpPr>
            <p:spPr bwMode="auto">
              <a:xfrm>
                <a:off x="6373813" y="3030538"/>
                <a:ext cx="26988" cy="19050"/>
              </a:xfrm>
              <a:custGeom>
                <a:avLst/>
                <a:gdLst/>
                <a:ahLst/>
                <a:cxnLst>
                  <a:cxn ang="0">
                    <a:pos x="15" y="14"/>
                  </a:cxn>
                  <a:cxn ang="0">
                    <a:pos x="12" y="9"/>
                  </a:cxn>
                  <a:cxn ang="0">
                    <a:pos x="0" y="4"/>
                  </a:cxn>
                  <a:cxn ang="0">
                    <a:pos x="9" y="1"/>
                  </a:cxn>
                  <a:cxn ang="0">
                    <a:pos x="13" y="1"/>
                  </a:cxn>
                  <a:cxn ang="0">
                    <a:pos x="20" y="11"/>
                  </a:cxn>
                  <a:cxn ang="0">
                    <a:pos x="16" y="14"/>
                  </a:cxn>
                  <a:cxn ang="0">
                    <a:pos x="15" y="14"/>
                  </a:cxn>
                </a:cxnLst>
                <a:rect l="0" t="0" r="r" b="b"/>
                <a:pathLst>
                  <a:path w="20" h="14">
                    <a:moveTo>
                      <a:pt x="15" y="14"/>
                    </a:moveTo>
                    <a:cubicBezTo>
                      <a:pt x="12" y="14"/>
                      <a:pt x="12" y="10"/>
                      <a:pt x="12" y="9"/>
                    </a:cubicBezTo>
                    <a:cubicBezTo>
                      <a:pt x="8" y="9"/>
                      <a:pt x="0" y="8"/>
                      <a:pt x="0" y="4"/>
                    </a:cubicBezTo>
                    <a:cubicBezTo>
                      <a:pt x="0" y="0"/>
                      <a:pt x="6" y="1"/>
                      <a:pt x="9" y="1"/>
                    </a:cubicBezTo>
                    <a:cubicBezTo>
                      <a:pt x="10" y="1"/>
                      <a:pt x="12" y="1"/>
                      <a:pt x="13" y="1"/>
                    </a:cubicBezTo>
                    <a:cubicBezTo>
                      <a:pt x="13" y="7"/>
                      <a:pt x="20" y="6"/>
                      <a:pt x="20" y="11"/>
                    </a:cubicBezTo>
                    <a:cubicBezTo>
                      <a:pt x="20" y="13"/>
                      <a:pt x="18" y="14"/>
                      <a:pt x="16" y="14"/>
                    </a:cubicBezTo>
                    <a:cubicBezTo>
                      <a:pt x="16" y="14"/>
                      <a:pt x="15" y="14"/>
                      <a:pt x="15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7" name="ïşḻïďê-Freeform: Shape 33"/>
              <p:cNvSpPr/>
              <p:nvPr/>
            </p:nvSpPr>
            <p:spPr bwMode="auto">
              <a:xfrm>
                <a:off x="6323013" y="3014663"/>
                <a:ext cx="11113" cy="11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8" y="3"/>
                  </a:cxn>
                  <a:cxn ang="0">
                    <a:pos x="3" y="8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6" y="0"/>
                      <a:pt x="6" y="2"/>
                      <a:pt x="8" y="3"/>
                    </a:cubicBezTo>
                    <a:cubicBezTo>
                      <a:pt x="7" y="6"/>
                      <a:pt x="5" y="8"/>
                      <a:pt x="3" y="8"/>
                    </a:cubicBezTo>
                    <a:cubicBezTo>
                      <a:pt x="2" y="8"/>
                      <a:pt x="0" y="6"/>
                      <a:pt x="0" y="5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8" name="ïşḻïďê-Freeform: Shape 34"/>
              <p:cNvSpPr/>
              <p:nvPr/>
            </p:nvSpPr>
            <p:spPr bwMode="auto">
              <a:xfrm>
                <a:off x="6448425" y="3016250"/>
                <a:ext cx="58738" cy="34925"/>
              </a:xfrm>
              <a:custGeom>
                <a:avLst/>
                <a:gdLst/>
                <a:ahLst/>
                <a:cxnLst>
                  <a:cxn ang="0">
                    <a:pos x="19" y="13"/>
                  </a:cxn>
                  <a:cxn ang="0">
                    <a:pos x="17" y="19"/>
                  </a:cxn>
                  <a:cxn ang="0">
                    <a:pos x="3" y="26"/>
                  </a:cxn>
                  <a:cxn ang="0">
                    <a:pos x="0" y="22"/>
                  </a:cxn>
                  <a:cxn ang="0">
                    <a:pos x="15" y="10"/>
                  </a:cxn>
                  <a:cxn ang="0">
                    <a:pos x="17" y="6"/>
                  </a:cxn>
                  <a:cxn ang="0">
                    <a:pos x="45" y="3"/>
                  </a:cxn>
                  <a:cxn ang="0">
                    <a:pos x="19" y="13"/>
                  </a:cxn>
                </a:cxnLst>
                <a:rect l="0" t="0" r="r" b="b"/>
                <a:pathLst>
                  <a:path w="45" h="26">
                    <a:moveTo>
                      <a:pt x="19" y="13"/>
                    </a:moveTo>
                    <a:cubicBezTo>
                      <a:pt x="16" y="13"/>
                      <a:pt x="19" y="17"/>
                      <a:pt x="17" y="19"/>
                    </a:cubicBezTo>
                    <a:cubicBezTo>
                      <a:pt x="15" y="21"/>
                      <a:pt x="8" y="26"/>
                      <a:pt x="3" y="26"/>
                    </a:cubicBezTo>
                    <a:cubicBezTo>
                      <a:pt x="1" y="26"/>
                      <a:pt x="0" y="24"/>
                      <a:pt x="0" y="22"/>
                    </a:cubicBezTo>
                    <a:cubicBezTo>
                      <a:pt x="0" y="12"/>
                      <a:pt x="8" y="12"/>
                      <a:pt x="15" y="10"/>
                    </a:cubicBezTo>
                    <a:cubicBezTo>
                      <a:pt x="16" y="10"/>
                      <a:pt x="16" y="7"/>
                      <a:pt x="17" y="6"/>
                    </a:cubicBezTo>
                    <a:cubicBezTo>
                      <a:pt x="21" y="2"/>
                      <a:pt x="41" y="0"/>
                      <a:pt x="45" y="3"/>
                    </a:cubicBezTo>
                    <a:cubicBezTo>
                      <a:pt x="40" y="9"/>
                      <a:pt x="26" y="13"/>
                      <a:pt x="19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9" name="ïşḻïďê-Freeform: Shape 35"/>
              <p:cNvSpPr/>
              <p:nvPr/>
            </p:nvSpPr>
            <p:spPr bwMode="auto">
              <a:xfrm>
                <a:off x="6489700" y="2922588"/>
                <a:ext cx="17463" cy="19050"/>
              </a:xfrm>
              <a:custGeom>
                <a:avLst/>
                <a:gdLst/>
                <a:ahLst/>
                <a:cxnLst>
                  <a:cxn ang="0">
                    <a:pos x="13" y="8"/>
                  </a:cxn>
                  <a:cxn ang="0">
                    <a:pos x="8" y="14"/>
                  </a:cxn>
                  <a:cxn ang="0">
                    <a:pos x="0" y="5"/>
                  </a:cxn>
                  <a:cxn ang="0">
                    <a:pos x="13" y="8"/>
                  </a:cxn>
                </a:cxnLst>
                <a:rect l="0" t="0" r="r" b="b"/>
                <a:pathLst>
                  <a:path w="13" h="14">
                    <a:moveTo>
                      <a:pt x="13" y="8"/>
                    </a:moveTo>
                    <a:cubicBezTo>
                      <a:pt x="13" y="9"/>
                      <a:pt x="10" y="14"/>
                      <a:pt x="8" y="14"/>
                    </a:cubicBezTo>
                    <a:cubicBezTo>
                      <a:pt x="6" y="14"/>
                      <a:pt x="0" y="9"/>
                      <a:pt x="0" y="5"/>
                    </a:cubicBezTo>
                    <a:cubicBezTo>
                      <a:pt x="0" y="0"/>
                      <a:pt x="13" y="4"/>
                      <a:pt x="13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0" name="ïşḻïďê-Freeform: Shape 36"/>
              <p:cNvSpPr/>
              <p:nvPr/>
            </p:nvSpPr>
            <p:spPr bwMode="auto">
              <a:xfrm>
                <a:off x="6519863" y="2924175"/>
                <a:ext cx="47625" cy="14288"/>
              </a:xfrm>
              <a:custGeom>
                <a:avLst/>
                <a:gdLst/>
                <a:ahLst/>
                <a:cxnLst>
                  <a:cxn ang="0">
                    <a:pos x="31" y="2"/>
                  </a:cxn>
                  <a:cxn ang="0">
                    <a:pos x="36" y="10"/>
                  </a:cxn>
                  <a:cxn ang="0">
                    <a:pos x="34" y="10"/>
                  </a:cxn>
                  <a:cxn ang="0">
                    <a:pos x="18" y="6"/>
                  </a:cxn>
                  <a:cxn ang="0">
                    <a:pos x="8" y="6"/>
                  </a:cxn>
                  <a:cxn ang="0">
                    <a:pos x="0" y="4"/>
                  </a:cxn>
                  <a:cxn ang="0">
                    <a:pos x="3" y="0"/>
                  </a:cxn>
                  <a:cxn ang="0">
                    <a:pos x="23" y="0"/>
                  </a:cxn>
                  <a:cxn ang="0">
                    <a:pos x="30" y="2"/>
                  </a:cxn>
                  <a:cxn ang="0">
                    <a:pos x="31" y="2"/>
                  </a:cxn>
                </a:cxnLst>
                <a:rect l="0" t="0" r="r" b="b"/>
                <a:pathLst>
                  <a:path w="36" h="10">
                    <a:moveTo>
                      <a:pt x="31" y="2"/>
                    </a:moveTo>
                    <a:cubicBezTo>
                      <a:pt x="32" y="5"/>
                      <a:pt x="36" y="6"/>
                      <a:pt x="36" y="10"/>
                    </a:cubicBezTo>
                    <a:cubicBezTo>
                      <a:pt x="36" y="10"/>
                      <a:pt x="35" y="10"/>
                      <a:pt x="34" y="10"/>
                    </a:cubicBezTo>
                    <a:cubicBezTo>
                      <a:pt x="28" y="10"/>
                      <a:pt x="25" y="6"/>
                      <a:pt x="18" y="6"/>
                    </a:cubicBezTo>
                    <a:cubicBezTo>
                      <a:pt x="14" y="6"/>
                      <a:pt x="12" y="6"/>
                      <a:pt x="8" y="6"/>
                    </a:cubicBezTo>
                    <a:cubicBezTo>
                      <a:pt x="6" y="6"/>
                      <a:pt x="0" y="4"/>
                      <a:pt x="0" y="4"/>
                    </a:cubicBezTo>
                    <a:cubicBezTo>
                      <a:pt x="0" y="2"/>
                      <a:pt x="3" y="1"/>
                      <a:pt x="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4" y="3"/>
                      <a:pt x="27" y="2"/>
                      <a:pt x="30" y="2"/>
                    </a:cubicBezTo>
                    <a:lnTo>
                      <a:pt x="31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1" name="ïşḻïďê-Freeform: Shape 37"/>
              <p:cNvSpPr/>
              <p:nvPr/>
            </p:nvSpPr>
            <p:spPr bwMode="auto">
              <a:xfrm>
                <a:off x="6513513" y="2836863"/>
                <a:ext cx="19050" cy="46038"/>
              </a:xfrm>
              <a:custGeom>
                <a:avLst/>
                <a:gdLst/>
                <a:ahLst/>
                <a:cxnLst>
                  <a:cxn ang="0">
                    <a:pos x="4" y="28"/>
                  </a:cxn>
                  <a:cxn ang="0">
                    <a:pos x="4" y="25"/>
                  </a:cxn>
                  <a:cxn ang="0">
                    <a:pos x="14" y="24"/>
                  </a:cxn>
                  <a:cxn ang="0">
                    <a:pos x="11" y="17"/>
                  </a:cxn>
                  <a:cxn ang="0">
                    <a:pos x="15" y="12"/>
                  </a:cxn>
                  <a:cxn ang="0">
                    <a:pos x="4" y="0"/>
                  </a:cxn>
                  <a:cxn ang="0">
                    <a:pos x="0" y="9"/>
                  </a:cxn>
                  <a:cxn ang="0">
                    <a:pos x="3" y="21"/>
                  </a:cxn>
                  <a:cxn ang="0">
                    <a:pos x="3" y="27"/>
                  </a:cxn>
                  <a:cxn ang="0">
                    <a:pos x="9" y="35"/>
                  </a:cxn>
                  <a:cxn ang="0">
                    <a:pos x="4" y="28"/>
                  </a:cxn>
                </a:cxnLst>
                <a:rect l="0" t="0" r="r" b="b"/>
                <a:pathLst>
                  <a:path w="15" h="35">
                    <a:moveTo>
                      <a:pt x="4" y="28"/>
                    </a:moveTo>
                    <a:cubicBezTo>
                      <a:pt x="4" y="25"/>
                      <a:pt x="4" y="25"/>
                      <a:pt x="4" y="25"/>
                    </a:cubicBezTo>
                    <a:cubicBezTo>
                      <a:pt x="8" y="25"/>
                      <a:pt x="12" y="24"/>
                      <a:pt x="14" y="24"/>
                    </a:cubicBezTo>
                    <a:cubicBezTo>
                      <a:pt x="14" y="20"/>
                      <a:pt x="11" y="20"/>
                      <a:pt x="11" y="17"/>
                    </a:cubicBezTo>
                    <a:cubicBezTo>
                      <a:pt x="11" y="15"/>
                      <a:pt x="15" y="14"/>
                      <a:pt x="15" y="12"/>
                    </a:cubicBezTo>
                    <a:cubicBezTo>
                      <a:pt x="8" y="10"/>
                      <a:pt x="4" y="6"/>
                      <a:pt x="4" y="0"/>
                    </a:cubicBezTo>
                    <a:cubicBezTo>
                      <a:pt x="0" y="2"/>
                      <a:pt x="0" y="5"/>
                      <a:pt x="0" y="9"/>
                    </a:cubicBezTo>
                    <a:cubicBezTo>
                      <a:pt x="0" y="15"/>
                      <a:pt x="3" y="16"/>
                      <a:pt x="3" y="21"/>
                    </a:cubicBezTo>
                    <a:cubicBezTo>
                      <a:pt x="3" y="26"/>
                      <a:pt x="3" y="24"/>
                      <a:pt x="3" y="27"/>
                    </a:cubicBezTo>
                    <a:cubicBezTo>
                      <a:pt x="3" y="30"/>
                      <a:pt x="4" y="35"/>
                      <a:pt x="9" y="35"/>
                    </a:cubicBezTo>
                    <a:cubicBezTo>
                      <a:pt x="7" y="32"/>
                      <a:pt x="6" y="31"/>
                      <a:pt x="4" y="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2" name="ïşḻïďê-Freeform: Shape 38"/>
              <p:cNvSpPr/>
              <p:nvPr/>
            </p:nvSpPr>
            <p:spPr bwMode="auto">
              <a:xfrm>
                <a:off x="6424613" y="2709863"/>
                <a:ext cx="76200" cy="71438"/>
              </a:xfrm>
              <a:custGeom>
                <a:avLst/>
                <a:gdLst/>
                <a:ahLst/>
                <a:cxnLst>
                  <a:cxn ang="0">
                    <a:pos x="48" y="38"/>
                  </a:cxn>
                  <a:cxn ang="0">
                    <a:pos x="46" y="35"/>
                  </a:cxn>
                  <a:cxn ang="0">
                    <a:pos x="42" y="40"/>
                  </a:cxn>
                  <a:cxn ang="0">
                    <a:pos x="47" y="48"/>
                  </a:cxn>
                  <a:cxn ang="0">
                    <a:pos x="42" y="53"/>
                  </a:cxn>
                  <a:cxn ang="0">
                    <a:pos x="40" y="50"/>
                  </a:cxn>
                  <a:cxn ang="0">
                    <a:pos x="36" y="51"/>
                  </a:cxn>
                  <a:cxn ang="0">
                    <a:pos x="26" y="37"/>
                  </a:cxn>
                  <a:cxn ang="0">
                    <a:pos x="28" y="32"/>
                  </a:cxn>
                  <a:cxn ang="0">
                    <a:pos x="27" y="29"/>
                  </a:cxn>
                  <a:cxn ang="0">
                    <a:pos x="21" y="28"/>
                  </a:cxn>
                  <a:cxn ang="0">
                    <a:pos x="21" y="32"/>
                  </a:cxn>
                  <a:cxn ang="0">
                    <a:pos x="17" y="30"/>
                  </a:cxn>
                  <a:cxn ang="0">
                    <a:pos x="16" y="32"/>
                  </a:cxn>
                  <a:cxn ang="0">
                    <a:pos x="12" y="28"/>
                  </a:cxn>
                  <a:cxn ang="0">
                    <a:pos x="4" y="45"/>
                  </a:cxn>
                  <a:cxn ang="0">
                    <a:pos x="4" y="36"/>
                  </a:cxn>
                  <a:cxn ang="0">
                    <a:pos x="2" y="32"/>
                  </a:cxn>
                  <a:cxn ang="0">
                    <a:pos x="5" y="22"/>
                  </a:cxn>
                  <a:cxn ang="0">
                    <a:pos x="19" y="14"/>
                  </a:cxn>
                  <a:cxn ang="0">
                    <a:pos x="26" y="20"/>
                  </a:cxn>
                  <a:cxn ang="0">
                    <a:pos x="28" y="20"/>
                  </a:cxn>
                  <a:cxn ang="0">
                    <a:pos x="32" y="15"/>
                  </a:cxn>
                  <a:cxn ang="0">
                    <a:pos x="41" y="9"/>
                  </a:cxn>
                  <a:cxn ang="0">
                    <a:pos x="42" y="0"/>
                  </a:cxn>
                  <a:cxn ang="0">
                    <a:pos x="48" y="4"/>
                  </a:cxn>
                  <a:cxn ang="0">
                    <a:pos x="58" y="33"/>
                  </a:cxn>
                  <a:cxn ang="0">
                    <a:pos x="53" y="46"/>
                  </a:cxn>
                  <a:cxn ang="0">
                    <a:pos x="48" y="36"/>
                  </a:cxn>
                  <a:cxn ang="0">
                    <a:pos x="48" y="38"/>
                  </a:cxn>
                </a:cxnLst>
                <a:rect l="0" t="0" r="r" b="b"/>
                <a:pathLst>
                  <a:path w="58" h="53">
                    <a:moveTo>
                      <a:pt x="48" y="38"/>
                    </a:moveTo>
                    <a:cubicBezTo>
                      <a:pt x="48" y="37"/>
                      <a:pt x="47" y="36"/>
                      <a:pt x="46" y="35"/>
                    </a:cubicBezTo>
                    <a:cubicBezTo>
                      <a:pt x="44" y="37"/>
                      <a:pt x="42" y="38"/>
                      <a:pt x="42" y="40"/>
                    </a:cubicBezTo>
                    <a:cubicBezTo>
                      <a:pt x="42" y="43"/>
                      <a:pt x="47" y="44"/>
                      <a:pt x="47" y="48"/>
                    </a:cubicBezTo>
                    <a:cubicBezTo>
                      <a:pt x="47" y="51"/>
                      <a:pt x="45" y="53"/>
                      <a:pt x="42" y="53"/>
                    </a:cubicBezTo>
                    <a:cubicBezTo>
                      <a:pt x="41" y="53"/>
                      <a:pt x="40" y="51"/>
                      <a:pt x="40" y="50"/>
                    </a:cubicBezTo>
                    <a:cubicBezTo>
                      <a:pt x="39" y="51"/>
                      <a:pt x="37" y="51"/>
                      <a:pt x="36" y="51"/>
                    </a:cubicBezTo>
                    <a:cubicBezTo>
                      <a:pt x="31" y="51"/>
                      <a:pt x="26" y="44"/>
                      <a:pt x="26" y="37"/>
                    </a:cubicBezTo>
                    <a:cubicBezTo>
                      <a:pt x="26" y="34"/>
                      <a:pt x="27" y="33"/>
                      <a:pt x="28" y="32"/>
                    </a:cubicBezTo>
                    <a:cubicBezTo>
                      <a:pt x="28" y="31"/>
                      <a:pt x="27" y="30"/>
                      <a:pt x="27" y="29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30"/>
                      <a:pt x="20" y="31"/>
                      <a:pt x="21" y="32"/>
                    </a:cubicBezTo>
                    <a:cubicBezTo>
                      <a:pt x="18" y="32"/>
                      <a:pt x="18" y="31"/>
                      <a:pt x="17" y="30"/>
                    </a:cubicBezTo>
                    <a:cubicBezTo>
                      <a:pt x="17" y="30"/>
                      <a:pt x="16" y="31"/>
                      <a:pt x="16" y="32"/>
                    </a:cubicBezTo>
                    <a:cubicBezTo>
                      <a:pt x="14" y="31"/>
                      <a:pt x="12" y="28"/>
                      <a:pt x="12" y="28"/>
                    </a:cubicBezTo>
                    <a:cubicBezTo>
                      <a:pt x="8" y="32"/>
                      <a:pt x="8" y="45"/>
                      <a:pt x="4" y="45"/>
                    </a:cubicBezTo>
                    <a:cubicBezTo>
                      <a:pt x="0" y="45"/>
                      <a:pt x="4" y="37"/>
                      <a:pt x="4" y="36"/>
                    </a:cubicBezTo>
                    <a:cubicBezTo>
                      <a:pt x="4" y="35"/>
                      <a:pt x="2" y="33"/>
                      <a:pt x="2" y="32"/>
                    </a:cubicBezTo>
                    <a:cubicBezTo>
                      <a:pt x="2" y="28"/>
                      <a:pt x="4" y="26"/>
                      <a:pt x="5" y="22"/>
                    </a:cubicBezTo>
                    <a:cubicBezTo>
                      <a:pt x="13" y="22"/>
                      <a:pt x="11" y="14"/>
                      <a:pt x="19" y="14"/>
                    </a:cubicBezTo>
                    <a:cubicBezTo>
                      <a:pt x="24" y="14"/>
                      <a:pt x="23" y="20"/>
                      <a:pt x="26" y="20"/>
                    </a:cubicBezTo>
                    <a:cubicBezTo>
                      <a:pt x="27" y="20"/>
                      <a:pt x="27" y="20"/>
                      <a:pt x="28" y="20"/>
                    </a:cubicBezTo>
                    <a:cubicBezTo>
                      <a:pt x="28" y="18"/>
                      <a:pt x="30" y="16"/>
                      <a:pt x="32" y="15"/>
                    </a:cubicBezTo>
                    <a:cubicBezTo>
                      <a:pt x="32" y="10"/>
                      <a:pt x="39" y="12"/>
                      <a:pt x="41" y="9"/>
                    </a:cubicBezTo>
                    <a:cubicBezTo>
                      <a:pt x="42" y="7"/>
                      <a:pt x="42" y="1"/>
                      <a:pt x="42" y="0"/>
                    </a:cubicBezTo>
                    <a:cubicBezTo>
                      <a:pt x="45" y="0"/>
                      <a:pt x="47" y="2"/>
                      <a:pt x="48" y="4"/>
                    </a:cubicBezTo>
                    <a:cubicBezTo>
                      <a:pt x="51" y="7"/>
                      <a:pt x="58" y="30"/>
                      <a:pt x="58" y="33"/>
                    </a:cubicBezTo>
                    <a:cubicBezTo>
                      <a:pt x="58" y="37"/>
                      <a:pt x="53" y="39"/>
                      <a:pt x="53" y="46"/>
                    </a:cubicBezTo>
                    <a:cubicBezTo>
                      <a:pt x="51" y="46"/>
                      <a:pt x="48" y="37"/>
                      <a:pt x="48" y="36"/>
                    </a:cubicBezTo>
                    <a:lnTo>
                      <a:pt x="48" y="3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3" name="ïşḻïďê-Freeform: Shape 39"/>
              <p:cNvSpPr/>
              <p:nvPr/>
            </p:nvSpPr>
            <p:spPr bwMode="auto">
              <a:xfrm>
                <a:off x="6354763" y="2690813"/>
                <a:ext cx="36513" cy="39688"/>
              </a:xfrm>
              <a:custGeom>
                <a:avLst/>
                <a:gdLst/>
                <a:ahLst/>
                <a:cxnLst>
                  <a:cxn ang="0">
                    <a:pos x="3" y="29"/>
                  </a:cxn>
                  <a:cxn ang="0">
                    <a:pos x="0" y="29"/>
                  </a:cxn>
                  <a:cxn ang="0">
                    <a:pos x="22" y="5"/>
                  </a:cxn>
                  <a:cxn ang="0">
                    <a:pos x="25" y="0"/>
                  </a:cxn>
                  <a:cxn ang="0">
                    <a:pos x="28" y="6"/>
                  </a:cxn>
                  <a:cxn ang="0">
                    <a:pos x="24" y="9"/>
                  </a:cxn>
                  <a:cxn ang="0">
                    <a:pos x="17" y="13"/>
                  </a:cxn>
                  <a:cxn ang="0">
                    <a:pos x="3" y="29"/>
                  </a:cxn>
                </a:cxnLst>
                <a:rect l="0" t="0" r="r" b="b"/>
                <a:pathLst>
                  <a:path w="28" h="29">
                    <a:moveTo>
                      <a:pt x="3" y="29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4" y="18"/>
                      <a:pt x="18" y="13"/>
                      <a:pt x="22" y="5"/>
                    </a:cubicBezTo>
                    <a:cubicBezTo>
                      <a:pt x="23" y="3"/>
                      <a:pt x="23" y="1"/>
                      <a:pt x="25" y="0"/>
                    </a:cubicBezTo>
                    <a:cubicBezTo>
                      <a:pt x="24" y="4"/>
                      <a:pt x="26" y="5"/>
                      <a:pt x="28" y="6"/>
                    </a:cubicBezTo>
                    <a:cubicBezTo>
                      <a:pt x="26" y="8"/>
                      <a:pt x="26" y="9"/>
                      <a:pt x="24" y="9"/>
                    </a:cubicBezTo>
                    <a:cubicBezTo>
                      <a:pt x="23" y="12"/>
                      <a:pt x="20" y="13"/>
                      <a:pt x="17" y="13"/>
                    </a:cubicBezTo>
                    <a:cubicBezTo>
                      <a:pt x="15" y="22"/>
                      <a:pt x="8" y="26"/>
                      <a:pt x="3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4" name="ïşḻïďê-Freeform: Shape 40"/>
              <p:cNvSpPr/>
              <p:nvPr/>
            </p:nvSpPr>
            <p:spPr bwMode="auto">
              <a:xfrm>
                <a:off x="6383338" y="2563813"/>
                <a:ext cx="71438" cy="101600"/>
              </a:xfrm>
              <a:custGeom>
                <a:avLst/>
                <a:gdLst/>
                <a:ahLst/>
                <a:cxnLst>
                  <a:cxn ang="0">
                    <a:pos x="4" y="31"/>
                  </a:cxn>
                  <a:cxn ang="0">
                    <a:pos x="6" y="20"/>
                  </a:cxn>
                  <a:cxn ang="0">
                    <a:pos x="5" y="7"/>
                  </a:cxn>
                  <a:cxn ang="0">
                    <a:pos x="9" y="0"/>
                  </a:cxn>
                  <a:cxn ang="0">
                    <a:pos x="16" y="7"/>
                  </a:cxn>
                  <a:cxn ang="0">
                    <a:pos x="21" y="3"/>
                  </a:cxn>
                  <a:cxn ang="0">
                    <a:pos x="22" y="5"/>
                  </a:cxn>
                  <a:cxn ang="0">
                    <a:pos x="23" y="8"/>
                  </a:cxn>
                  <a:cxn ang="0">
                    <a:pos x="28" y="25"/>
                  </a:cxn>
                  <a:cxn ang="0">
                    <a:pos x="20" y="42"/>
                  </a:cxn>
                  <a:cxn ang="0">
                    <a:pos x="30" y="59"/>
                  </a:cxn>
                  <a:cxn ang="0">
                    <a:pos x="30" y="58"/>
                  </a:cxn>
                  <a:cxn ang="0">
                    <a:pos x="34" y="55"/>
                  </a:cxn>
                  <a:cxn ang="0">
                    <a:pos x="43" y="64"/>
                  </a:cxn>
                  <a:cxn ang="0">
                    <a:pos x="46" y="61"/>
                  </a:cxn>
                  <a:cxn ang="0">
                    <a:pos x="49" y="62"/>
                  </a:cxn>
                  <a:cxn ang="0">
                    <a:pos x="46" y="66"/>
                  </a:cxn>
                  <a:cxn ang="0">
                    <a:pos x="49" y="66"/>
                  </a:cxn>
                  <a:cxn ang="0">
                    <a:pos x="54" y="71"/>
                  </a:cxn>
                  <a:cxn ang="0">
                    <a:pos x="54" y="74"/>
                  </a:cxn>
                  <a:cxn ang="0">
                    <a:pos x="53" y="76"/>
                  </a:cxn>
                  <a:cxn ang="0">
                    <a:pos x="51" y="73"/>
                  </a:cxn>
                  <a:cxn ang="0">
                    <a:pos x="36" y="61"/>
                  </a:cxn>
                  <a:cxn ang="0">
                    <a:pos x="37" y="69"/>
                  </a:cxn>
                  <a:cxn ang="0">
                    <a:pos x="25" y="60"/>
                  </a:cxn>
                  <a:cxn ang="0">
                    <a:pos x="19" y="62"/>
                  </a:cxn>
                  <a:cxn ang="0">
                    <a:pos x="13" y="57"/>
                  </a:cxn>
                  <a:cxn ang="0">
                    <a:pos x="15" y="53"/>
                  </a:cxn>
                  <a:cxn ang="0">
                    <a:pos x="15" y="49"/>
                  </a:cxn>
                  <a:cxn ang="0">
                    <a:pos x="13" y="49"/>
                  </a:cxn>
                  <a:cxn ang="0">
                    <a:pos x="10" y="51"/>
                  </a:cxn>
                  <a:cxn ang="0">
                    <a:pos x="1" y="44"/>
                  </a:cxn>
                  <a:cxn ang="0">
                    <a:pos x="4" y="31"/>
                  </a:cxn>
                </a:cxnLst>
                <a:rect l="0" t="0" r="r" b="b"/>
                <a:pathLst>
                  <a:path w="54" h="76">
                    <a:moveTo>
                      <a:pt x="4" y="31"/>
                    </a:moveTo>
                    <a:cubicBezTo>
                      <a:pt x="6" y="28"/>
                      <a:pt x="6" y="23"/>
                      <a:pt x="6" y="20"/>
                    </a:cubicBezTo>
                    <a:cubicBezTo>
                      <a:pt x="7" y="15"/>
                      <a:pt x="5" y="12"/>
                      <a:pt x="5" y="7"/>
                    </a:cubicBezTo>
                    <a:cubicBezTo>
                      <a:pt x="5" y="3"/>
                      <a:pt x="6" y="0"/>
                      <a:pt x="9" y="0"/>
                    </a:cubicBezTo>
                    <a:cubicBezTo>
                      <a:pt x="13" y="0"/>
                      <a:pt x="12" y="7"/>
                      <a:pt x="16" y="7"/>
                    </a:cubicBezTo>
                    <a:cubicBezTo>
                      <a:pt x="18" y="7"/>
                      <a:pt x="20" y="4"/>
                      <a:pt x="21" y="3"/>
                    </a:cubicBezTo>
                    <a:cubicBezTo>
                      <a:pt x="21" y="3"/>
                      <a:pt x="22" y="4"/>
                      <a:pt x="22" y="5"/>
                    </a:cubicBezTo>
                    <a:cubicBezTo>
                      <a:pt x="22" y="6"/>
                      <a:pt x="23" y="7"/>
                      <a:pt x="23" y="8"/>
                    </a:cubicBezTo>
                    <a:cubicBezTo>
                      <a:pt x="23" y="13"/>
                      <a:pt x="28" y="18"/>
                      <a:pt x="28" y="25"/>
                    </a:cubicBezTo>
                    <a:cubicBezTo>
                      <a:pt x="28" y="33"/>
                      <a:pt x="20" y="34"/>
                      <a:pt x="20" y="42"/>
                    </a:cubicBezTo>
                    <a:cubicBezTo>
                      <a:pt x="20" y="48"/>
                      <a:pt x="26" y="57"/>
                      <a:pt x="30" y="59"/>
                    </a:cubicBezTo>
                    <a:cubicBezTo>
                      <a:pt x="30" y="59"/>
                      <a:pt x="30" y="58"/>
                      <a:pt x="30" y="58"/>
                    </a:cubicBezTo>
                    <a:cubicBezTo>
                      <a:pt x="30" y="56"/>
                      <a:pt x="32" y="54"/>
                      <a:pt x="34" y="55"/>
                    </a:cubicBezTo>
                    <a:cubicBezTo>
                      <a:pt x="39" y="55"/>
                      <a:pt x="40" y="63"/>
                      <a:pt x="43" y="64"/>
                    </a:cubicBezTo>
                    <a:cubicBezTo>
                      <a:pt x="44" y="64"/>
                      <a:pt x="45" y="61"/>
                      <a:pt x="46" y="61"/>
                    </a:cubicBezTo>
                    <a:cubicBezTo>
                      <a:pt x="47" y="61"/>
                      <a:pt x="48" y="62"/>
                      <a:pt x="49" y="62"/>
                    </a:cubicBezTo>
                    <a:cubicBezTo>
                      <a:pt x="48" y="64"/>
                      <a:pt x="46" y="64"/>
                      <a:pt x="46" y="66"/>
                    </a:cubicBezTo>
                    <a:cubicBezTo>
                      <a:pt x="46" y="67"/>
                      <a:pt x="48" y="67"/>
                      <a:pt x="49" y="66"/>
                    </a:cubicBezTo>
                    <a:cubicBezTo>
                      <a:pt x="49" y="69"/>
                      <a:pt x="51" y="71"/>
                      <a:pt x="54" y="71"/>
                    </a:cubicBezTo>
                    <a:cubicBezTo>
                      <a:pt x="54" y="72"/>
                      <a:pt x="54" y="73"/>
                      <a:pt x="54" y="74"/>
                    </a:cubicBezTo>
                    <a:cubicBezTo>
                      <a:pt x="54" y="75"/>
                      <a:pt x="53" y="76"/>
                      <a:pt x="53" y="76"/>
                    </a:cubicBezTo>
                    <a:cubicBezTo>
                      <a:pt x="51" y="76"/>
                      <a:pt x="51" y="74"/>
                      <a:pt x="51" y="73"/>
                    </a:cubicBezTo>
                    <a:cubicBezTo>
                      <a:pt x="48" y="69"/>
                      <a:pt x="39" y="65"/>
                      <a:pt x="36" y="61"/>
                    </a:cubicBezTo>
                    <a:cubicBezTo>
                      <a:pt x="34" y="64"/>
                      <a:pt x="35" y="66"/>
                      <a:pt x="37" y="69"/>
                    </a:cubicBezTo>
                    <a:cubicBezTo>
                      <a:pt x="31" y="69"/>
                      <a:pt x="31" y="60"/>
                      <a:pt x="25" y="60"/>
                    </a:cubicBezTo>
                    <a:cubicBezTo>
                      <a:pt x="23" y="60"/>
                      <a:pt x="21" y="62"/>
                      <a:pt x="19" y="62"/>
                    </a:cubicBezTo>
                    <a:cubicBezTo>
                      <a:pt x="16" y="62"/>
                      <a:pt x="13" y="59"/>
                      <a:pt x="13" y="57"/>
                    </a:cubicBezTo>
                    <a:cubicBezTo>
                      <a:pt x="13" y="55"/>
                      <a:pt x="14" y="53"/>
                      <a:pt x="15" y="53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2" y="50"/>
                      <a:pt x="11" y="51"/>
                      <a:pt x="10" y="51"/>
                    </a:cubicBezTo>
                    <a:cubicBezTo>
                      <a:pt x="8" y="51"/>
                      <a:pt x="1" y="47"/>
                      <a:pt x="1" y="44"/>
                    </a:cubicBezTo>
                    <a:cubicBezTo>
                      <a:pt x="1" y="38"/>
                      <a:pt x="0" y="30"/>
                      <a:pt x="4" y="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5" name="ïşḻïďê-Freeform: Shape 41"/>
              <p:cNvSpPr/>
              <p:nvPr/>
            </p:nvSpPr>
            <p:spPr bwMode="auto">
              <a:xfrm>
                <a:off x="6457950" y="2665413"/>
                <a:ext cx="23813" cy="41275"/>
              </a:xfrm>
              <a:custGeom>
                <a:avLst/>
                <a:gdLst/>
                <a:ahLst/>
                <a:cxnLst>
                  <a:cxn ang="0">
                    <a:pos x="16" y="20"/>
                  </a:cxn>
                  <a:cxn ang="0">
                    <a:pos x="10" y="20"/>
                  </a:cxn>
                  <a:cxn ang="0">
                    <a:pos x="14" y="28"/>
                  </a:cxn>
                  <a:cxn ang="0">
                    <a:pos x="14" y="30"/>
                  </a:cxn>
                  <a:cxn ang="0">
                    <a:pos x="10" y="30"/>
                  </a:cxn>
                  <a:cxn ang="0">
                    <a:pos x="8" y="25"/>
                  </a:cxn>
                  <a:cxn ang="0">
                    <a:pos x="8" y="23"/>
                  </a:cxn>
                  <a:cxn ang="0">
                    <a:pos x="2" y="17"/>
                  </a:cxn>
                  <a:cxn ang="0">
                    <a:pos x="2" y="15"/>
                  </a:cxn>
                  <a:cxn ang="0">
                    <a:pos x="8" y="15"/>
                  </a:cxn>
                  <a:cxn ang="0">
                    <a:pos x="10" y="13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13" y="2"/>
                  </a:cxn>
                  <a:cxn ang="0">
                    <a:pos x="13" y="6"/>
                  </a:cxn>
                  <a:cxn ang="0">
                    <a:pos x="15" y="6"/>
                  </a:cxn>
                  <a:cxn ang="0">
                    <a:pos x="15" y="12"/>
                  </a:cxn>
                  <a:cxn ang="0">
                    <a:pos x="18" y="15"/>
                  </a:cxn>
                  <a:cxn ang="0">
                    <a:pos x="16" y="20"/>
                  </a:cxn>
                </a:cxnLst>
                <a:rect l="0" t="0" r="r" b="b"/>
                <a:pathLst>
                  <a:path w="18" h="30">
                    <a:moveTo>
                      <a:pt x="16" y="20"/>
                    </a:moveTo>
                    <a:cubicBezTo>
                      <a:pt x="10" y="20"/>
                      <a:pt x="10" y="20"/>
                      <a:pt x="10" y="20"/>
                    </a:cubicBezTo>
                    <a:cubicBezTo>
                      <a:pt x="11" y="23"/>
                      <a:pt x="12" y="27"/>
                      <a:pt x="14" y="28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3" y="30"/>
                      <a:pt x="11" y="30"/>
                      <a:pt x="10" y="30"/>
                    </a:cubicBezTo>
                    <a:cubicBezTo>
                      <a:pt x="7" y="30"/>
                      <a:pt x="7" y="27"/>
                      <a:pt x="8" y="25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5" y="23"/>
                      <a:pt x="3" y="19"/>
                      <a:pt x="2" y="17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4" y="15"/>
                      <a:pt x="7" y="15"/>
                      <a:pt x="8" y="15"/>
                    </a:cubicBezTo>
                    <a:cubicBezTo>
                      <a:pt x="8" y="15"/>
                      <a:pt x="10" y="14"/>
                      <a:pt x="10" y="13"/>
                    </a:cubicBezTo>
                    <a:cubicBezTo>
                      <a:pt x="10" y="8"/>
                      <a:pt x="1" y="5"/>
                      <a:pt x="0" y="2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7" y="0"/>
                      <a:pt x="9" y="2"/>
                      <a:pt x="13" y="2"/>
                    </a:cubicBezTo>
                    <a:cubicBezTo>
                      <a:pt x="13" y="3"/>
                      <a:pt x="13" y="5"/>
                      <a:pt x="13" y="6"/>
                    </a:cubicBezTo>
                    <a:cubicBezTo>
                      <a:pt x="13" y="6"/>
                      <a:pt x="14" y="6"/>
                      <a:pt x="15" y="6"/>
                    </a:cubicBezTo>
                    <a:cubicBezTo>
                      <a:pt x="15" y="8"/>
                      <a:pt x="15" y="12"/>
                      <a:pt x="15" y="12"/>
                    </a:cubicBezTo>
                    <a:cubicBezTo>
                      <a:pt x="15" y="12"/>
                      <a:pt x="18" y="15"/>
                      <a:pt x="18" y="15"/>
                    </a:cubicBezTo>
                    <a:cubicBezTo>
                      <a:pt x="18" y="18"/>
                      <a:pt x="17" y="19"/>
                      <a:pt x="16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6" name="ïşḻïďê-Freeform: Shape 42"/>
              <p:cNvSpPr/>
              <p:nvPr/>
            </p:nvSpPr>
            <p:spPr bwMode="auto">
              <a:xfrm>
                <a:off x="6423025" y="2676525"/>
                <a:ext cx="19050" cy="25400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14" y="7"/>
                  </a:cxn>
                  <a:cxn ang="0">
                    <a:pos x="1" y="1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2"/>
                  </a:cxn>
                  <a:cxn ang="0">
                    <a:pos x="3" y="1"/>
                  </a:cxn>
                </a:cxnLst>
                <a:rect l="0" t="0" r="r" b="b"/>
                <a:pathLst>
                  <a:path w="14" h="19">
                    <a:moveTo>
                      <a:pt x="3" y="1"/>
                    </a:moveTo>
                    <a:cubicBezTo>
                      <a:pt x="4" y="3"/>
                      <a:pt x="14" y="4"/>
                      <a:pt x="14" y="7"/>
                    </a:cubicBezTo>
                    <a:cubicBezTo>
                      <a:pt x="14" y="14"/>
                      <a:pt x="5" y="17"/>
                      <a:pt x="1" y="19"/>
                    </a:cubicBezTo>
                    <a:cubicBezTo>
                      <a:pt x="1" y="13"/>
                      <a:pt x="0" y="6"/>
                      <a:pt x="0" y="2"/>
                    </a:cubicBezTo>
                    <a:cubicBezTo>
                      <a:pt x="0" y="1"/>
                      <a:pt x="2" y="0"/>
                      <a:pt x="2" y="0"/>
                    </a:cubicBezTo>
                    <a:cubicBezTo>
                      <a:pt x="3" y="0"/>
                      <a:pt x="4" y="2"/>
                      <a:pt x="5" y="2"/>
                    </a:cubicBezTo>
                    <a:lnTo>
                      <a:pt x="3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7" name="ïşḻïďê-Freeform: Shape 43"/>
              <p:cNvSpPr/>
              <p:nvPr/>
            </p:nvSpPr>
            <p:spPr bwMode="auto">
              <a:xfrm>
                <a:off x="6432550" y="2692400"/>
                <a:ext cx="19050" cy="31750"/>
              </a:xfrm>
              <a:custGeom>
                <a:avLst/>
                <a:gdLst/>
                <a:ahLst/>
                <a:cxnLst>
                  <a:cxn ang="0">
                    <a:pos x="14" y="5"/>
                  </a:cxn>
                  <a:cxn ang="0">
                    <a:pos x="9" y="17"/>
                  </a:cxn>
                  <a:cxn ang="0">
                    <a:pos x="11" y="22"/>
                  </a:cxn>
                  <a:cxn ang="0">
                    <a:pos x="9" y="24"/>
                  </a:cxn>
                  <a:cxn ang="0">
                    <a:pos x="0" y="14"/>
                  </a:cxn>
                  <a:cxn ang="0">
                    <a:pos x="4" y="12"/>
                  </a:cxn>
                  <a:cxn ang="0">
                    <a:pos x="8" y="1"/>
                  </a:cxn>
                  <a:cxn ang="0">
                    <a:pos x="14" y="5"/>
                  </a:cxn>
                </a:cxnLst>
                <a:rect l="0" t="0" r="r" b="b"/>
                <a:pathLst>
                  <a:path w="14" h="24">
                    <a:moveTo>
                      <a:pt x="14" y="5"/>
                    </a:moveTo>
                    <a:cubicBezTo>
                      <a:pt x="14" y="10"/>
                      <a:pt x="10" y="13"/>
                      <a:pt x="9" y="17"/>
                    </a:cubicBezTo>
                    <a:cubicBezTo>
                      <a:pt x="9" y="21"/>
                      <a:pt x="11" y="20"/>
                      <a:pt x="11" y="22"/>
                    </a:cubicBezTo>
                    <a:cubicBezTo>
                      <a:pt x="11" y="23"/>
                      <a:pt x="10" y="24"/>
                      <a:pt x="9" y="24"/>
                    </a:cubicBezTo>
                    <a:cubicBezTo>
                      <a:pt x="7" y="24"/>
                      <a:pt x="0" y="17"/>
                      <a:pt x="0" y="14"/>
                    </a:cubicBezTo>
                    <a:cubicBezTo>
                      <a:pt x="0" y="13"/>
                      <a:pt x="3" y="12"/>
                      <a:pt x="4" y="12"/>
                    </a:cubicBezTo>
                    <a:cubicBezTo>
                      <a:pt x="4" y="11"/>
                      <a:pt x="6" y="1"/>
                      <a:pt x="8" y="1"/>
                    </a:cubicBezTo>
                    <a:cubicBezTo>
                      <a:pt x="12" y="0"/>
                      <a:pt x="14" y="3"/>
                      <a:pt x="14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8" name="ïṧḷïḓê-Freeform: Shape 44"/>
              <p:cNvSpPr/>
              <p:nvPr/>
            </p:nvSpPr>
            <p:spPr bwMode="auto">
              <a:xfrm>
                <a:off x="6450013" y="2693988"/>
                <a:ext cx="7938" cy="2063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4" y="0"/>
                  </a:cxn>
                  <a:cxn ang="0">
                    <a:pos x="7" y="0"/>
                  </a:cxn>
                </a:cxnLst>
                <a:rect l="0" t="0" r="r" b="b"/>
                <a:pathLst>
                  <a:path w="7" h="15">
                    <a:moveTo>
                      <a:pt x="7" y="0"/>
                    </a:moveTo>
                    <a:cubicBezTo>
                      <a:pt x="7" y="7"/>
                      <a:pt x="2" y="9"/>
                      <a:pt x="2" y="15"/>
                    </a:cubicBezTo>
                    <a:cubicBezTo>
                      <a:pt x="2" y="15"/>
                      <a:pt x="0" y="15"/>
                      <a:pt x="0" y="15"/>
                    </a:cubicBezTo>
                    <a:cubicBezTo>
                      <a:pt x="1" y="10"/>
                      <a:pt x="4" y="7"/>
                      <a:pt x="4" y="0"/>
                    </a:cubicBezTo>
                    <a:cubicBezTo>
                      <a:pt x="5" y="0"/>
                      <a:pt x="6" y="0"/>
                      <a:pt x="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9" name="ïṧḷïḓê-Freeform: Shape 45"/>
              <p:cNvSpPr/>
              <p:nvPr/>
            </p:nvSpPr>
            <p:spPr bwMode="auto">
              <a:xfrm>
                <a:off x="6454775" y="2706688"/>
                <a:ext cx="11113" cy="1111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2" y="8"/>
                  </a:cxn>
                  <a:cxn ang="0">
                    <a:pos x="0" y="6"/>
                  </a:cxn>
                  <a:cxn ang="0">
                    <a:pos x="3" y="0"/>
                  </a:cxn>
                  <a:cxn ang="0">
                    <a:pos x="8" y="0"/>
                  </a:cxn>
                </a:cxnLst>
                <a:rect l="0" t="0" r="r" b="b"/>
                <a:pathLst>
                  <a:path w="8" h="8">
                    <a:moveTo>
                      <a:pt x="8" y="0"/>
                    </a:moveTo>
                    <a:cubicBezTo>
                      <a:pt x="8" y="4"/>
                      <a:pt x="6" y="8"/>
                      <a:pt x="2" y="8"/>
                    </a:cubicBezTo>
                    <a:cubicBezTo>
                      <a:pt x="1" y="8"/>
                      <a:pt x="0" y="6"/>
                      <a:pt x="0" y="6"/>
                    </a:cubicBezTo>
                    <a:cubicBezTo>
                      <a:pt x="0" y="3"/>
                      <a:pt x="2" y="2"/>
                      <a:pt x="3" y="0"/>
                    </a:cubicBezTo>
                    <a:cubicBezTo>
                      <a:pt x="5" y="1"/>
                      <a:pt x="7" y="1"/>
                      <a:pt x="8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0" name="ïṧḷïḓê-Freeform: Shape 46"/>
              <p:cNvSpPr/>
              <p:nvPr/>
            </p:nvSpPr>
            <p:spPr bwMode="auto">
              <a:xfrm>
                <a:off x="6442075" y="2665413"/>
                <a:ext cx="12700" cy="1746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10" y="10"/>
                  </a:cxn>
                  <a:cxn ang="0">
                    <a:pos x="6" y="6"/>
                  </a:cxn>
                  <a:cxn ang="0">
                    <a:pos x="0" y="6"/>
                  </a:cxn>
                </a:cxnLst>
                <a:rect l="0" t="0" r="r" b="b"/>
                <a:pathLst>
                  <a:path w="10" h="12">
                    <a:moveTo>
                      <a:pt x="0" y="6"/>
                    </a:moveTo>
                    <a:cubicBezTo>
                      <a:pt x="0" y="3"/>
                      <a:pt x="0" y="2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4"/>
                      <a:pt x="10" y="5"/>
                      <a:pt x="10" y="10"/>
                    </a:cubicBezTo>
                    <a:cubicBezTo>
                      <a:pt x="10" y="12"/>
                      <a:pt x="6" y="8"/>
                      <a:pt x="6" y="6"/>
                    </a:cubicBezTo>
                    <a:cubicBezTo>
                      <a:pt x="4" y="5"/>
                      <a:pt x="2" y="6"/>
                      <a:pt x="0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1" name="ïṧḷïḓê-Freeform: Shape 47"/>
              <p:cNvSpPr/>
              <p:nvPr/>
            </p:nvSpPr>
            <p:spPr bwMode="auto">
              <a:xfrm>
                <a:off x="6397625" y="2649538"/>
                <a:ext cx="19050" cy="20638"/>
              </a:xfrm>
              <a:custGeom>
                <a:avLst/>
                <a:gdLst/>
                <a:ahLst/>
                <a:cxnLst>
                  <a:cxn ang="0">
                    <a:pos x="11" y="15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14" y="7"/>
                  </a:cxn>
                  <a:cxn ang="0">
                    <a:pos x="11" y="15"/>
                  </a:cxn>
                </a:cxnLst>
                <a:rect l="0" t="0" r="r" b="b"/>
                <a:pathLst>
                  <a:path w="15" h="15">
                    <a:moveTo>
                      <a:pt x="11" y="15"/>
                    </a:moveTo>
                    <a:cubicBezTo>
                      <a:pt x="9" y="15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8" y="3"/>
                      <a:pt x="13" y="2"/>
                      <a:pt x="14" y="7"/>
                    </a:cubicBezTo>
                    <a:cubicBezTo>
                      <a:pt x="15" y="10"/>
                      <a:pt x="13" y="15"/>
                      <a:pt x="11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2" name="ïṧḷïḓê-Freeform: Shape 48"/>
              <p:cNvSpPr/>
              <p:nvPr/>
            </p:nvSpPr>
            <p:spPr bwMode="auto">
              <a:xfrm>
                <a:off x="6416675" y="2652713"/>
                <a:ext cx="6350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1"/>
                  </a:cxn>
                  <a:cxn ang="0">
                    <a:pos x="0" y="0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1"/>
                      <a:pt x="3" y="1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3" name="ïṧḷïḓê-Freeform: Shape 49"/>
              <p:cNvSpPr/>
              <p:nvPr/>
            </p:nvSpPr>
            <p:spPr bwMode="auto">
              <a:xfrm>
                <a:off x="6388100" y="2441575"/>
                <a:ext cx="36513" cy="50800"/>
              </a:xfrm>
              <a:custGeom>
                <a:avLst/>
                <a:gdLst/>
                <a:ahLst/>
                <a:cxnLst>
                  <a:cxn ang="0">
                    <a:pos x="8" y="39"/>
                  </a:cxn>
                  <a:cxn ang="0">
                    <a:pos x="1" y="26"/>
                  </a:cxn>
                  <a:cxn ang="0">
                    <a:pos x="16" y="0"/>
                  </a:cxn>
                  <a:cxn ang="0">
                    <a:pos x="8" y="39"/>
                  </a:cxn>
                </a:cxnLst>
                <a:rect l="0" t="0" r="r" b="b"/>
                <a:pathLst>
                  <a:path w="27" h="39">
                    <a:moveTo>
                      <a:pt x="8" y="39"/>
                    </a:moveTo>
                    <a:cubicBezTo>
                      <a:pt x="0" y="39"/>
                      <a:pt x="1" y="33"/>
                      <a:pt x="1" y="26"/>
                    </a:cubicBezTo>
                    <a:cubicBezTo>
                      <a:pt x="1" y="17"/>
                      <a:pt x="10" y="0"/>
                      <a:pt x="16" y="0"/>
                    </a:cubicBezTo>
                    <a:cubicBezTo>
                      <a:pt x="27" y="0"/>
                      <a:pt x="18" y="39"/>
                      <a:pt x="8" y="3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4" name="ïṧḷïḓê-Freeform: Shape 50"/>
              <p:cNvSpPr/>
              <p:nvPr/>
            </p:nvSpPr>
            <p:spPr bwMode="auto">
              <a:xfrm>
                <a:off x="6194425" y="2532063"/>
                <a:ext cx="41275" cy="3492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26" y="0"/>
                  </a:cxn>
                  <a:cxn ang="0">
                    <a:pos x="31" y="7"/>
                  </a:cxn>
                  <a:cxn ang="0">
                    <a:pos x="11" y="27"/>
                  </a:cxn>
                  <a:cxn ang="0">
                    <a:pos x="2" y="18"/>
                  </a:cxn>
                  <a:cxn ang="0">
                    <a:pos x="2" y="11"/>
                  </a:cxn>
                </a:cxnLst>
                <a:rect l="0" t="0" r="r" b="b"/>
                <a:pathLst>
                  <a:path w="31" h="27">
                    <a:moveTo>
                      <a:pt x="2" y="11"/>
                    </a:moveTo>
                    <a:cubicBezTo>
                      <a:pt x="5" y="11"/>
                      <a:pt x="20" y="0"/>
                      <a:pt x="26" y="0"/>
                    </a:cubicBezTo>
                    <a:cubicBezTo>
                      <a:pt x="28" y="0"/>
                      <a:pt x="31" y="4"/>
                      <a:pt x="31" y="7"/>
                    </a:cubicBezTo>
                    <a:cubicBezTo>
                      <a:pt x="31" y="13"/>
                      <a:pt x="18" y="27"/>
                      <a:pt x="11" y="27"/>
                    </a:cubicBezTo>
                    <a:cubicBezTo>
                      <a:pt x="5" y="27"/>
                      <a:pt x="2" y="24"/>
                      <a:pt x="2" y="18"/>
                    </a:cubicBezTo>
                    <a:cubicBezTo>
                      <a:pt x="2" y="15"/>
                      <a:pt x="0" y="11"/>
                      <a:pt x="2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5" name="ïṧḷïḓê-Freeform: Shape 51"/>
              <p:cNvSpPr/>
              <p:nvPr/>
            </p:nvSpPr>
            <p:spPr bwMode="auto">
              <a:xfrm>
                <a:off x="6015038" y="2476500"/>
                <a:ext cx="195263" cy="374650"/>
              </a:xfrm>
              <a:custGeom>
                <a:avLst/>
                <a:gdLst/>
                <a:ahLst/>
                <a:cxnLst>
                  <a:cxn ang="0">
                    <a:pos x="12" y="172"/>
                  </a:cxn>
                  <a:cxn ang="0">
                    <a:pos x="21" y="152"/>
                  </a:cxn>
                  <a:cxn ang="0">
                    <a:pos x="25" y="147"/>
                  </a:cxn>
                  <a:cxn ang="0">
                    <a:pos x="15" y="119"/>
                  </a:cxn>
                  <a:cxn ang="0">
                    <a:pos x="8" y="109"/>
                  </a:cxn>
                  <a:cxn ang="0">
                    <a:pos x="8" y="105"/>
                  </a:cxn>
                  <a:cxn ang="0">
                    <a:pos x="8" y="106"/>
                  </a:cxn>
                  <a:cxn ang="0">
                    <a:pos x="12" y="96"/>
                  </a:cxn>
                  <a:cxn ang="0">
                    <a:pos x="9" y="77"/>
                  </a:cxn>
                  <a:cxn ang="0">
                    <a:pos x="0" y="65"/>
                  </a:cxn>
                  <a:cxn ang="0">
                    <a:pos x="8" y="47"/>
                  </a:cxn>
                  <a:cxn ang="0">
                    <a:pos x="19" y="43"/>
                  </a:cxn>
                  <a:cxn ang="0">
                    <a:pos x="45" y="19"/>
                  </a:cxn>
                  <a:cxn ang="0">
                    <a:pos x="47" y="19"/>
                  </a:cxn>
                  <a:cxn ang="0">
                    <a:pos x="50" y="24"/>
                  </a:cxn>
                  <a:cxn ang="0">
                    <a:pos x="52" y="20"/>
                  </a:cxn>
                  <a:cxn ang="0">
                    <a:pos x="52" y="9"/>
                  </a:cxn>
                  <a:cxn ang="0">
                    <a:pos x="64" y="6"/>
                  </a:cxn>
                  <a:cxn ang="0">
                    <a:pos x="78" y="6"/>
                  </a:cxn>
                  <a:cxn ang="0">
                    <a:pos x="96" y="0"/>
                  </a:cxn>
                  <a:cxn ang="0">
                    <a:pos x="115" y="5"/>
                  </a:cxn>
                  <a:cxn ang="0">
                    <a:pos x="130" y="22"/>
                  </a:cxn>
                  <a:cxn ang="0">
                    <a:pos x="100" y="58"/>
                  </a:cxn>
                  <a:cxn ang="0">
                    <a:pos x="104" y="64"/>
                  </a:cxn>
                  <a:cxn ang="0">
                    <a:pos x="129" y="93"/>
                  </a:cxn>
                  <a:cxn ang="0">
                    <a:pos x="147" y="134"/>
                  </a:cxn>
                  <a:cxn ang="0">
                    <a:pos x="142" y="156"/>
                  </a:cxn>
                  <a:cxn ang="0">
                    <a:pos x="115" y="170"/>
                  </a:cxn>
                  <a:cxn ang="0">
                    <a:pos x="105" y="180"/>
                  </a:cxn>
                  <a:cxn ang="0">
                    <a:pos x="104" y="176"/>
                  </a:cxn>
                  <a:cxn ang="0">
                    <a:pos x="104" y="181"/>
                  </a:cxn>
                  <a:cxn ang="0">
                    <a:pos x="93" y="192"/>
                  </a:cxn>
                  <a:cxn ang="0">
                    <a:pos x="90" y="183"/>
                  </a:cxn>
                  <a:cxn ang="0">
                    <a:pos x="91" y="177"/>
                  </a:cxn>
                  <a:cxn ang="0">
                    <a:pos x="88" y="170"/>
                  </a:cxn>
                  <a:cxn ang="0">
                    <a:pos x="73" y="161"/>
                  </a:cxn>
                  <a:cxn ang="0">
                    <a:pos x="63" y="149"/>
                  </a:cxn>
                  <a:cxn ang="0">
                    <a:pos x="43" y="141"/>
                  </a:cxn>
                  <a:cxn ang="0">
                    <a:pos x="41" y="135"/>
                  </a:cxn>
                  <a:cxn ang="0">
                    <a:pos x="30" y="129"/>
                  </a:cxn>
                  <a:cxn ang="0">
                    <a:pos x="27" y="134"/>
                  </a:cxn>
                  <a:cxn ang="0">
                    <a:pos x="29" y="142"/>
                  </a:cxn>
                  <a:cxn ang="0">
                    <a:pos x="16" y="171"/>
                  </a:cxn>
                  <a:cxn ang="0">
                    <a:pos x="31" y="192"/>
                  </a:cxn>
                  <a:cxn ang="0">
                    <a:pos x="30" y="192"/>
                  </a:cxn>
                  <a:cxn ang="0">
                    <a:pos x="35" y="206"/>
                  </a:cxn>
                  <a:cxn ang="0">
                    <a:pos x="73" y="243"/>
                  </a:cxn>
                  <a:cxn ang="0">
                    <a:pos x="71" y="251"/>
                  </a:cxn>
                  <a:cxn ang="0">
                    <a:pos x="80" y="267"/>
                  </a:cxn>
                  <a:cxn ang="0">
                    <a:pos x="84" y="280"/>
                  </a:cxn>
                  <a:cxn ang="0">
                    <a:pos x="78" y="280"/>
                  </a:cxn>
                  <a:cxn ang="0">
                    <a:pos x="75" y="282"/>
                  </a:cxn>
                  <a:cxn ang="0">
                    <a:pos x="68" y="278"/>
                  </a:cxn>
                  <a:cxn ang="0">
                    <a:pos x="37" y="246"/>
                  </a:cxn>
                  <a:cxn ang="0">
                    <a:pos x="27" y="214"/>
                  </a:cxn>
                  <a:cxn ang="0">
                    <a:pos x="14" y="192"/>
                  </a:cxn>
                  <a:cxn ang="0">
                    <a:pos x="8" y="192"/>
                  </a:cxn>
                  <a:cxn ang="0">
                    <a:pos x="8" y="189"/>
                  </a:cxn>
                  <a:cxn ang="0">
                    <a:pos x="10" y="172"/>
                  </a:cxn>
                  <a:cxn ang="0">
                    <a:pos x="11" y="172"/>
                  </a:cxn>
                  <a:cxn ang="0">
                    <a:pos x="12" y="172"/>
                  </a:cxn>
                </a:cxnLst>
                <a:rect l="0" t="0" r="r" b="b"/>
                <a:pathLst>
                  <a:path w="147" h="282">
                    <a:moveTo>
                      <a:pt x="12" y="172"/>
                    </a:moveTo>
                    <a:cubicBezTo>
                      <a:pt x="16" y="165"/>
                      <a:pt x="17" y="160"/>
                      <a:pt x="21" y="152"/>
                    </a:cubicBezTo>
                    <a:cubicBezTo>
                      <a:pt x="22" y="150"/>
                      <a:pt x="25" y="149"/>
                      <a:pt x="25" y="147"/>
                    </a:cubicBezTo>
                    <a:cubicBezTo>
                      <a:pt x="25" y="143"/>
                      <a:pt x="19" y="123"/>
                      <a:pt x="15" y="119"/>
                    </a:cubicBezTo>
                    <a:cubicBezTo>
                      <a:pt x="12" y="116"/>
                      <a:pt x="8" y="114"/>
                      <a:pt x="8" y="109"/>
                    </a:cubicBezTo>
                    <a:cubicBezTo>
                      <a:pt x="8" y="108"/>
                      <a:pt x="8" y="107"/>
                      <a:pt x="8" y="105"/>
                    </a:cubicBezTo>
                    <a:cubicBezTo>
                      <a:pt x="8" y="106"/>
                      <a:pt x="8" y="106"/>
                      <a:pt x="8" y="106"/>
                    </a:cubicBezTo>
                    <a:cubicBezTo>
                      <a:pt x="9" y="105"/>
                      <a:pt x="12" y="100"/>
                      <a:pt x="12" y="96"/>
                    </a:cubicBezTo>
                    <a:cubicBezTo>
                      <a:pt x="12" y="91"/>
                      <a:pt x="12" y="82"/>
                      <a:pt x="9" y="77"/>
                    </a:cubicBezTo>
                    <a:cubicBezTo>
                      <a:pt x="6" y="73"/>
                      <a:pt x="0" y="73"/>
                      <a:pt x="0" y="65"/>
                    </a:cubicBezTo>
                    <a:cubicBezTo>
                      <a:pt x="0" y="57"/>
                      <a:pt x="3" y="51"/>
                      <a:pt x="8" y="47"/>
                    </a:cubicBezTo>
                    <a:cubicBezTo>
                      <a:pt x="10" y="44"/>
                      <a:pt x="15" y="45"/>
                      <a:pt x="19" y="43"/>
                    </a:cubicBezTo>
                    <a:cubicBezTo>
                      <a:pt x="29" y="36"/>
                      <a:pt x="36" y="33"/>
                      <a:pt x="45" y="19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7" y="23"/>
                      <a:pt x="49" y="24"/>
                      <a:pt x="50" y="24"/>
                    </a:cubicBezTo>
                    <a:cubicBezTo>
                      <a:pt x="51" y="24"/>
                      <a:pt x="52" y="22"/>
                      <a:pt x="52" y="20"/>
                    </a:cubicBezTo>
                    <a:cubicBezTo>
                      <a:pt x="52" y="16"/>
                      <a:pt x="52" y="13"/>
                      <a:pt x="52" y="9"/>
                    </a:cubicBezTo>
                    <a:cubicBezTo>
                      <a:pt x="52" y="9"/>
                      <a:pt x="62" y="6"/>
                      <a:pt x="64" y="6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84" y="9"/>
                      <a:pt x="89" y="0"/>
                      <a:pt x="96" y="0"/>
                    </a:cubicBezTo>
                    <a:cubicBezTo>
                      <a:pt x="103" y="0"/>
                      <a:pt x="107" y="5"/>
                      <a:pt x="115" y="5"/>
                    </a:cubicBezTo>
                    <a:cubicBezTo>
                      <a:pt x="115" y="16"/>
                      <a:pt x="123" y="20"/>
                      <a:pt x="130" y="22"/>
                    </a:cubicBezTo>
                    <a:cubicBezTo>
                      <a:pt x="121" y="36"/>
                      <a:pt x="100" y="39"/>
                      <a:pt x="100" y="58"/>
                    </a:cubicBezTo>
                    <a:cubicBezTo>
                      <a:pt x="100" y="62"/>
                      <a:pt x="102" y="63"/>
                      <a:pt x="104" y="64"/>
                    </a:cubicBezTo>
                    <a:cubicBezTo>
                      <a:pt x="114" y="74"/>
                      <a:pt x="118" y="86"/>
                      <a:pt x="129" y="93"/>
                    </a:cubicBezTo>
                    <a:cubicBezTo>
                      <a:pt x="140" y="100"/>
                      <a:pt x="147" y="119"/>
                      <a:pt x="147" y="134"/>
                    </a:cubicBezTo>
                    <a:cubicBezTo>
                      <a:pt x="147" y="144"/>
                      <a:pt x="142" y="148"/>
                      <a:pt x="142" y="156"/>
                    </a:cubicBezTo>
                    <a:cubicBezTo>
                      <a:pt x="127" y="160"/>
                      <a:pt x="126" y="164"/>
                      <a:pt x="115" y="170"/>
                    </a:cubicBezTo>
                    <a:cubicBezTo>
                      <a:pt x="109" y="173"/>
                      <a:pt x="110" y="180"/>
                      <a:pt x="105" y="180"/>
                    </a:cubicBezTo>
                    <a:cubicBezTo>
                      <a:pt x="104" y="180"/>
                      <a:pt x="104" y="177"/>
                      <a:pt x="104" y="176"/>
                    </a:cubicBezTo>
                    <a:cubicBezTo>
                      <a:pt x="104" y="179"/>
                      <a:pt x="104" y="180"/>
                      <a:pt x="104" y="181"/>
                    </a:cubicBezTo>
                    <a:cubicBezTo>
                      <a:pt x="104" y="185"/>
                      <a:pt x="95" y="192"/>
                      <a:pt x="93" y="192"/>
                    </a:cubicBezTo>
                    <a:cubicBezTo>
                      <a:pt x="91" y="192"/>
                      <a:pt x="90" y="186"/>
                      <a:pt x="90" y="183"/>
                    </a:cubicBezTo>
                    <a:cubicBezTo>
                      <a:pt x="90" y="179"/>
                      <a:pt x="90" y="178"/>
                      <a:pt x="91" y="177"/>
                    </a:cubicBezTo>
                    <a:cubicBezTo>
                      <a:pt x="90" y="176"/>
                      <a:pt x="89" y="172"/>
                      <a:pt x="88" y="170"/>
                    </a:cubicBezTo>
                    <a:cubicBezTo>
                      <a:pt x="82" y="170"/>
                      <a:pt x="73" y="168"/>
                      <a:pt x="73" y="161"/>
                    </a:cubicBezTo>
                    <a:cubicBezTo>
                      <a:pt x="63" y="161"/>
                      <a:pt x="68" y="155"/>
                      <a:pt x="63" y="149"/>
                    </a:cubicBezTo>
                    <a:cubicBezTo>
                      <a:pt x="56" y="143"/>
                      <a:pt x="50" y="143"/>
                      <a:pt x="43" y="141"/>
                    </a:cubicBezTo>
                    <a:cubicBezTo>
                      <a:pt x="42" y="141"/>
                      <a:pt x="41" y="135"/>
                      <a:pt x="41" y="135"/>
                    </a:cubicBezTo>
                    <a:cubicBezTo>
                      <a:pt x="40" y="130"/>
                      <a:pt x="34" y="129"/>
                      <a:pt x="30" y="129"/>
                    </a:cubicBezTo>
                    <a:cubicBezTo>
                      <a:pt x="26" y="129"/>
                      <a:pt x="27" y="132"/>
                      <a:pt x="27" y="134"/>
                    </a:cubicBezTo>
                    <a:cubicBezTo>
                      <a:pt x="27" y="138"/>
                      <a:pt x="29" y="139"/>
                      <a:pt x="29" y="142"/>
                    </a:cubicBezTo>
                    <a:cubicBezTo>
                      <a:pt x="29" y="156"/>
                      <a:pt x="16" y="159"/>
                      <a:pt x="16" y="171"/>
                    </a:cubicBezTo>
                    <a:cubicBezTo>
                      <a:pt x="16" y="185"/>
                      <a:pt x="31" y="179"/>
                      <a:pt x="31" y="192"/>
                    </a:cubicBezTo>
                    <a:cubicBezTo>
                      <a:pt x="30" y="192"/>
                      <a:pt x="30" y="192"/>
                      <a:pt x="30" y="192"/>
                    </a:cubicBezTo>
                    <a:cubicBezTo>
                      <a:pt x="32" y="195"/>
                      <a:pt x="32" y="203"/>
                      <a:pt x="35" y="206"/>
                    </a:cubicBezTo>
                    <a:cubicBezTo>
                      <a:pt x="47" y="218"/>
                      <a:pt x="73" y="221"/>
                      <a:pt x="73" y="243"/>
                    </a:cubicBezTo>
                    <a:cubicBezTo>
                      <a:pt x="73" y="247"/>
                      <a:pt x="71" y="247"/>
                      <a:pt x="71" y="251"/>
                    </a:cubicBezTo>
                    <a:cubicBezTo>
                      <a:pt x="71" y="259"/>
                      <a:pt x="78" y="262"/>
                      <a:pt x="80" y="267"/>
                    </a:cubicBezTo>
                    <a:cubicBezTo>
                      <a:pt x="82" y="273"/>
                      <a:pt x="82" y="275"/>
                      <a:pt x="84" y="280"/>
                    </a:cubicBezTo>
                    <a:cubicBezTo>
                      <a:pt x="80" y="280"/>
                      <a:pt x="80" y="280"/>
                      <a:pt x="78" y="280"/>
                    </a:cubicBezTo>
                    <a:cubicBezTo>
                      <a:pt x="77" y="280"/>
                      <a:pt x="76" y="282"/>
                      <a:pt x="75" y="282"/>
                    </a:cubicBezTo>
                    <a:cubicBezTo>
                      <a:pt x="71" y="282"/>
                      <a:pt x="70" y="279"/>
                      <a:pt x="68" y="278"/>
                    </a:cubicBezTo>
                    <a:cubicBezTo>
                      <a:pt x="54" y="274"/>
                      <a:pt x="41" y="261"/>
                      <a:pt x="37" y="246"/>
                    </a:cubicBezTo>
                    <a:cubicBezTo>
                      <a:pt x="33" y="233"/>
                      <a:pt x="32" y="224"/>
                      <a:pt x="27" y="214"/>
                    </a:cubicBezTo>
                    <a:cubicBezTo>
                      <a:pt x="24" y="208"/>
                      <a:pt x="21" y="192"/>
                      <a:pt x="14" y="192"/>
                    </a:cubicBezTo>
                    <a:cubicBezTo>
                      <a:pt x="9" y="192"/>
                      <a:pt x="12" y="194"/>
                      <a:pt x="8" y="192"/>
                    </a:cubicBezTo>
                    <a:cubicBezTo>
                      <a:pt x="7" y="192"/>
                      <a:pt x="8" y="190"/>
                      <a:pt x="8" y="189"/>
                    </a:cubicBezTo>
                    <a:cubicBezTo>
                      <a:pt x="8" y="183"/>
                      <a:pt x="9" y="179"/>
                      <a:pt x="10" y="172"/>
                    </a:cubicBezTo>
                    <a:cubicBezTo>
                      <a:pt x="11" y="172"/>
                      <a:pt x="11" y="172"/>
                      <a:pt x="11" y="172"/>
                    </a:cubicBezTo>
                    <a:lnTo>
                      <a:pt x="12" y="17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6" name="ïṧḷïḓê-Freeform: Shape 52"/>
              <p:cNvSpPr/>
              <p:nvPr/>
            </p:nvSpPr>
            <p:spPr bwMode="auto">
              <a:xfrm>
                <a:off x="6142038" y="2898775"/>
                <a:ext cx="26988" cy="25400"/>
              </a:xfrm>
              <a:custGeom>
                <a:avLst/>
                <a:gdLst/>
                <a:ahLst/>
                <a:cxnLst>
                  <a:cxn ang="0">
                    <a:pos x="12" y="17"/>
                  </a:cxn>
                  <a:cxn ang="0">
                    <a:pos x="9" y="11"/>
                  </a:cxn>
                  <a:cxn ang="0">
                    <a:pos x="0" y="6"/>
                  </a:cxn>
                  <a:cxn ang="0">
                    <a:pos x="9" y="0"/>
                  </a:cxn>
                  <a:cxn ang="0">
                    <a:pos x="20" y="15"/>
                  </a:cxn>
                  <a:cxn ang="0">
                    <a:pos x="21" y="19"/>
                  </a:cxn>
                  <a:cxn ang="0">
                    <a:pos x="17" y="19"/>
                  </a:cxn>
                  <a:cxn ang="0">
                    <a:pos x="12" y="17"/>
                  </a:cxn>
                </a:cxnLst>
                <a:rect l="0" t="0" r="r" b="b"/>
                <a:pathLst>
                  <a:path w="21" h="19">
                    <a:moveTo>
                      <a:pt x="12" y="17"/>
                    </a:moveTo>
                    <a:cubicBezTo>
                      <a:pt x="11" y="17"/>
                      <a:pt x="9" y="12"/>
                      <a:pt x="9" y="11"/>
                    </a:cubicBezTo>
                    <a:cubicBezTo>
                      <a:pt x="7" y="7"/>
                      <a:pt x="0" y="9"/>
                      <a:pt x="0" y="6"/>
                    </a:cubicBezTo>
                    <a:cubicBezTo>
                      <a:pt x="0" y="3"/>
                      <a:pt x="6" y="0"/>
                      <a:pt x="9" y="0"/>
                    </a:cubicBezTo>
                    <a:cubicBezTo>
                      <a:pt x="11" y="7"/>
                      <a:pt x="14" y="15"/>
                      <a:pt x="20" y="15"/>
                    </a:cubicBezTo>
                    <a:cubicBezTo>
                      <a:pt x="20" y="16"/>
                      <a:pt x="20" y="18"/>
                      <a:pt x="21" y="19"/>
                    </a:cubicBezTo>
                    <a:cubicBezTo>
                      <a:pt x="20" y="19"/>
                      <a:pt x="18" y="19"/>
                      <a:pt x="17" y="19"/>
                    </a:cubicBezTo>
                    <a:cubicBezTo>
                      <a:pt x="15" y="19"/>
                      <a:pt x="14" y="17"/>
                      <a:pt x="12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7" name="ïṧḷïḓê-Freeform: Shape 53"/>
              <p:cNvSpPr/>
              <p:nvPr/>
            </p:nvSpPr>
            <p:spPr bwMode="auto">
              <a:xfrm>
                <a:off x="6183313" y="2917825"/>
                <a:ext cx="11113" cy="1111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5" y="0"/>
                  </a:cxn>
                  <a:cxn ang="0">
                    <a:pos x="9" y="3"/>
                  </a:cxn>
                  <a:cxn ang="0">
                    <a:pos x="4" y="8"/>
                  </a:cxn>
                  <a:cxn ang="0">
                    <a:pos x="1" y="3"/>
                  </a:cxn>
                  <a:cxn ang="0">
                    <a:pos x="1" y="0"/>
                  </a:cxn>
                </a:cxnLst>
                <a:rect l="0" t="0" r="r" b="b"/>
                <a:pathLst>
                  <a:path w="9" h="8">
                    <a:moveTo>
                      <a:pt x="1" y="0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6" y="0"/>
                      <a:pt x="8" y="2"/>
                      <a:pt x="9" y="3"/>
                    </a:cubicBezTo>
                    <a:cubicBezTo>
                      <a:pt x="9" y="5"/>
                      <a:pt x="7" y="8"/>
                      <a:pt x="4" y="8"/>
                    </a:cubicBezTo>
                    <a:cubicBezTo>
                      <a:pt x="1" y="8"/>
                      <a:pt x="1" y="5"/>
                      <a:pt x="1" y="3"/>
                    </a:cubicBezTo>
                    <a:cubicBezTo>
                      <a:pt x="1" y="2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8" name="ïṧḷïḓê-Freeform: Shape 54"/>
              <p:cNvSpPr/>
              <p:nvPr/>
            </p:nvSpPr>
            <p:spPr bwMode="auto">
              <a:xfrm>
                <a:off x="6035675" y="2892425"/>
                <a:ext cx="9525" cy="1587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8" y="1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1" y="0"/>
                  </a:cxn>
                </a:cxnLst>
                <a:rect l="0" t="0" r="r" b="b"/>
                <a:pathLst>
                  <a:path w="8" h="12">
                    <a:moveTo>
                      <a:pt x="1" y="0"/>
                    </a:moveTo>
                    <a:cubicBezTo>
                      <a:pt x="5" y="4"/>
                      <a:pt x="8" y="7"/>
                      <a:pt x="8" y="12"/>
                    </a:cubicBezTo>
                    <a:cubicBezTo>
                      <a:pt x="5" y="12"/>
                      <a:pt x="0" y="5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2"/>
                      <a:pt x="3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9" name="ïṧḷïḓê-Freeform: Shape 55"/>
              <p:cNvSpPr/>
              <p:nvPr/>
            </p:nvSpPr>
            <p:spPr bwMode="auto">
              <a:xfrm>
                <a:off x="6013450" y="2855913"/>
                <a:ext cx="15875" cy="1587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8" y="1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0"/>
                  </a:cxn>
                </a:cxnLst>
                <a:rect l="0" t="0" r="r" b="b"/>
                <a:pathLst>
                  <a:path w="12" h="11">
                    <a:moveTo>
                      <a:pt x="2" y="0"/>
                    </a:moveTo>
                    <a:cubicBezTo>
                      <a:pt x="5" y="2"/>
                      <a:pt x="12" y="11"/>
                      <a:pt x="8" y="11"/>
                    </a:cubicBezTo>
                    <a:cubicBezTo>
                      <a:pt x="6" y="11"/>
                      <a:pt x="1" y="4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0" name="ïṧḷïḓê-Freeform: Shape 56"/>
              <p:cNvSpPr/>
              <p:nvPr/>
            </p:nvSpPr>
            <p:spPr bwMode="auto">
              <a:xfrm>
                <a:off x="6548438" y="2284413"/>
                <a:ext cx="41275" cy="49213"/>
              </a:xfrm>
              <a:custGeom>
                <a:avLst/>
                <a:gdLst/>
                <a:ahLst/>
                <a:cxnLst>
                  <a:cxn ang="0">
                    <a:pos x="12" y="22"/>
                  </a:cxn>
                  <a:cxn ang="0">
                    <a:pos x="14" y="16"/>
                  </a:cxn>
                  <a:cxn ang="0">
                    <a:pos x="10" y="10"/>
                  </a:cxn>
                  <a:cxn ang="0">
                    <a:pos x="10" y="14"/>
                  </a:cxn>
                  <a:cxn ang="0">
                    <a:pos x="5" y="16"/>
                  </a:cxn>
                  <a:cxn ang="0">
                    <a:pos x="0" y="11"/>
                  </a:cxn>
                  <a:cxn ang="0">
                    <a:pos x="14" y="0"/>
                  </a:cxn>
                  <a:cxn ang="0">
                    <a:pos x="26" y="3"/>
                  </a:cxn>
                  <a:cxn ang="0">
                    <a:pos x="26" y="8"/>
                  </a:cxn>
                  <a:cxn ang="0">
                    <a:pos x="30" y="11"/>
                  </a:cxn>
                  <a:cxn ang="0">
                    <a:pos x="30" y="16"/>
                  </a:cxn>
                  <a:cxn ang="0">
                    <a:pos x="26" y="16"/>
                  </a:cxn>
                  <a:cxn ang="0">
                    <a:pos x="15" y="37"/>
                  </a:cxn>
                  <a:cxn ang="0">
                    <a:pos x="14" y="33"/>
                  </a:cxn>
                  <a:cxn ang="0">
                    <a:pos x="14" y="36"/>
                  </a:cxn>
                  <a:cxn ang="0">
                    <a:pos x="7" y="29"/>
                  </a:cxn>
                  <a:cxn ang="0">
                    <a:pos x="12" y="22"/>
                  </a:cxn>
                </a:cxnLst>
                <a:rect l="0" t="0" r="r" b="b"/>
                <a:pathLst>
                  <a:path w="30" h="37">
                    <a:moveTo>
                      <a:pt x="12" y="22"/>
                    </a:moveTo>
                    <a:cubicBezTo>
                      <a:pt x="14" y="16"/>
                      <a:pt x="14" y="16"/>
                      <a:pt x="14" y="16"/>
                    </a:cubicBezTo>
                    <a:cubicBezTo>
                      <a:pt x="11" y="15"/>
                      <a:pt x="11" y="12"/>
                      <a:pt x="10" y="10"/>
                    </a:cubicBezTo>
                    <a:cubicBezTo>
                      <a:pt x="10" y="11"/>
                      <a:pt x="9" y="13"/>
                      <a:pt x="10" y="14"/>
                    </a:cubicBezTo>
                    <a:cubicBezTo>
                      <a:pt x="8" y="14"/>
                      <a:pt x="6" y="16"/>
                      <a:pt x="5" y="16"/>
                    </a:cubicBezTo>
                    <a:cubicBezTo>
                      <a:pt x="3" y="16"/>
                      <a:pt x="0" y="13"/>
                      <a:pt x="0" y="11"/>
                    </a:cubicBezTo>
                    <a:cubicBezTo>
                      <a:pt x="0" y="8"/>
                      <a:pt x="13" y="0"/>
                      <a:pt x="14" y="0"/>
                    </a:cubicBezTo>
                    <a:cubicBezTo>
                      <a:pt x="18" y="0"/>
                      <a:pt x="20" y="3"/>
                      <a:pt x="26" y="3"/>
                    </a:cubicBezTo>
                    <a:cubicBezTo>
                      <a:pt x="26" y="5"/>
                      <a:pt x="25" y="8"/>
                      <a:pt x="26" y="8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3"/>
                      <a:pt x="29" y="14"/>
                      <a:pt x="30" y="16"/>
                    </a:cubicBezTo>
                    <a:cubicBezTo>
                      <a:pt x="29" y="16"/>
                      <a:pt x="27" y="16"/>
                      <a:pt x="26" y="16"/>
                    </a:cubicBezTo>
                    <a:cubicBezTo>
                      <a:pt x="25" y="24"/>
                      <a:pt x="21" y="37"/>
                      <a:pt x="15" y="37"/>
                    </a:cubicBezTo>
                    <a:cubicBezTo>
                      <a:pt x="14" y="37"/>
                      <a:pt x="14" y="35"/>
                      <a:pt x="14" y="33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0" y="36"/>
                      <a:pt x="7" y="31"/>
                      <a:pt x="7" y="29"/>
                    </a:cubicBezTo>
                    <a:cubicBezTo>
                      <a:pt x="7" y="28"/>
                      <a:pt x="12" y="22"/>
                      <a:pt x="12" y="2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1" name="ïṧḷïḓê-Freeform: Shape 57"/>
              <p:cNvSpPr/>
              <p:nvPr/>
            </p:nvSpPr>
            <p:spPr bwMode="auto">
              <a:xfrm>
                <a:off x="6596063" y="2271713"/>
                <a:ext cx="42863" cy="30163"/>
              </a:xfrm>
              <a:custGeom>
                <a:avLst/>
                <a:gdLst/>
                <a:ahLst/>
                <a:cxnLst>
                  <a:cxn ang="0">
                    <a:pos x="23" y="15"/>
                  </a:cxn>
                  <a:cxn ang="0">
                    <a:pos x="17" y="12"/>
                  </a:cxn>
                  <a:cxn ang="0">
                    <a:pos x="6" y="23"/>
                  </a:cxn>
                  <a:cxn ang="0">
                    <a:pos x="3" y="17"/>
                  </a:cxn>
                  <a:cxn ang="0">
                    <a:pos x="0" y="12"/>
                  </a:cxn>
                  <a:cxn ang="0">
                    <a:pos x="8" y="5"/>
                  </a:cxn>
                  <a:cxn ang="0">
                    <a:pos x="23" y="0"/>
                  </a:cxn>
                  <a:cxn ang="0">
                    <a:pos x="23" y="15"/>
                  </a:cxn>
                </a:cxnLst>
                <a:rect l="0" t="0" r="r" b="b"/>
                <a:pathLst>
                  <a:path w="33" h="23">
                    <a:moveTo>
                      <a:pt x="23" y="15"/>
                    </a:moveTo>
                    <a:cubicBezTo>
                      <a:pt x="20" y="15"/>
                      <a:pt x="18" y="13"/>
                      <a:pt x="17" y="12"/>
                    </a:cubicBezTo>
                    <a:cubicBezTo>
                      <a:pt x="13" y="16"/>
                      <a:pt x="12" y="23"/>
                      <a:pt x="6" y="23"/>
                    </a:cubicBezTo>
                    <a:cubicBezTo>
                      <a:pt x="4" y="23"/>
                      <a:pt x="3" y="19"/>
                      <a:pt x="3" y="17"/>
                    </a:cubicBezTo>
                    <a:cubicBezTo>
                      <a:pt x="1" y="15"/>
                      <a:pt x="0" y="14"/>
                      <a:pt x="0" y="12"/>
                    </a:cubicBezTo>
                    <a:cubicBezTo>
                      <a:pt x="0" y="12"/>
                      <a:pt x="8" y="6"/>
                      <a:pt x="8" y="5"/>
                    </a:cubicBezTo>
                    <a:cubicBezTo>
                      <a:pt x="16" y="7"/>
                      <a:pt x="17" y="0"/>
                      <a:pt x="23" y="0"/>
                    </a:cubicBezTo>
                    <a:cubicBezTo>
                      <a:pt x="33" y="0"/>
                      <a:pt x="28" y="15"/>
                      <a:pt x="23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2" name="ïṧḷïḓê-Freeform: Shape 58"/>
              <p:cNvSpPr/>
              <p:nvPr/>
            </p:nvSpPr>
            <p:spPr bwMode="auto">
              <a:xfrm>
                <a:off x="6572250" y="2136775"/>
                <a:ext cx="185738" cy="153988"/>
              </a:xfrm>
              <a:custGeom>
                <a:avLst/>
                <a:gdLst/>
                <a:ahLst/>
                <a:cxnLst>
                  <a:cxn ang="0">
                    <a:pos x="55" y="110"/>
                  </a:cxn>
                  <a:cxn ang="0">
                    <a:pos x="55" y="107"/>
                  </a:cxn>
                  <a:cxn ang="0">
                    <a:pos x="56" y="99"/>
                  </a:cxn>
                  <a:cxn ang="0">
                    <a:pos x="43" y="95"/>
                  </a:cxn>
                  <a:cxn ang="0">
                    <a:pos x="39" y="99"/>
                  </a:cxn>
                  <a:cxn ang="0">
                    <a:pos x="29" y="100"/>
                  </a:cxn>
                  <a:cxn ang="0">
                    <a:pos x="6" y="106"/>
                  </a:cxn>
                  <a:cxn ang="0">
                    <a:pos x="0" y="104"/>
                  </a:cxn>
                  <a:cxn ang="0">
                    <a:pos x="5" y="101"/>
                  </a:cxn>
                  <a:cxn ang="0">
                    <a:pos x="30" y="84"/>
                  </a:cxn>
                  <a:cxn ang="0">
                    <a:pos x="57" y="84"/>
                  </a:cxn>
                  <a:cxn ang="0">
                    <a:pos x="72" y="70"/>
                  </a:cxn>
                  <a:cxn ang="0">
                    <a:pos x="79" y="59"/>
                  </a:cxn>
                  <a:cxn ang="0">
                    <a:pos x="77" y="64"/>
                  </a:cxn>
                  <a:cxn ang="0">
                    <a:pos x="79" y="66"/>
                  </a:cxn>
                  <a:cxn ang="0">
                    <a:pos x="92" y="60"/>
                  </a:cxn>
                  <a:cxn ang="0">
                    <a:pos x="116" y="25"/>
                  </a:cxn>
                  <a:cxn ang="0">
                    <a:pos x="114" y="19"/>
                  </a:cxn>
                  <a:cxn ang="0">
                    <a:pos x="125" y="3"/>
                  </a:cxn>
                  <a:cxn ang="0">
                    <a:pos x="130" y="4"/>
                  </a:cxn>
                  <a:cxn ang="0">
                    <a:pos x="129" y="4"/>
                  </a:cxn>
                  <a:cxn ang="0">
                    <a:pos x="128" y="0"/>
                  </a:cxn>
                  <a:cxn ang="0">
                    <a:pos x="133" y="2"/>
                  </a:cxn>
                  <a:cxn ang="0">
                    <a:pos x="134" y="11"/>
                  </a:cxn>
                  <a:cxn ang="0">
                    <a:pos x="140" y="26"/>
                  </a:cxn>
                  <a:cxn ang="0">
                    <a:pos x="134" y="40"/>
                  </a:cxn>
                  <a:cxn ang="0">
                    <a:pos x="134" y="43"/>
                  </a:cxn>
                  <a:cxn ang="0">
                    <a:pos x="130" y="44"/>
                  </a:cxn>
                  <a:cxn ang="0">
                    <a:pos x="127" y="63"/>
                  </a:cxn>
                  <a:cxn ang="0">
                    <a:pos x="122" y="76"/>
                  </a:cxn>
                  <a:cxn ang="0">
                    <a:pos x="125" y="84"/>
                  </a:cxn>
                  <a:cxn ang="0">
                    <a:pos x="114" y="93"/>
                  </a:cxn>
                  <a:cxn ang="0">
                    <a:pos x="114" y="86"/>
                  </a:cxn>
                  <a:cxn ang="0">
                    <a:pos x="102" y="96"/>
                  </a:cxn>
                  <a:cxn ang="0">
                    <a:pos x="100" y="94"/>
                  </a:cxn>
                  <a:cxn ang="0">
                    <a:pos x="96" y="94"/>
                  </a:cxn>
                  <a:cxn ang="0">
                    <a:pos x="87" y="100"/>
                  </a:cxn>
                  <a:cxn ang="0">
                    <a:pos x="74" y="92"/>
                  </a:cxn>
                  <a:cxn ang="0">
                    <a:pos x="72" y="96"/>
                  </a:cxn>
                  <a:cxn ang="0">
                    <a:pos x="76" y="103"/>
                  </a:cxn>
                  <a:cxn ang="0">
                    <a:pos x="72" y="103"/>
                  </a:cxn>
                  <a:cxn ang="0">
                    <a:pos x="61" y="115"/>
                  </a:cxn>
                  <a:cxn ang="0">
                    <a:pos x="55" y="110"/>
                  </a:cxn>
                </a:cxnLst>
                <a:rect l="0" t="0" r="r" b="b"/>
                <a:pathLst>
                  <a:path w="140" h="115">
                    <a:moveTo>
                      <a:pt x="55" y="110"/>
                    </a:moveTo>
                    <a:cubicBezTo>
                      <a:pt x="53" y="110"/>
                      <a:pt x="55" y="108"/>
                      <a:pt x="55" y="107"/>
                    </a:cubicBezTo>
                    <a:cubicBezTo>
                      <a:pt x="55" y="104"/>
                      <a:pt x="56" y="101"/>
                      <a:pt x="56" y="99"/>
                    </a:cubicBezTo>
                    <a:cubicBezTo>
                      <a:pt x="51" y="98"/>
                      <a:pt x="48" y="95"/>
                      <a:pt x="43" y="95"/>
                    </a:cubicBezTo>
                    <a:cubicBezTo>
                      <a:pt x="40" y="95"/>
                      <a:pt x="40" y="98"/>
                      <a:pt x="39" y="99"/>
                    </a:cubicBezTo>
                    <a:cubicBezTo>
                      <a:pt x="35" y="100"/>
                      <a:pt x="32" y="98"/>
                      <a:pt x="29" y="100"/>
                    </a:cubicBezTo>
                    <a:cubicBezTo>
                      <a:pt x="23" y="103"/>
                      <a:pt x="15" y="106"/>
                      <a:pt x="6" y="106"/>
                    </a:cubicBezTo>
                    <a:cubicBezTo>
                      <a:pt x="3" y="106"/>
                      <a:pt x="0" y="106"/>
                      <a:pt x="0" y="104"/>
                    </a:cubicBezTo>
                    <a:cubicBezTo>
                      <a:pt x="0" y="103"/>
                      <a:pt x="4" y="102"/>
                      <a:pt x="5" y="101"/>
                    </a:cubicBezTo>
                    <a:cubicBezTo>
                      <a:pt x="15" y="95"/>
                      <a:pt x="19" y="84"/>
                      <a:pt x="30" y="84"/>
                    </a:cubicBezTo>
                    <a:cubicBezTo>
                      <a:pt x="43" y="84"/>
                      <a:pt x="47" y="84"/>
                      <a:pt x="57" y="84"/>
                    </a:cubicBezTo>
                    <a:cubicBezTo>
                      <a:pt x="65" y="84"/>
                      <a:pt x="68" y="70"/>
                      <a:pt x="72" y="70"/>
                    </a:cubicBezTo>
                    <a:cubicBezTo>
                      <a:pt x="72" y="70"/>
                      <a:pt x="78" y="60"/>
                      <a:pt x="79" y="59"/>
                    </a:cubicBezTo>
                    <a:cubicBezTo>
                      <a:pt x="78" y="61"/>
                      <a:pt x="77" y="62"/>
                      <a:pt x="77" y="64"/>
                    </a:cubicBezTo>
                    <a:cubicBezTo>
                      <a:pt x="77" y="65"/>
                      <a:pt x="78" y="66"/>
                      <a:pt x="79" y="66"/>
                    </a:cubicBezTo>
                    <a:cubicBezTo>
                      <a:pt x="86" y="66"/>
                      <a:pt x="87" y="62"/>
                      <a:pt x="92" y="60"/>
                    </a:cubicBezTo>
                    <a:cubicBezTo>
                      <a:pt x="101" y="57"/>
                      <a:pt x="116" y="39"/>
                      <a:pt x="116" y="25"/>
                    </a:cubicBezTo>
                    <a:cubicBezTo>
                      <a:pt x="116" y="22"/>
                      <a:pt x="114" y="22"/>
                      <a:pt x="114" y="19"/>
                    </a:cubicBezTo>
                    <a:cubicBezTo>
                      <a:pt x="114" y="14"/>
                      <a:pt x="119" y="3"/>
                      <a:pt x="125" y="3"/>
                    </a:cubicBezTo>
                    <a:cubicBezTo>
                      <a:pt x="125" y="3"/>
                      <a:pt x="125" y="9"/>
                      <a:pt x="130" y="4"/>
                    </a:cubicBezTo>
                    <a:cubicBezTo>
                      <a:pt x="130" y="4"/>
                      <a:pt x="129" y="4"/>
                      <a:pt x="129" y="4"/>
                    </a:cubicBezTo>
                    <a:cubicBezTo>
                      <a:pt x="128" y="4"/>
                      <a:pt x="127" y="0"/>
                      <a:pt x="128" y="0"/>
                    </a:cubicBezTo>
                    <a:cubicBezTo>
                      <a:pt x="131" y="0"/>
                      <a:pt x="133" y="1"/>
                      <a:pt x="133" y="2"/>
                    </a:cubicBezTo>
                    <a:cubicBezTo>
                      <a:pt x="135" y="5"/>
                      <a:pt x="134" y="8"/>
                      <a:pt x="134" y="11"/>
                    </a:cubicBezTo>
                    <a:cubicBezTo>
                      <a:pt x="134" y="17"/>
                      <a:pt x="140" y="20"/>
                      <a:pt x="140" y="26"/>
                    </a:cubicBezTo>
                    <a:cubicBezTo>
                      <a:pt x="140" y="33"/>
                      <a:pt x="134" y="34"/>
                      <a:pt x="134" y="40"/>
                    </a:cubicBezTo>
                    <a:cubicBezTo>
                      <a:pt x="134" y="41"/>
                      <a:pt x="134" y="42"/>
                      <a:pt x="134" y="43"/>
                    </a:cubicBezTo>
                    <a:cubicBezTo>
                      <a:pt x="133" y="44"/>
                      <a:pt x="132" y="43"/>
                      <a:pt x="130" y="44"/>
                    </a:cubicBezTo>
                    <a:cubicBezTo>
                      <a:pt x="126" y="45"/>
                      <a:pt x="127" y="59"/>
                      <a:pt x="127" y="63"/>
                    </a:cubicBezTo>
                    <a:cubicBezTo>
                      <a:pt x="127" y="67"/>
                      <a:pt x="122" y="70"/>
                      <a:pt x="122" y="76"/>
                    </a:cubicBezTo>
                    <a:cubicBezTo>
                      <a:pt x="122" y="80"/>
                      <a:pt x="124" y="81"/>
                      <a:pt x="125" y="84"/>
                    </a:cubicBezTo>
                    <a:cubicBezTo>
                      <a:pt x="119" y="87"/>
                      <a:pt x="119" y="91"/>
                      <a:pt x="114" y="93"/>
                    </a:cubicBezTo>
                    <a:cubicBezTo>
                      <a:pt x="112" y="89"/>
                      <a:pt x="114" y="89"/>
                      <a:pt x="114" y="86"/>
                    </a:cubicBezTo>
                    <a:cubicBezTo>
                      <a:pt x="108" y="90"/>
                      <a:pt x="104" y="90"/>
                      <a:pt x="102" y="96"/>
                    </a:cubicBezTo>
                    <a:cubicBezTo>
                      <a:pt x="102" y="96"/>
                      <a:pt x="100" y="95"/>
                      <a:pt x="100" y="94"/>
                    </a:cubicBezTo>
                    <a:cubicBezTo>
                      <a:pt x="96" y="94"/>
                      <a:pt x="96" y="94"/>
                      <a:pt x="96" y="94"/>
                    </a:cubicBezTo>
                    <a:cubicBezTo>
                      <a:pt x="93" y="97"/>
                      <a:pt x="91" y="100"/>
                      <a:pt x="87" y="100"/>
                    </a:cubicBezTo>
                    <a:cubicBezTo>
                      <a:pt x="78" y="100"/>
                      <a:pt x="78" y="92"/>
                      <a:pt x="74" y="92"/>
                    </a:cubicBezTo>
                    <a:cubicBezTo>
                      <a:pt x="73" y="92"/>
                      <a:pt x="72" y="94"/>
                      <a:pt x="72" y="96"/>
                    </a:cubicBezTo>
                    <a:cubicBezTo>
                      <a:pt x="72" y="97"/>
                      <a:pt x="76" y="103"/>
                      <a:pt x="76" y="103"/>
                    </a:cubicBezTo>
                    <a:cubicBezTo>
                      <a:pt x="75" y="103"/>
                      <a:pt x="73" y="103"/>
                      <a:pt x="72" y="103"/>
                    </a:cubicBezTo>
                    <a:cubicBezTo>
                      <a:pt x="68" y="103"/>
                      <a:pt x="63" y="110"/>
                      <a:pt x="61" y="115"/>
                    </a:cubicBezTo>
                    <a:cubicBezTo>
                      <a:pt x="57" y="114"/>
                      <a:pt x="58" y="110"/>
                      <a:pt x="55" y="1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3" name="ïṧḷïḓê-Freeform: Shape 59"/>
              <p:cNvSpPr/>
              <p:nvPr/>
            </p:nvSpPr>
            <p:spPr bwMode="auto">
              <a:xfrm>
                <a:off x="6721475" y="2054225"/>
                <a:ext cx="96838" cy="80963"/>
              </a:xfrm>
              <a:custGeom>
                <a:avLst/>
                <a:gdLst/>
                <a:ahLst/>
                <a:cxnLst>
                  <a:cxn ang="0">
                    <a:pos x="11" y="33"/>
                  </a:cxn>
                  <a:cxn ang="0">
                    <a:pos x="15" y="33"/>
                  </a:cxn>
                  <a:cxn ang="0">
                    <a:pos x="26" y="10"/>
                  </a:cxn>
                  <a:cxn ang="0">
                    <a:pos x="23" y="6"/>
                  </a:cxn>
                  <a:cxn ang="0">
                    <a:pos x="26" y="0"/>
                  </a:cxn>
                  <a:cxn ang="0">
                    <a:pos x="60" y="22"/>
                  </a:cxn>
                  <a:cxn ang="0">
                    <a:pos x="70" y="21"/>
                  </a:cxn>
                  <a:cxn ang="0">
                    <a:pos x="67" y="26"/>
                  </a:cxn>
                  <a:cxn ang="0">
                    <a:pos x="72" y="32"/>
                  </a:cxn>
                  <a:cxn ang="0">
                    <a:pos x="59" y="36"/>
                  </a:cxn>
                  <a:cxn ang="0">
                    <a:pos x="43" y="51"/>
                  </a:cxn>
                  <a:cxn ang="0">
                    <a:pos x="24" y="41"/>
                  </a:cxn>
                  <a:cxn ang="0">
                    <a:pos x="21" y="45"/>
                  </a:cxn>
                  <a:cxn ang="0">
                    <a:pos x="8" y="48"/>
                  </a:cxn>
                  <a:cxn ang="0">
                    <a:pos x="16" y="54"/>
                  </a:cxn>
                  <a:cxn ang="0">
                    <a:pos x="5" y="61"/>
                  </a:cxn>
                  <a:cxn ang="0">
                    <a:pos x="3" y="61"/>
                  </a:cxn>
                  <a:cxn ang="0">
                    <a:pos x="3" y="51"/>
                  </a:cxn>
                  <a:cxn ang="0">
                    <a:pos x="0" y="46"/>
                  </a:cxn>
                  <a:cxn ang="0">
                    <a:pos x="8" y="35"/>
                  </a:cxn>
                  <a:cxn ang="0">
                    <a:pos x="8" y="32"/>
                  </a:cxn>
                  <a:cxn ang="0">
                    <a:pos x="12" y="34"/>
                  </a:cxn>
                  <a:cxn ang="0">
                    <a:pos x="11" y="33"/>
                  </a:cxn>
                </a:cxnLst>
                <a:rect l="0" t="0" r="r" b="b"/>
                <a:pathLst>
                  <a:path w="72" h="61">
                    <a:moveTo>
                      <a:pt x="11" y="33"/>
                    </a:moveTo>
                    <a:cubicBezTo>
                      <a:pt x="12" y="33"/>
                      <a:pt x="14" y="33"/>
                      <a:pt x="15" y="33"/>
                    </a:cubicBezTo>
                    <a:cubicBezTo>
                      <a:pt x="23" y="33"/>
                      <a:pt x="26" y="16"/>
                      <a:pt x="26" y="10"/>
                    </a:cubicBezTo>
                    <a:cubicBezTo>
                      <a:pt x="26" y="8"/>
                      <a:pt x="23" y="7"/>
                      <a:pt x="23" y="6"/>
                    </a:cubicBezTo>
                    <a:cubicBezTo>
                      <a:pt x="23" y="2"/>
                      <a:pt x="25" y="1"/>
                      <a:pt x="26" y="0"/>
                    </a:cubicBezTo>
                    <a:cubicBezTo>
                      <a:pt x="38" y="8"/>
                      <a:pt x="43" y="22"/>
                      <a:pt x="60" y="22"/>
                    </a:cubicBezTo>
                    <a:cubicBezTo>
                      <a:pt x="64" y="22"/>
                      <a:pt x="67" y="19"/>
                      <a:pt x="70" y="21"/>
                    </a:cubicBezTo>
                    <a:cubicBezTo>
                      <a:pt x="69" y="23"/>
                      <a:pt x="67" y="24"/>
                      <a:pt x="67" y="26"/>
                    </a:cubicBezTo>
                    <a:cubicBezTo>
                      <a:pt x="67" y="29"/>
                      <a:pt x="71" y="32"/>
                      <a:pt x="72" y="32"/>
                    </a:cubicBezTo>
                    <a:cubicBezTo>
                      <a:pt x="68" y="35"/>
                      <a:pt x="65" y="36"/>
                      <a:pt x="59" y="36"/>
                    </a:cubicBezTo>
                    <a:cubicBezTo>
                      <a:pt x="49" y="36"/>
                      <a:pt x="46" y="46"/>
                      <a:pt x="43" y="51"/>
                    </a:cubicBezTo>
                    <a:cubicBezTo>
                      <a:pt x="36" y="47"/>
                      <a:pt x="31" y="46"/>
                      <a:pt x="24" y="41"/>
                    </a:cubicBezTo>
                    <a:cubicBezTo>
                      <a:pt x="23" y="42"/>
                      <a:pt x="21" y="43"/>
                      <a:pt x="21" y="45"/>
                    </a:cubicBezTo>
                    <a:cubicBezTo>
                      <a:pt x="15" y="45"/>
                      <a:pt x="8" y="40"/>
                      <a:pt x="8" y="48"/>
                    </a:cubicBezTo>
                    <a:cubicBezTo>
                      <a:pt x="8" y="52"/>
                      <a:pt x="14" y="52"/>
                      <a:pt x="16" y="54"/>
                    </a:cubicBezTo>
                    <a:cubicBezTo>
                      <a:pt x="12" y="59"/>
                      <a:pt x="9" y="57"/>
                      <a:pt x="5" y="61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3" y="58"/>
                      <a:pt x="3" y="51"/>
                      <a:pt x="3" y="51"/>
                    </a:cubicBezTo>
                    <a:cubicBezTo>
                      <a:pt x="3" y="49"/>
                      <a:pt x="0" y="48"/>
                      <a:pt x="0" y="46"/>
                    </a:cubicBezTo>
                    <a:cubicBezTo>
                      <a:pt x="0" y="41"/>
                      <a:pt x="8" y="38"/>
                      <a:pt x="8" y="35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9" y="32"/>
                      <a:pt x="10" y="33"/>
                      <a:pt x="12" y="34"/>
                    </a:cubicBezTo>
                    <a:lnTo>
                      <a:pt x="11" y="3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4" name="ïṧḷïḓê-Freeform: Shape 60"/>
              <p:cNvSpPr/>
              <p:nvPr/>
            </p:nvSpPr>
            <p:spPr bwMode="auto">
              <a:xfrm>
                <a:off x="6816725" y="2073275"/>
                <a:ext cx="15875" cy="14288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2" y="2"/>
                  </a:cxn>
                  <a:cxn ang="0">
                    <a:pos x="1" y="11"/>
                  </a:cxn>
                  <a:cxn ang="0">
                    <a:pos x="1" y="7"/>
                  </a:cxn>
                  <a:cxn ang="0">
                    <a:pos x="11" y="0"/>
                  </a:cxn>
                  <a:cxn ang="0">
                    <a:pos x="10" y="0"/>
                  </a:cxn>
                </a:cxnLst>
                <a:rect l="0" t="0" r="r" b="b"/>
                <a:pathLst>
                  <a:path w="12" h="11">
                    <a:moveTo>
                      <a:pt x="10" y="0"/>
                    </a:moveTo>
                    <a:cubicBezTo>
                      <a:pt x="12" y="2"/>
                      <a:pt x="12" y="2"/>
                      <a:pt x="12" y="2"/>
                    </a:cubicBezTo>
                    <a:cubicBezTo>
                      <a:pt x="10" y="4"/>
                      <a:pt x="5" y="11"/>
                      <a:pt x="1" y="11"/>
                    </a:cubicBezTo>
                    <a:cubicBezTo>
                      <a:pt x="0" y="11"/>
                      <a:pt x="0" y="8"/>
                      <a:pt x="1" y="7"/>
                    </a:cubicBezTo>
                    <a:cubicBezTo>
                      <a:pt x="3" y="4"/>
                      <a:pt x="8" y="0"/>
                      <a:pt x="11" y="0"/>
                    </a:cubicBezTo>
                    <a:lnTo>
                      <a:pt x="1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5" name="ïṧḷïḓê-Freeform: Shape 61"/>
              <p:cNvSpPr/>
              <p:nvPr/>
            </p:nvSpPr>
            <p:spPr bwMode="auto">
              <a:xfrm>
                <a:off x="6848475" y="2052638"/>
                <a:ext cx="22225" cy="15875"/>
              </a:xfrm>
              <a:custGeom>
                <a:avLst/>
                <a:gdLst/>
                <a:ahLst/>
                <a:cxnLst>
                  <a:cxn ang="0">
                    <a:pos x="17" y="3"/>
                  </a:cxn>
                  <a:cxn ang="0">
                    <a:pos x="1" y="12"/>
                  </a:cxn>
                  <a:cxn ang="0">
                    <a:pos x="1" y="10"/>
                  </a:cxn>
                  <a:cxn ang="0">
                    <a:pos x="10" y="0"/>
                  </a:cxn>
                  <a:cxn ang="0">
                    <a:pos x="17" y="0"/>
                  </a:cxn>
                  <a:cxn ang="0">
                    <a:pos x="17" y="3"/>
                  </a:cxn>
                </a:cxnLst>
                <a:rect l="0" t="0" r="r" b="b"/>
                <a:pathLst>
                  <a:path w="17" h="12">
                    <a:moveTo>
                      <a:pt x="17" y="3"/>
                    </a:moveTo>
                    <a:cubicBezTo>
                      <a:pt x="7" y="3"/>
                      <a:pt x="7" y="12"/>
                      <a:pt x="1" y="12"/>
                    </a:cubicBezTo>
                    <a:cubicBezTo>
                      <a:pt x="0" y="12"/>
                      <a:pt x="1" y="10"/>
                      <a:pt x="1" y="10"/>
                    </a:cubicBezTo>
                    <a:cubicBezTo>
                      <a:pt x="1" y="10"/>
                      <a:pt x="5" y="0"/>
                      <a:pt x="10" y="0"/>
                    </a:cubicBezTo>
                    <a:cubicBezTo>
                      <a:pt x="13" y="0"/>
                      <a:pt x="15" y="0"/>
                      <a:pt x="17" y="0"/>
                    </a:cubicBezTo>
                    <a:lnTo>
                      <a:pt x="17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6" name="ïṧḷïḓê-Freeform: Shape 62"/>
              <p:cNvSpPr/>
              <p:nvPr/>
            </p:nvSpPr>
            <p:spPr bwMode="auto">
              <a:xfrm>
                <a:off x="6888163" y="2035175"/>
                <a:ext cx="12700" cy="11113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2" y="3"/>
                  </a:cxn>
                  <a:cxn ang="0">
                    <a:pos x="9" y="0"/>
                  </a:cxn>
                  <a:cxn ang="0">
                    <a:pos x="1" y="9"/>
                  </a:cxn>
                  <a:cxn ang="0">
                    <a:pos x="1" y="6"/>
                  </a:cxn>
                </a:cxnLst>
                <a:rect l="0" t="0" r="r" b="b"/>
                <a:pathLst>
                  <a:path w="9" h="9">
                    <a:moveTo>
                      <a:pt x="1" y="6"/>
                    </a:moveTo>
                    <a:cubicBezTo>
                      <a:pt x="3" y="6"/>
                      <a:pt x="1" y="4"/>
                      <a:pt x="2" y="3"/>
                    </a:cubicBezTo>
                    <a:cubicBezTo>
                      <a:pt x="3" y="0"/>
                      <a:pt x="8" y="0"/>
                      <a:pt x="9" y="0"/>
                    </a:cubicBezTo>
                    <a:cubicBezTo>
                      <a:pt x="8" y="3"/>
                      <a:pt x="5" y="9"/>
                      <a:pt x="1" y="9"/>
                    </a:cubicBezTo>
                    <a:cubicBezTo>
                      <a:pt x="0" y="9"/>
                      <a:pt x="0" y="6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7" name="ïṧḷïḓê-Freeform: Shape 63"/>
              <p:cNvSpPr/>
              <p:nvPr/>
            </p:nvSpPr>
            <p:spPr bwMode="auto">
              <a:xfrm>
                <a:off x="6753225" y="1855788"/>
                <a:ext cx="47625" cy="184150"/>
              </a:xfrm>
              <a:custGeom>
                <a:avLst/>
                <a:gdLst/>
                <a:ahLst/>
                <a:cxnLst>
                  <a:cxn ang="0">
                    <a:pos x="26" y="84"/>
                  </a:cxn>
                  <a:cxn ang="0">
                    <a:pos x="13" y="109"/>
                  </a:cxn>
                  <a:cxn ang="0">
                    <a:pos x="26" y="132"/>
                  </a:cxn>
                  <a:cxn ang="0">
                    <a:pos x="25" y="132"/>
                  </a:cxn>
                  <a:cxn ang="0">
                    <a:pos x="20" y="128"/>
                  </a:cxn>
                  <a:cxn ang="0">
                    <a:pos x="16" y="128"/>
                  </a:cxn>
                  <a:cxn ang="0">
                    <a:pos x="5" y="138"/>
                  </a:cxn>
                  <a:cxn ang="0">
                    <a:pos x="5" y="125"/>
                  </a:cxn>
                  <a:cxn ang="0">
                    <a:pos x="7" y="105"/>
                  </a:cxn>
                  <a:cxn ang="0">
                    <a:pos x="4" y="93"/>
                  </a:cxn>
                  <a:cxn ang="0">
                    <a:pos x="7" y="79"/>
                  </a:cxn>
                  <a:cxn ang="0">
                    <a:pos x="7" y="53"/>
                  </a:cxn>
                  <a:cxn ang="0">
                    <a:pos x="0" y="37"/>
                  </a:cxn>
                  <a:cxn ang="0">
                    <a:pos x="9" y="15"/>
                  </a:cxn>
                  <a:cxn ang="0">
                    <a:pos x="11" y="9"/>
                  </a:cxn>
                  <a:cxn ang="0">
                    <a:pos x="11" y="0"/>
                  </a:cxn>
                  <a:cxn ang="0">
                    <a:pos x="14" y="0"/>
                  </a:cxn>
                  <a:cxn ang="0">
                    <a:pos x="19" y="20"/>
                  </a:cxn>
                  <a:cxn ang="0">
                    <a:pos x="21" y="37"/>
                  </a:cxn>
                  <a:cxn ang="0">
                    <a:pos x="21" y="47"/>
                  </a:cxn>
                  <a:cxn ang="0">
                    <a:pos x="24" y="59"/>
                  </a:cxn>
                  <a:cxn ang="0">
                    <a:pos x="36" y="90"/>
                  </a:cxn>
                  <a:cxn ang="0">
                    <a:pos x="26" y="84"/>
                  </a:cxn>
                </a:cxnLst>
                <a:rect l="0" t="0" r="r" b="b"/>
                <a:pathLst>
                  <a:path w="36" h="138">
                    <a:moveTo>
                      <a:pt x="26" y="84"/>
                    </a:moveTo>
                    <a:cubicBezTo>
                      <a:pt x="15" y="84"/>
                      <a:pt x="13" y="98"/>
                      <a:pt x="13" y="109"/>
                    </a:cubicBezTo>
                    <a:cubicBezTo>
                      <a:pt x="13" y="120"/>
                      <a:pt x="22" y="124"/>
                      <a:pt x="26" y="132"/>
                    </a:cubicBezTo>
                    <a:cubicBezTo>
                      <a:pt x="26" y="132"/>
                      <a:pt x="25" y="132"/>
                      <a:pt x="25" y="132"/>
                    </a:cubicBezTo>
                    <a:cubicBezTo>
                      <a:pt x="23" y="133"/>
                      <a:pt x="21" y="130"/>
                      <a:pt x="20" y="128"/>
                    </a:cubicBezTo>
                    <a:cubicBezTo>
                      <a:pt x="19" y="128"/>
                      <a:pt x="17" y="128"/>
                      <a:pt x="16" y="128"/>
                    </a:cubicBezTo>
                    <a:cubicBezTo>
                      <a:pt x="11" y="128"/>
                      <a:pt x="11" y="138"/>
                      <a:pt x="5" y="138"/>
                    </a:cubicBezTo>
                    <a:cubicBezTo>
                      <a:pt x="4" y="138"/>
                      <a:pt x="5" y="127"/>
                      <a:pt x="5" y="125"/>
                    </a:cubicBezTo>
                    <a:cubicBezTo>
                      <a:pt x="5" y="117"/>
                      <a:pt x="7" y="112"/>
                      <a:pt x="7" y="105"/>
                    </a:cubicBezTo>
                    <a:cubicBezTo>
                      <a:pt x="7" y="99"/>
                      <a:pt x="4" y="98"/>
                      <a:pt x="4" y="93"/>
                    </a:cubicBezTo>
                    <a:cubicBezTo>
                      <a:pt x="4" y="86"/>
                      <a:pt x="7" y="84"/>
                      <a:pt x="7" y="79"/>
                    </a:cubicBezTo>
                    <a:cubicBezTo>
                      <a:pt x="7" y="68"/>
                      <a:pt x="7" y="64"/>
                      <a:pt x="7" y="53"/>
                    </a:cubicBezTo>
                    <a:cubicBezTo>
                      <a:pt x="7" y="46"/>
                      <a:pt x="0" y="44"/>
                      <a:pt x="0" y="37"/>
                    </a:cubicBezTo>
                    <a:cubicBezTo>
                      <a:pt x="0" y="28"/>
                      <a:pt x="3" y="16"/>
                      <a:pt x="9" y="15"/>
                    </a:cubicBezTo>
                    <a:cubicBezTo>
                      <a:pt x="9" y="12"/>
                      <a:pt x="11" y="11"/>
                      <a:pt x="11" y="9"/>
                    </a:cubicBezTo>
                    <a:cubicBezTo>
                      <a:pt x="11" y="4"/>
                      <a:pt x="11" y="3"/>
                      <a:pt x="11" y="0"/>
                    </a:cubicBezTo>
                    <a:cubicBezTo>
                      <a:pt x="12" y="0"/>
                      <a:pt x="13" y="0"/>
                      <a:pt x="14" y="0"/>
                    </a:cubicBezTo>
                    <a:cubicBezTo>
                      <a:pt x="14" y="8"/>
                      <a:pt x="18" y="14"/>
                      <a:pt x="19" y="20"/>
                    </a:cubicBezTo>
                    <a:cubicBezTo>
                      <a:pt x="21" y="26"/>
                      <a:pt x="18" y="30"/>
                      <a:pt x="21" y="37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0" y="52"/>
                      <a:pt x="23" y="57"/>
                      <a:pt x="24" y="59"/>
                    </a:cubicBezTo>
                    <a:cubicBezTo>
                      <a:pt x="27" y="70"/>
                      <a:pt x="33" y="79"/>
                      <a:pt x="36" y="90"/>
                    </a:cubicBezTo>
                    <a:cubicBezTo>
                      <a:pt x="34" y="86"/>
                      <a:pt x="30" y="84"/>
                      <a:pt x="2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8" name="ïṧḷïḓê-Freeform: Shape 64"/>
              <p:cNvSpPr/>
              <p:nvPr/>
            </p:nvSpPr>
            <p:spPr bwMode="auto">
              <a:xfrm>
                <a:off x="5241925" y="1219200"/>
                <a:ext cx="292100" cy="214313"/>
              </a:xfrm>
              <a:custGeom>
                <a:avLst/>
                <a:gdLst/>
                <a:ahLst/>
                <a:cxnLst>
                  <a:cxn ang="0">
                    <a:pos x="76" y="161"/>
                  </a:cxn>
                  <a:cxn ang="0">
                    <a:pos x="50" y="131"/>
                  </a:cxn>
                  <a:cxn ang="0">
                    <a:pos x="103" y="67"/>
                  </a:cxn>
                  <a:cxn ang="0">
                    <a:pos x="125" y="55"/>
                  </a:cxn>
                  <a:cxn ang="0">
                    <a:pos x="134" y="45"/>
                  </a:cxn>
                  <a:cxn ang="0">
                    <a:pos x="175" y="34"/>
                  </a:cxn>
                  <a:cxn ang="0">
                    <a:pos x="220" y="11"/>
                  </a:cxn>
                  <a:cxn ang="0">
                    <a:pos x="203" y="0"/>
                  </a:cxn>
                  <a:cxn ang="0">
                    <a:pos x="136" y="25"/>
                  </a:cxn>
                  <a:cxn ang="0">
                    <a:pos x="123" y="19"/>
                  </a:cxn>
                  <a:cxn ang="0">
                    <a:pos x="109" y="25"/>
                  </a:cxn>
                  <a:cxn ang="0">
                    <a:pos x="69" y="46"/>
                  </a:cxn>
                  <a:cxn ang="0">
                    <a:pos x="52" y="49"/>
                  </a:cxn>
                  <a:cxn ang="0">
                    <a:pos x="47" y="53"/>
                  </a:cxn>
                  <a:cxn ang="0">
                    <a:pos x="50" y="61"/>
                  </a:cxn>
                  <a:cxn ang="0">
                    <a:pos x="27" y="88"/>
                  </a:cxn>
                  <a:cxn ang="0">
                    <a:pos x="34" y="98"/>
                  </a:cxn>
                  <a:cxn ang="0">
                    <a:pos x="13" y="110"/>
                  </a:cxn>
                  <a:cxn ang="0">
                    <a:pos x="13" y="117"/>
                  </a:cxn>
                  <a:cxn ang="0">
                    <a:pos x="0" y="134"/>
                  </a:cxn>
                  <a:cxn ang="0">
                    <a:pos x="8" y="143"/>
                  </a:cxn>
                  <a:cxn ang="0">
                    <a:pos x="21" y="143"/>
                  </a:cxn>
                  <a:cxn ang="0">
                    <a:pos x="27" y="158"/>
                  </a:cxn>
                  <a:cxn ang="0">
                    <a:pos x="39" y="158"/>
                  </a:cxn>
                  <a:cxn ang="0">
                    <a:pos x="42" y="161"/>
                  </a:cxn>
                  <a:cxn ang="0">
                    <a:pos x="76" y="161"/>
                  </a:cxn>
                  <a:cxn ang="0">
                    <a:pos x="72" y="156"/>
                  </a:cxn>
                  <a:cxn ang="0">
                    <a:pos x="76" y="161"/>
                  </a:cxn>
                </a:cxnLst>
                <a:rect l="0" t="0" r="r" b="b"/>
                <a:pathLst>
                  <a:path w="220" h="161">
                    <a:moveTo>
                      <a:pt x="76" y="161"/>
                    </a:moveTo>
                    <a:cubicBezTo>
                      <a:pt x="66" y="151"/>
                      <a:pt x="50" y="147"/>
                      <a:pt x="50" y="131"/>
                    </a:cubicBezTo>
                    <a:cubicBezTo>
                      <a:pt x="50" y="102"/>
                      <a:pt x="81" y="73"/>
                      <a:pt x="103" y="67"/>
                    </a:cubicBezTo>
                    <a:cubicBezTo>
                      <a:pt x="111" y="64"/>
                      <a:pt x="113" y="55"/>
                      <a:pt x="125" y="55"/>
                    </a:cubicBezTo>
                    <a:cubicBezTo>
                      <a:pt x="130" y="55"/>
                      <a:pt x="132" y="46"/>
                      <a:pt x="134" y="45"/>
                    </a:cubicBezTo>
                    <a:cubicBezTo>
                      <a:pt x="149" y="38"/>
                      <a:pt x="160" y="41"/>
                      <a:pt x="175" y="34"/>
                    </a:cubicBezTo>
                    <a:cubicBezTo>
                      <a:pt x="186" y="28"/>
                      <a:pt x="220" y="26"/>
                      <a:pt x="220" y="11"/>
                    </a:cubicBezTo>
                    <a:cubicBezTo>
                      <a:pt x="220" y="6"/>
                      <a:pt x="208" y="0"/>
                      <a:pt x="203" y="0"/>
                    </a:cubicBezTo>
                    <a:cubicBezTo>
                      <a:pt x="181" y="0"/>
                      <a:pt x="160" y="25"/>
                      <a:pt x="136" y="25"/>
                    </a:cubicBezTo>
                    <a:cubicBezTo>
                      <a:pt x="131" y="25"/>
                      <a:pt x="128" y="19"/>
                      <a:pt x="123" y="19"/>
                    </a:cubicBezTo>
                    <a:cubicBezTo>
                      <a:pt x="115" y="19"/>
                      <a:pt x="115" y="25"/>
                      <a:pt x="109" y="25"/>
                    </a:cubicBezTo>
                    <a:cubicBezTo>
                      <a:pt x="93" y="25"/>
                      <a:pt x="80" y="46"/>
                      <a:pt x="69" y="46"/>
                    </a:cubicBezTo>
                    <a:cubicBezTo>
                      <a:pt x="63" y="46"/>
                      <a:pt x="58" y="49"/>
                      <a:pt x="52" y="49"/>
                    </a:cubicBezTo>
                    <a:cubicBezTo>
                      <a:pt x="49" y="49"/>
                      <a:pt x="47" y="52"/>
                      <a:pt x="47" y="53"/>
                    </a:cubicBezTo>
                    <a:cubicBezTo>
                      <a:pt x="47" y="56"/>
                      <a:pt x="50" y="58"/>
                      <a:pt x="50" y="61"/>
                    </a:cubicBezTo>
                    <a:cubicBezTo>
                      <a:pt x="50" y="74"/>
                      <a:pt x="27" y="80"/>
                      <a:pt x="27" y="88"/>
                    </a:cubicBezTo>
                    <a:cubicBezTo>
                      <a:pt x="27" y="91"/>
                      <a:pt x="34" y="92"/>
                      <a:pt x="34" y="98"/>
                    </a:cubicBezTo>
                    <a:cubicBezTo>
                      <a:pt x="27" y="99"/>
                      <a:pt x="13" y="102"/>
                      <a:pt x="13" y="110"/>
                    </a:cubicBezTo>
                    <a:cubicBezTo>
                      <a:pt x="13" y="115"/>
                      <a:pt x="13" y="117"/>
                      <a:pt x="13" y="117"/>
                    </a:cubicBezTo>
                    <a:cubicBezTo>
                      <a:pt x="13" y="124"/>
                      <a:pt x="0" y="124"/>
                      <a:pt x="0" y="134"/>
                    </a:cubicBezTo>
                    <a:cubicBezTo>
                      <a:pt x="0" y="139"/>
                      <a:pt x="8" y="143"/>
                      <a:pt x="8" y="143"/>
                    </a:cubicBezTo>
                    <a:cubicBezTo>
                      <a:pt x="8" y="143"/>
                      <a:pt x="20" y="143"/>
                      <a:pt x="21" y="143"/>
                    </a:cubicBezTo>
                    <a:cubicBezTo>
                      <a:pt x="28" y="145"/>
                      <a:pt x="24" y="152"/>
                      <a:pt x="27" y="158"/>
                    </a:cubicBezTo>
                    <a:cubicBezTo>
                      <a:pt x="28" y="161"/>
                      <a:pt x="35" y="158"/>
                      <a:pt x="39" y="158"/>
                    </a:cubicBezTo>
                    <a:cubicBezTo>
                      <a:pt x="40" y="158"/>
                      <a:pt x="41" y="161"/>
                      <a:pt x="42" y="161"/>
                    </a:cubicBezTo>
                    <a:cubicBezTo>
                      <a:pt x="76" y="161"/>
                      <a:pt x="76" y="161"/>
                      <a:pt x="76" y="161"/>
                    </a:cubicBezTo>
                    <a:cubicBezTo>
                      <a:pt x="75" y="159"/>
                      <a:pt x="73" y="157"/>
                      <a:pt x="72" y="156"/>
                    </a:cubicBezTo>
                    <a:lnTo>
                      <a:pt x="76" y="16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9" name="ïṧḷïḓê-Freeform: Shape 65"/>
              <p:cNvSpPr/>
              <p:nvPr/>
            </p:nvSpPr>
            <p:spPr bwMode="auto">
              <a:xfrm>
                <a:off x="4713288" y="1196975"/>
                <a:ext cx="2847975" cy="1058863"/>
              </a:xfrm>
              <a:custGeom>
                <a:avLst/>
                <a:gdLst/>
                <a:ahLst/>
                <a:cxnLst>
                  <a:cxn ang="0">
                    <a:pos x="1515" y="585"/>
                  </a:cxn>
                  <a:cxn ang="0">
                    <a:pos x="1460" y="485"/>
                  </a:cxn>
                  <a:cxn ang="0">
                    <a:pos x="1665" y="408"/>
                  </a:cxn>
                  <a:cxn ang="0">
                    <a:pos x="1804" y="346"/>
                  </a:cxn>
                  <a:cxn ang="0">
                    <a:pos x="1709" y="465"/>
                  </a:cxn>
                  <a:cxn ang="0">
                    <a:pos x="1793" y="452"/>
                  </a:cxn>
                  <a:cxn ang="0">
                    <a:pos x="1989" y="313"/>
                  </a:cxn>
                  <a:cxn ang="0">
                    <a:pos x="2112" y="287"/>
                  </a:cxn>
                  <a:cxn ang="0">
                    <a:pos x="1892" y="194"/>
                  </a:cxn>
                  <a:cxn ang="0">
                    <a:pos x="1660" y="159"/>
                  </a:cxn>
                  <a:cxn ang="0">
                    <a:pos x="1435" y="157"/>
                  </a:cxn>
                  <a:cxn ang="0">
                    <a:pos x="1314" y="97"/>
                  </a:cxn>
                  <a:cxn ang="0">
                    <a:pos x="1102" y="104"/>
                  </a:cxn>
                  <a:cxn ang="0">
                    <a:pos x="1016" y="27"/>
                  </a:cxn>
                  <a:cxn ang="0">
                    <a:pos x="758" y="117"/>
                  </a:cxn>
                  <a:cxn ang="0">
                    <a:pos x="668" y="148"/>
                  </a:cxn>
                  <a:cxn ang="0">
                    <a:pos x="644" y="121"/>
                  </a:cxn>
                  <a:cxn ang="0">
                    <a:pos x="511" y="207"/>
                  </a:cxn>
                  <a:cxn ang="0">
                    <a:pos x="322" y="247"/>
                  </a:cxn>
                  <a:cxn ang="0">
                    <a:pos x="214" y="296"/>
                  </a:cxn>
                  <a:cxn ang="0">
                    <a:pos x="229" y="227"/>
                  </a:cxn>
                  <a:cxn ang="0">
                    <a:pos x="127" y="236"/>
                  </a:cxn>
                  <a:cxn ang="0">
                    <a:pos x="136" y="312"/>
                  </a:cxn>
                  <a:cxn ang="0">
                    <a:pos x="117" y="395"/>
                  </a:cxn>
                  <a:cxn ang="0">
                    <a:pos x="50" y="446"/>
                  </a:cxn>
                  <a:cxn ang="0">
                    <a:pos x="16" y="495"/>
                  </a:cxn>
                  <a:cxn ang="0">
                    <a:pos x="54" y="558"/>
                  </a:cxn>
                  <a:cxn ang="0">
                    <a:pos x="88" y="597"/>
                  </a:cxn>
                  <a:cxn ang="0">
                    <a:pos x="112" y="644"/>
                  </a:cxn>
                  <a:cxn ang="0">
                    <a:pos x="208" y="647"/>
                  </a:cxn>
                  <a:cxn ang="0">
                    <a:pos x="225" y="626"/>
                  </a:cxn>
                  <a:cxn ang="0">
                    <a:pos x="284" y="701"/>
                  </a:cxn>
                  <a:cxn ang="0">
                    <a:pos x="350" y="732"/>
                  </a:cxn>
                  <a:cxn ang="0">
                    <a:pos x="366" y="742"/>
                  </a:cxn>
                  <a:cxn ang="0">
                    <a:pos x="349" y="634"/>
                  </a:cxn>
                  <a:cxn ang="0">
                    <a:pos x="412" y="645"/>
                  </a:cxn>
                  <a:cxn ang="0">
                    <a:pos x="427" y="700"/>
                  </a:cxn>
                  <a:cxn ang="0">
                    <a:pos x="428" y="746"/>
                  </a:cxn>
                  <a:cxn ang="0">
                    <a:pos x="447" y="755"/>
                  </a:cxn>
                  <a:cxn ang="0">
                    <a:pos x="522" y="777"/>
                  </a:cxn>
                  <a:cxn ang="0">
                    <a:pos x="559" y="781"/>
                  </a:cxn>
                  <a:cxn ang="0">
                    <a:pos x="608" y="770"/>
                  </a:cxn>
                  <a:cxn ang="0">
                    <a:pos x="654" y="772"/>
                  </a:cxn>
                  <a:cxn ang="0">
                    <a:pos x="677" y="748"/>
                  </a:cxn>
                  <a:cxn ang="0">
                    <a:pos x="829" y="593"/>
                  </a:cxn>
                  <a:cxn ang="0">
                    <a:pos x="994" y="534"/>
                  </a:cxn>
                  <a:cxn ang="0">
                    <a:pos x="1224" y="569"/>
                  </a:cxn>
                  <a:cxn ang="0">
                    <a:pos x="1411" y="607"/>
                  </a:cxn>
                  <a:cxn ang="0">
                    <a:pos x="1400" y="655"/>
                  </a:cxn>
                </a:cxnLst>
                <a:rect l="0" t="0" r="r" b="b"/>
                <a:pathLst>
                  <a:path w="2139" h="795">
                    <a:moveTo>
                      <a:pt x="1398" y="684"/>
                    </a:moveTo>
                    <a:cubicBezTo>
                      <a:pt x="1398" y="684"/>
                      <a:pt x="1415" y="688"/>
                      <a:pt x="1429" y="688"/>
                    </a:cubicBezTo>
                    <a:cubicBezTo>
                      <a:pt x="1454" y="688"/>
                      <a:pt x="1478" y="635"/>
                      <a:pt x="1495" y="618"/>
                    </a:cubicBezTo>
                    <a:cubicBezTo>
                      <a:pt x="1502" y="610"/>
                      <a:pt x="1512" y="596"/>
                      <a:pt x="1515" y="585"/>
                    </a:cubicBezTo>
                    <a:cubicBezTo>
                      <a:pt x="1518" y="572"/>
                      <a:pt x="1513" y="564"/>
                      <a:pt x="1520" y="551"/>
                    </a:cubicBezTo>
                    <a:cubicBezTo>
                      <a:pt x="1522" y="547"/>
                      <a:pt x="1527" y="537"/>
                      <a:pt x="1527" y="527"/>
                    </a:cubicBezTo>
                    <a:cubicBezTo>
                      <a:pt x="1527" y="515"/>
                      <a:pt x="1508" y="492"/>
                      <a:pt x="1499" y="499"/>
                    </a:cubicBezTo>
                    <a:cubicBezTo>
                      <a:pt x="1473" y="518"/>
                      <a:pt x="1460" y="488"/>
                      <a:pt x="1460" y="485"/>
                    </a:cubicBezTo>
                    <a:cubicBezTo>
                      <a:pt x="1460" y="473"/>
                      <a:pt x="1483" y="459"/>
                      <a:pt x="1493" y="450"/>
                    </a:cubicBezTo>
                    <a:cubicBezTo>
                      <a:pt x="1506" y="436"/>
                      <a:pt x="1524" y="413"/>
                      <a:pt x="1543" y="408"/>
                    </a:cubicBezTo>
                    <a:cubicBezTo>
                      <a:pt x="1560" y="404"/>
                      <a:pt x="1613" y="399"/>
                      <a:pt x="1627" y="399"/>
                    </a:cubicBezTo>
                    <a:cubicBezTo>
                      <a:pt x="1645" y="399"/>
                      <a:pt x="1654" y="408"/>
                      <a:pt x="1665" y="408"/>
                    </a:cubicBezTo>
                    <a:cubicBezTo>
                      <a:pt x="1671" y="408"/>
                      <a:pt x="1675" y="408"/>
                      <a:pt x="1689" y="408"/>
                    </a:cubicBezTo>
                    <a:cubicBezTo>
                      <a:pt x="1696" y="379"/>
                      <a:pt x="1709" y="362"/>
                      <a:pt x="1740" y="362"/>
                    </a:cubicBezTo>
                    <a:cubicBezTo>
                      <a:pt x="1748" y="362"/>
                      <a:pt x="1751" y="360"/>
                      <a:pt x="1766" y="362"/>
                    </a:cubicBezTo>
                    <a:cubicBezTo>
                      <a:pt x="1759" y="368"/>
                      <a:pt x="1756" y="406"/>
                      <a:pt x="1804" y="346"/>
                    </a:cubicBezTo>
                    <a:cubicBezTo>
                      <a:pt x="1809" y="346"/>
                      <a:pt x="1832" y="355"/>
                      <a:pt x="1797" y="377"/>
                    </a:cubicBezTo>
                    <a:cubicBezTo>
                      <a:pt x="1785" y="385"/>
                      <a:pt x="1774" y="381"/>
                      <a:pt x="1766" y="393"/>
                    </a:cubicBezTo>
                    <a:cubicBezTo>
                      <a:pt x="1757" y="406"/>
                      <a:pt x="1749" y="423"/>
                      <a:pt x="1735" y="430"/>
                    </a:cubicBezTo>
                    <a:cubicBezTo>
                      <a:pt x="1724" y="436"/>
                      <a:pt x="1709" y="447"/>
                      <a:pt x="1709" y="465"/>
                    </a:cubicBezTo>
                    <a:cubicBezTo>
                      <a:pt x="1709" y="482"/>
                      <a:pt x="1714" y="535"/>
                      <a:pt x="1726" y="545"/>
                    </a:cubicBezTo>
                    <a:cubicBezTo>
                      <a:pt x="1735" y="532"/>
                      <a:pt x="1741" y="507"/>
                      <a:pt x="1760" y="503"/>
                    </a:cubicBezTo>
                    <a:cubicBezTo>
                      <a:pt x="1757" y="491"/>
                      <a:pt x="1777" y="488"/>
                      <a:pt x="1777" y="479"/>
                    </a:cubicBezTo>
                    <a:cubicBezTo>
                      <a:pt x="1777" y="464"/>
                      <a:pt x="1793" y="460"/>
                      <a:pt x="1793" y="452"/>
                    </a:cubicBezTo>
                    <a:cubicBezTo>
                      <a:pt x="1793" y="447"/>
                      <a:pt x="1788" y="442"/>
                      <a:pt x="1793" y="432"/>
                    </a:cubicBezTo>
                    <a:cubicBezTo>
                      <a:pt x="1828" y="356"/>
                      <a:pt x="1861" y="397"/>
                      <a:pt x="1874" y="397"/>
                    </a:cubicBezTo>
                    <a:cubicBezTo>
                      <a:pt x="1914" y="397"/>
                      <a:pt x="1941" y="347"/>
                      <a:pt x="1976" y="346"/>
                    </a:cubicBezTo>
                    <a:cubicBezTo>
                      <a:pt x="2041" y="345"/>
                      <a:pt x="1989" y="320"/>
                      <a:pt x="1989" y="313"/>
                    </a:cubicBezTo>
                    <a:cubicBezTo>
                      <a:pt x="1989" y="294"/>
                      <a:pt x="2015" y="297"/>
                      <a:pt x="2020" y="287"/>
                    </a:cubicBezTo>
                    <a:cubicBezTo>
                      <a:pt x="2022" y="282"/>
                      <a:pt x="2018" y="271"/>
                      <a:pt x="2026" y="271"/>
                    </a:cubicBezTo>
                    <a:cubicBezTo>
                      <a:pt x="2054" y="271"/>
                      <a:pt x="2077" y="309"/>
                      <a:pt x="2097" y="309"/>
                    </a:cubicBezTo>
                    <a:cubicBezTo>
                      <a:pt x="2106" y="309"/>
                      <a:pt x="2108" y="293"/>
                      <a:pt x="2112" y="287"/>
                    </a:cubicBezTo>
                    <a:cubicBezTo>
                      <a:pt x="2120" y="278"/>
                      <a:pt x="2127" y="279"/>
                      <a:pt x="2139" y="275"/>
                    </a:cubicBezTo>
                    <a:cubicBezTo>
                      <a:pt x="2123" y="254"/>
                      <a:pt x="2071" y="242"/>
                      <a:pt x="2046" y="227"/>
                    </a:cubicBezTo>
                    <a:cubicBezTo>
                      <a:pt x="2011" y="207"/>
                      <a:pt x="1965" y="185"/>
                      <a:pt x="1914" y="185"/>
                    </a:cubicBezTo>
                    <a:cubicBezTo>
                      <a:pt x="1900" y="185"/>
                      <a:pt x="1890" y="188"/>
                      <a:pt x="1892" y="194"/>
                    </a:cubicBezTo>
                    <a:cubicBezTo>
                      <a:pt x="1906" y="237"/>
                      <a:pt x="1872" y="194"/>
                      <a:pt x="1863" y="194"/>
                    </a:cubicBezTo>
                    <a:cubicBezTo>
                      <a:pt x="1762" y="192"/>
                      <a:pt x="1762" y="192"/>
                      <a:pt x="1762" y="192"/>
                    </a:cubicBezTo>
                    <a:cubicBezTo>
                      <a:pt x="1756" y="169"/>
                      <a:pt x="1741" y="161"/>
                      <a:pt x="1711" y="161"/>
                    </a:cubicBezTo>
                    <a:cubicBezTo>
                      <a:pt x="1695" y="161"/>
                      <a:pt x="1670" y="167"/>
                      <a:pt x="1660" y="159"/>
                    </a:cubicBezTo>
                    <a:cubicBezTo>
                      <a:pt x="1652" y="151"/>
                      <a:pt x="1651" y="141"/>
                      <a:pt x="1638" y="137"/>
                    </a:cubicBezTo>
                    <a:cubicBezTo>
                      <a:pt x="1611" y="128"/>
                      <a:pt x="1582" y="121"/>
                      <a:pt x="1548" y="121"/>
                    </a:cubicBezTo>
                    <a:cubicBezTo>
                      <a:pt x="1513" y="121"/>
                      <a:pt x="1509" y="140"/>
                      <a:pt x="1506" y="157"/>
                    </a:cubicBezTo>
                    <a:cubicBezTo>
                      <a:pt x="1473" y="157"/>
                      <a:pt x="1457" y="157"/>
                      <a:pt x="1435" y="157"/>
                    </a:cubicBezTo>
                    <a:cubicBezTo>
                      <a:pt x="1423" y="157"/>
                      <a:pt x="1421" y="147"/>
                      <a:pt x="1407" y="146"/>
                    </a:cubicBezTo>
                    <a:cubicBezTo>
                      <a:pt x="1405" y="152"/>
                      <a:pt x="1403" y="166"/>
                      <a:pt x="1396" y="166"/>
                    </a:cubicBezTo>
                    <a:cubicBezTo>
                      <a:pt x="1377" y="166"/>
                      <a:pt x="1369" y="143"/>
                      <a:pt x="1369" y="130"/>
                    </a:cubicBezTo>
                    <a:cubicBezTo>
                      <a:pt x="1369" y="127"/>
                      <a:pt x="1405" y="105"/>
                      <a:pt x="1314" y="97"/>
                    </a:cubicBezTo>
                    <a:cubicBezTo>
                      <a:pt x="1303" y="96"/>
                      <a:pt x="1296" y="101"/>
                      <a:pt x="1296" y="115"/>
                    </a:cubicBezTo>
                    <a:cubicBezTo>
                      <a:pt x="1248" y="115"/>
                      <a:pt x="1248" y="115"/>
                      <a:pt x="1248" y="115"/>
                    </a:cubicBezTo>
                    <a:cubicBezTo>
                      <a:pt x="1233" y="111"/>
                      <a:pt x="1157" y="102"/>
                      <a:pt x="1147" y="86"/>
                    </a:cubicBezTo>
                    <a:cubicBezTo>
                      <a:pt x="1089" y="133"/>
                      <a:pt x="1102" y="104"/>
                      <a:pt x="1102" y="104"/>
                    </a:cubicBezTo>
                    <a:cubicBezTo>
                      <a:pt x="1116" y="87"/>
                      <a:pt x="1249" y="51"/>
                      <a:pt x="1140" y="24"/>
                    </a:cubicBezTo>
                    <a:cubicBezTo>
                      <a:pt x="1094" y="24"/>
                      <a:pt x="1094" y="24"/>
                      <a:pt x="1094" y="24"/>
                    </a:cubicBezTo>
                    <a:cubicBezTo>
                      <a:pt x="1089" y="12"/>
                      <a:pt x="1079" y="0"/>
                      <a:pt x="1060" y="0"/>
                    </a:cubicBezTo>
                    <a:cubicBezTo>
                      <a:pt x="1038" y="0"/>
                      <a:pt x="1028" y="17"/>
                      <a:pt x="1016" y="27"/>
                    </a:cubicBezTo>
                    <a:cubicBezTo>
                      <a:pt x="1008" y="33"/>
                      <a:pt x="951" y="56"/>
                      <a:pt x="956" y="35"/>
                    </a:cubicBezTo>
                    <a:cubicBezTo>
                      <a:pt x="941" y="40"/>
                      <a:pt x="879" y="44"/>
                      <a:pt x="847" y="73"/>
                    </a:cubicBezTo>
                    <a:cubicBezTo>
                      <a:pt x="840" y="79"/>
                      <a:pt x="838" y="97"/>
                      <a:pt x="828" y="97"/>
                    </a:cubicBezTo>
                    <a:cubicBezTo>
                      <a:pt x="813" y="97"/>
                      <a:pt x="758" y="92"/>
                      <a:pt x="758" y="117"/>
                    </a:cubicBezTo>
                    <a:cubicBezTo>
                      <a:pt x="758" y="122"/>
                      <a:pt x="763" y="128"/>
                      <a:pt x="765" y="135"/>
                    </a:cubicBezTo>
                    <a:cubicBezTo>
                      <a:pt x="755" y="141"/>
                      <a:pt x="752" y="135"/>
                      <a:pt x="721" y="135"/>
                    </a:cubicBezTo>
                    <a:cubicBezTo>
                      <a:pt x="695" y="170"/>
                      <a:pt x="697" y="129"/>
                      <a:pt x="691" y="121"/>
                    </a:cubicBezTo>
                    <a:cubicBezTo>
                      <a:pt x="689" y="136"/>
                      <a:pt x="679" y="142"/>
                      <a:pt x="668" y="148"/>
                    </a:cubicBezTo>
                    <a:cubicBezTo>
                      <a:pt x="671" y="160"/>
                      <a:pt x="690" y="173"/>
                      <a:pt x="677" y="188"/>
                    </a:cubicBezTo>
                    <a:cubicBezTo>
                      <a:pt x="667" y="198"/>
                      <a:pt x="695" y="230"/>
                      <a:pt x="680" y="230"/>
                    </a:cubicBezTo>
                    <a:cubicBezTo>
                      <a:pt x="662" y="230"/>
                      <a:pt x="657" y="164"/>
                      <a:pt x="657" y="150"/>
                    </a:cubicBezTo>
                    <a:cubicBezTo>
                      <a:pt x="657" y="135"/>
                      <a:pt x="681" y="129"/>
                      <a:pt x="644" y="121"/>
                    </a:cubicBezTo>
                    <a:cubicBezTo>
                      <a:pt x="625" y="118"/>
                      <a:pt x="589" y="149"/>
                      <a:pt x="589" y="166"/>
                    </a:cubicBezTo>
                    <a:cubicBezTo>
                      <a:pt x="589" y="186"/>
                      <a:pt x="598" y="199"/>
                      <a:pt x="608" y="210"/>
                    </a:cubicBezTo>
                    <a:cubicBezTo>
                      <a:pt x="633" y="248"/>
                      <a:pt x="574" y="205"/>
                      <a:pt x="552" y="200"/>
                    </a:cubicBezTo>
                    <a:cubicBezTo>
                      <a:pt x="492" y="184"/>
                      <a:pt x="512" y="204"/>
                      <a:pt x="511" y="207"/>
                    </a:cubicBezTo>
                    <a:cubicBezTo>
                      <a:pt x="509" y="241"/>
                      <a:pt x="495" y="214"/>
                      <a:pt x="487" y="214"/>
                    </a:cubicBezTo>
                    <a:cubicBezTo>
                      <a:pt x="473" y="214"/>
                      <a:pt x="445" y="233"/>
                      <a:pt x="425" y="223"/>
                    </a:cubicBezTo>
                    <a:cubicBezTo>
                      <a:pt x="415" y="197"/>
                      <a:pt x="349" y="256"/>
                      <a:pt x="333" y="256"/>
                    </a:cubicBezTo>
                    <a:cubicBezTo>
                      <a:pt x="327" y="256"/>
                      <a:pt x="320" y="252"/>
                      <a:pt x="322" y="247"/>
                    </a:cubicBezTo>
                    <a:cubicBezTo>
                      <a:pt x="329" y="229"/>
                      <a:pt x="319" y="191"/>
                      <a:pt x="300" y="249"/>
                    </a:cubicBezTo>
                    <a:cubicBezTo>
                      <a:pt x="298" y="253"/>
                      <a:pt x="306" y="255"/>
                      <a:pt x="306" y="263"/>
                    </a:cubicBezTo>
                    <a:cubicBezTo>
                      <a:pt x="306" y="278"/>
                      <a:pt x="283" y="267"/>
                      <a:pt x="271" y="271"/>
                    </a:cubicBezTo>
                    <a:cubicBezTo>
                      <a:pt x="259" y="275"/>
                      <a:pt x="265" y="318"/>
                      <a:pt x="214" y="296"/>
                    </a:cubicBezTo>
                    <a:cubicBezTo>
                      <a:pt x="214" y="313"/>
                      <a:pt x="214" y="313"/>
                      <a:pt x="214" y="313"/>
                    </a:cubicBezTo>
                    <a:cubicBezTo>
                      <a:pt x="189" y="311"/>
                      <a:pt x="192" y="284"/>
                      <a:pt x="183" y="271"/>
                    </a:cubicBezTo>
                    <a:cubicBezTo>
                      <a:pt x="202" y="271"/>
                      <a:pt x="212" y="271"/>
                      <a:pt x="230" y="276"/>
                    </a:cubicBezTo>
                    <a:cubicBezTo>
                      <a:pt x="255" y="282"/>
                      <a:pt x="304" y="251"/>
                      <a:pt x="229" y="227"/>
                    </a:cubicBezTo>
                    <a:cubicBezTo>
                      <a:pt x="208" y="220"/>
                      <a:pt x="160" y="196"/>
                      <a:pt x="145" y="196"/>
                    </a:cubicBezTo>
                    <a:cubicBezTo>
                      <a:pt x="144" y="196"/>
                      <a:pt x="144" y="195"/>
                      <a:pt x="133" y="196"/>
                    </a:cubicBezTo>
                    <a:cubicBezTo>
                      <a:pt x="127" y="200"/>
                      <a:pt x="111" y="208"/>
                      <a:pt x="111" y="219"/>
                    </a:cubicBezTo>
                    <a:cubicBezTo>
                      <a:pt x="111" y="227"/>
                      <a:pt x="127" y="226"/>
                      <a:pt x="127" y="236"/>
                    </a:cubicBezTo>
                    <a:cubicBezTo>
                      <a:pt x="127" y="244"/>
                      <a:pt x="119" y="247"/>
                      <a:pt x="119" y="255"/>
                    </a:cubicBezTo>
                    <a:cubicBezTo>
                      <a:pt x="119" y="263"/>
                      <a:pt x="128" y="268"/>
                      <a:pt x="128" y="277"/>
                    </a:cubicBezTo>
                    <a:cubicBezTo>
                      <a:pt x="128" y="282"/>
                      <a:pt x="123" y="285"/>
                      <a:pt x="123" y="290"/>
                    </a:cubicBezTo>
                    <a:cubicBezTo>
                      <a:pt x="123" y="300"/>
                      <a:pt x="136" y="302"/>
                      <a:pt x="136" y="312"/>
                    </a:cubicBezTo>
                    <a:cubicBezTo>
                      <a:pt x="136" y="315"/>
                      <a:pt x="132" y="317"/>
                      <a:pt x="131" y="318"/>
                    </a:cubicBezTo>
                    <a:cubicBezTo>
                      <a:pt x="135" y="325"/>
                      <a:pt x="145" y="327"/>
                      <a:pt x="145" y="336"/>
                    </a:cubicBezTo>
                    <a:cubicBezTo>
                      <a:pt x="145" y="351"/>
                      <a:pt x="115" y="367"/>
                      <a:pt x="106" y="379"/>
                    </a:cubicBezTo>
                    <a:cubicBezTo>
                      <a:pt x="109" y="384"/>
                      <a:pt x="114" y="387"/>
                      <a:pt x="117" y="395"/>
                    </a:cubicBezTo>
                    <a:cubicBezTo>
                      <a:pt x="111" y="398"/>
                      <a:pt x="98" y="405"/>
                      <a:pt x="92" y="405"/>
                    </a:cubicBezTo>
                    <a:cubicBezTo>
                      <a:pt x="85" y="405"/>
                      <a:pt x="80" y="402"/>
                      <a:pt x="70" y="402"/>
                    </a:cubicBezTo>
                    <a:cubicBezTo>
                      <a:pt x="61" y="402"/>
                      <a:pt x="38" y="410"/>
                      <a:pt x="45" y="417"/>
                    </a:cubicBezTo>
                    <a:cubicBezTo>
                      <a:pt x="67" y="438"/>
                      <a:pt x="56" y="446"/>
                      <a:pt x="50" y="446"/>
                    </a:cubicBezTo>
                    <a:cubicBezTo>
                      <a:pt x="42" y="446"/>
                      <a:pt x="40" y="435"/>
                      <a:pt x="33" y="435"/>
                    </a:cubicBezTo>
                    <a:cubicBezTo>
                      <a:pt x="25" y="435"/>
                      <a:pt x="15" y="455"/>
                      <a:pt x="15" y="465"/>
                    </a:cubicBezTo>
                    <a:cubicBezTo>
                      <a:pt x="15" y="483"/>
                      <a:pt x="1" y="480"/>
                      <a:pt x="0" y="496"/>
                    </a:cubicBezTo>
                    <a:cubicBezTo>
                      <a:pt x="6" y="495"/>
                      <a:pt x="11" y="495"/>
                      <a:pt x="16" y="495"/>
                    </a:cubicBezTo>
                    <a:cubicBezTo>
                      <a:pt x="24" y="495"/>
                      <a:pt x="30" y="494"/>
                      <a:pt x="39" y="494"/>
                    </a:cubicBezTo>
                    <a:cubicBezTo>
                      <a:pt x="48" y="494"/>
                      <a:pt x="52" y="510"/>
                      <a:pt x="52" y="520"/>
                    </a:cubicBezTo>
                    <a:cubicBezTo>
                      <a:pt x="52" y="526"/>
                      <a:pt x="46" y="529"/>
                      <a:pt x="46" y="535"/>
                    </a:cubicBezTo>
                    <a:cubicBezTo>
                      <a:pt x="46" y="544"/>
                      <a:pt x="54" y="550"/>
                      <a:pt x="54" y="558"/>
                    </a:cubicBezTo>
                    <a:cubicBezTo>
                      <a:pt x="54" y="563"/>
                      <a:pt x="46" y="565"/>
                      <a:pt x="44" y="568"/>
                    </a:cubicBezTo>
                    <a:cubicBezTo>
                      <a:pt x="39" y="576"/>
                      <a:pt x="37" y="583"/>
                      <a:pt x="37" y="593"/>
                    </a:cubicBezTo>
                    <a:cubicBezTo>
                      <a:pt x="37" y="606"/>
                      <a:pt x="46" y="603"/>
                      <a:pt x="56" y="603"/>
                    </a:cubicBezTo>
                    <a:cubicBezTo>
                      <a:pt x="70" y="603"/>
                      <a:pt x="77" y="597"/>
                      <a:pt x="88" y="597"/>
                    </a:cubicBezTo>
                    <a:cubicBezTo>
                      <a:pt x="99" y="597"/>
                      <a:pt x="97" y="620"/>
                      <a:pt x="108" y="620"/>
                    </a:cubicBezTo>
                    <a:cubicBezTo>
                      <a:pt x="108" y="638"/>
                      <a:pt x="108" y="638"/>
                      <a:pt x="108" y="638"/>
                    </a:cubicBezTo>
                    <a:cubicBezTo>
                      <a:pt x="108" y="640"/>
                      <a:pt x="109" y="641"/>
                      <a:pt x="110" y="641"/>
                    </a:cubicBezTo>
                    <a:cubicBezTo>
                      <a:pt x="112" y="644"/>
                      <a:pt x="112" y="644"/>
                      <a:pt x="112" y="644"/>
                    </a:cubicBezTo>
                    <a:cubicBezTo>
                      <a:pt x="114" y="644"/>
                      <a:pt x="120" y="642"/>
                      <a:pt x="123" y="641"/>
                    </a:cubicBezTo>
                    <a:cubicBezTo>
                      <a:pt x="132" y="639"/>
                      <a:pt x="133" y="627"/>
                      <a:pt x="143" y="627"/>
                    </a:cubicBezTo>
                    <a:cubicBezTo>
                      <a:pt x="151" y="627"/>
                      <a:pt x="171" y="660"/>
                      <a:pt x="177" y="660"/>
                    </a:cubicBezTo>
                    <a:cubicBezTo>
                      <a:pt x="184" y="660"/>
                      <a:pt x="205" y="651"/>
                      <a:pt x="208" y="647"/>
                    </a:cubicBezTo>
                    <a:cubicBezTo>
                      <a:pt x="207" y="647"/>
                      <a:pt x="196" y="645"/>
                      <a:pt x="196" y="645"/>
                    </a:cubicBezTo>
                    <a:cubicBezTo>
                      <a:pt x="194" y="645"/>
                      <a:pt x="189" y="644"/>
                      <a:pt x="189" y="638"/>
                    </a:cubicBezTo>
                    <a:cubicBezTo>
                      <a:pt x="189" y="635"/>
                      <a:pt x="221" y="623"/>
                      <a:pt x="233" y="619"/>
                    </a:cubicBezTo>
                    <a:cubicBezTo>
                      <a:pt x="233" y="619"/>
                      <a:pt x="227" y="625"/>
                      <a:pt x="225" y="626"/>
                    </a:cubicBezTo>
                    <a:cubicBezTo>
                      <a:pt x="226" y="629"/>
                      <a:pt x="237" y="641"/>
                      <a:pt x="211" y="647"/>
                    </a:cubicBezTo>
                    <a:cubicBezTo>
                      <a:pt x="223" y="673"/>
                      <a:pt x="273" y="669"/>
                      <a:pt x="273" y="704"/>
                    </a:cubicBezTo>
                    <a:cubicBezTo>
                      <a:pt x="275" y="703"/>
                      <a:pt x="275" y="703"/>
                      <a:pt x="275" y="703"/>
                    </a:cubicBezTo>
                    <a:cubicBezTo>
                      <a:pt x="278" y="702"/>
                      <a:pt x="280" y="701"/>
                      <a:pt x="284" y="701"/>
                    </a:cubicBezTo>
                    <a:cubicBezTo>
                      <a:pt x="298" y="701"/>
                      <a:pt x="297" y="710"/>
                      <a:pt x="302" y="719"/>
                    </a:cubicBezTo>
                    <a:cubicBezTo>
                      <a:pt x="303" y="721"/>
                      <a:pt x="312" y="726"/>
                      <a:pt x="312" y="726"/>
                    </a:cubicBezTo>
                    <a:cubicBezTo>
                      <a:pt x="320" y="729"/>
                      <a:pt x="322" y="742"/>
                      <a:pt x="335" y="742"/>
                    </a:cubicBezTo>
                    <a:cubicBezTo>
                      <a:pt x="344" y="742"/>
                      <a:pt x="344" y="734"/>
                      <a:pt x="350" y="732"/>
                    </a:cubicBezTo>
                    <a:cubicBezTo>
                      <a:pt x="354" y="731"/>
                      <a:pt x="353" y="731"/>
                      <a:pt x="357" y="731"/>
                    </a:cubicBezTo>
                    <a:cubicBezTo>
                      <a:pt x="358" y="733"/>
                      <a:pt x="358" y="737"/>
                      <a:pt x="360" y="739"/>
                    </a:cubicBezTo>
                    <a:cubicBezTo>
                      <a:pt x="359" y="739"/>
                      <a:pt x="360" y="740"/>
                      <a:pt x="360" y="741"/>
                    </a:cubicBezTo>
                    <a:cubicBezTo>
                      <a:pt x="366" y="742"/>
                      <a:pt x="366" y="742"/>
                      <a:pt x="366" y="742"/>
                    </a:cubicBezTo>
                    <a:cubicBezTo>
                      <a:pt x="371" y="735"/>
                      <a:pt x="371" y="724"/>
                      <a:pt x="378" y="721"/>
                    </a:cubicBezTo>
                    <a:cubicBezTo>
                      <a:pt x="366" y="714"/>
                      <a:pt x="348" y="688"/>
                      <a:pt x="348" y="673"/>
                    </a:cubicBezTo>
                    <a:cubicBezTo>
                      <a:pt x="348" y="668"/>
                      <a:pt x="338" y="662"/>
                      <a:pt x="338" y="655"/>
                    </a:cubicBezTo>
                    <a:cubicBezTo>
                      <a:pt x="338" y="653"/>
                      <a:pt x="347" y="637"/>
                      <a:pt x="349" y="634"/>
                    </a:cubicBezTo>
                    <a:cubicBezTo>
                      <a:pt x="351" y="635"/>
                      <a:pt x="365" y="628"/>
                      <a:pt x="366" y="627"/>
                    </a:cubicBezTo>
                    <a:cubicBezTo>
                      <a:pt x="377" y="623"/>
                      <a:pt x="384" y="620"/>
                      <a:pt x="399" y="620"/>
                    </a:cubicBezTo>
                    <a:cubicBezTo>
                      <a:pt x="423" y="620"/>
                      <a:pt x="427" y="631"/>
                      <a:pt x="436" y="645"/>
                    </a:cubicBezTo>
                    <a:cubicBezTo>
                      <a:pt x="429" y="650"/>
                      <a:pt x="420" y="645"/>
                      <a:pt x="412" y="645"/>
                    </a:cubicBezTo>
                    <a:cubicBezTo>
                      <a:pt x="400" y="645"/>
                      <a:pt x="383" y="656"/>
                      <a:pt x="381" y="656"/>
                    </a:cubicBezTo>
                    <a:cubicBezTo>
                      <a:pt x="382" y="665"/>
                      <a:pt x="389" y="664"/>
                      <a:pt x="391" y="669"/>
                    </a:cubicBezTo>
                    <a:cubicBezTo>
                      <a:pt x="400" y="684"/>
                      <a:pt x="412" y="690"/>
                      <a:pt x="412" y="707"/>
                    </a:cubicBezTo>
                    <a:cubicBezTo>
                      <a:pt x="415" y="705"/>
                      <a:pt x="424" y="701"/>
                      <a:pt x="427" y="700"/>
                    </a:cubicBezTo>
                    <a:cubicBezTo>
                      <a:pt x="427" y="707"/>
                      <a:pt x="434" y="710"/>
                      <a:pt x="434" y="717"/>
                    </a:cubicBezTo>
                    <a:cubicBezTo>
                      <a:pt x="421" y="717"/>
                      <a:pt x="421" y="717"/>
                      <a:pt x="421" y="717"/>
                    </a:cubicBezTo>
                    <a:cubicBezTo>
                      <a:pt x="417" y="717"/>
                      <a:pt x="413" y="721"/>
                      <a:pt x="412" y="728"/>
                    </a:cubicBezTo>
                    <a:cubicBezTo>
                      <a:pt x="421" y="729"/>
                      <a:pt x="428" y="738"/>
                      <a:pt x="428" y="746"/>
                    </a:cubicBezTo>
                    <a:cubicBezTo>
                      <a:pt x="428" y="751"/>
                      <a:pt x="424" y="753"/>
                      <a:pt x="424" y="757"/>
                    </a:cubicBezTo>
                    <a:cubicBezTo>
                      <a:pt x="424" y="761"/>
                      <a:pt x="428" y="765"/>
                      <a:pt x="429" y="766"/>
                    </a:cubicBezTo>
                    <a:cubicBezTo>
                      <a:pt x="429" y="762"/>
                      <a:pt x="434" y="762"/>
                      <a:pt x="438" y="761"/>
                    </a:cubicBezTo>
                    <a:cubicBezTo>
                      <a:pt x="443" y="759"/>
                      <a:pt x="442" y="757"/>
                      <a:pt x="447" y="755"/>
                    </a:cubicBezTo>
                    <a:cubicBezTo>
                      <a:pt x="455" y="752"/>
                      <a:pt x="460" y="754"/>
                      <a:pt x="466" y="749"/>
                    </a:cubicBezTo>
                    <a:cubicBezTo>
                      <a:pt x="476" y="755"/>
                      <a:pt x="482" y="755"/>
                      <a:pt x="491" y="758"/>
                    </a:cubicBezTo>
                    <a:cubicBezTo>
                      <a:pt x="502" y="762"/>
                      <a:pt x="505" y="772"/>
                      <a:pt x="518" y="772"/>
                    </a:cubicBezTo>
                    <a:cubicBezTo>
                      <a:pt x="518" y="774"/>
                      <a:pt x="521" y="775"/>
                      <a:pt x="522" y="777"/>
                    </a:cubicBezTo>
                    <a:cubicBezTo>
                      <a:pt x="523" y="781"/>
                      <a:pt x="522" y="787"/>
                      <a:pt x="524" y="793"/>
                    </a:cubicBezTo>
                    <a:cubicBezTo>
                      <a:pt x="529" y="787"/>
                      <a:pt x="533" y="795"/>
                      <a:pt x="537" y="795"/>
                    </a:cubicBezTo>
                    <a:cubicBezTo>
                      <a:pt x="542" y="795"/>
                      <a:pt x="544" y="791"/>
                      <a:pt x="547" y="788"/>
                    </a:cubicBezTo>
                    <a:cubicBezTo>
                      <a:pt x="551" y="784"/>
                      <a:pt x="556" y="784"/>
                      <a:pt x="559" y="781"/>
                    </a:cubicBezTo>
                    <a:cubicBezTo>
                      <a:pt x="567" y="773"/>
                      <a:pt x="568" y="762"/>
                      <a:pt x="579" y="762"/>
                    </a:cubicBezTo>
                    <a:cubicBezTo>
                      <a:pt x="583" y="762"/>
                      <a:pt x="582" y="764"/>
                      <a:pt x="586" y="764"/>
                    </a:cubicBezTo>
                    <a:cubicBezTo>
                      <a:pt x="587" y="769"/>
                      <a:pt x="597" y="765"/>
                      <a:pt x="600" y="765"/>
                    </a:cubicBezTo>
                    <a:cubicBezTo>
                      <a:pt x="604" y="765"/>
                      <a:pt x="605" y="770"/>
                      <a:pt x="608" y="770"/>
                    </a:cubicBezTo>
                    <a:cubicBezTo>
                      <a:pt x="617" y="770"/>
                      <a:pt x="624" y="765"/>
                      <a:pt x="627" y="759"/>
                    </a:cubicBezTo>
                    <a:cubicBezTo>
                      <a:pt x="628" y="760"/>
                      <a:pt x="629" y="759"/>
                      <a:pt x="630" y="759"/>
                    </a:cubicBezTo>
                    <a:cubicBezTo>
                      <a:pt x="634" y="759"/>
                      <a:pt x="636" y="749"/>
                      <a:pt x="645" y="749"/>
                    </a:cubicBezTo>
                    <a:cubicBezTo>
                      <a:pt x="654" y="749"/>
                      <a:pt x="644" y="772"/>
                      <a:pt x="654" y="772"/>
                    </a:cubicBezTo>
                    <a:cubicBezTo>
                      <a:pt x="664" y="772"/>
                      <a:pt x="668" y="764"/>
                      <a:pt x="677" y="764"/>
                    </a:cubicBezTo>
                    <a:cubicBezTo>
                      <a:pt x="682" y="764"/>
                      <a:pt x="686" y="764"/>
                      <a:pt x="692" y="765"/>
                    </a:cubicBezTo>
                    <a:cubicBezTo>
                      <a:pt x="692" y="763"/>
                      <a:pt x="692" y="763"/>
                      <a:pt x="692" y="763"/>
                    </a:cubicBezTo>
                    <a:cubicBezTo>
                      <a:pt x="690" y="753"/>
                      <a:pt x="688" y="750"/>
                      <a:pt x="677" y="748"/>
                    </a:cubicBezTo>
                    <a:cubicBezTo>
                      <a:pt x="678" y="739"/>
                      <a:pt x="687" y="719"/>
                      <a:pt x="694" y="719"/>
                    </a:cubicBezTo>
                    <a:cubicBezTo>
                      <a:pt x="735" y="719"/>
                      <a:pt x="763" y="698"/>
                      <a:pt x="763" y="649"/>
                    </a:cubicBezTo>
                    <a:cubicBezTo>
                      <a:pt x="785" y="645"/>
                      <a:pt x="787" y="618"/>
                      <a:pt x="800" y="620"/>
                    </a:cubicBezTo>
                    <a:cubicBezTo>
                      <a:pt x="836" y="624"/>
                      <a:pt x="822" y="600"/>
                      <a:pt x="829" y="593"/>
                    </a:cubicBezTo>
                    <a:cubicBezTo>
                      <a:pt x="847" y="578"/>
                      <a:pt x="873" y="578"/>
                      <a:pt x="895" y="565"/>
                    </a:cubicBezTo>
                    <a:cubicBezTo>
                      <a:pt x="898" y="563"/>
                      <a:pt x="906" y="554"/>
                      <a:pt x="913" y="554"/>
                    </a:cubicBezTo>
                    <a:cubicBezTo>
                      <a:pt x="924" y="554"/>
                      <a:pt x="943" y="567"/>
                      <a:pt x="961" y="567"/>
                    </a:cubicBezTo>
                    <a:cubicBezTo>
                      <a:pt x="986" y="567"/>
                      <a:pt x="981" y="534"/>
                      <a:pt x="994" y="534"/>
                    </a:cubicBezTo>
                    <a:cubicBezTo>
                      <a:pt x="1002" y="534"/>
                      <a:pt x="1029" y="538"/>
                      <a:pt x="1032" y="545"/>
                    </a:cubicBezTo>
                    <a:cubicBezTo>
                      <a:pt x="1042" y="573"/>
                      <a:pt x="1060" y="558"/>
                      <a:pt x="1072" y="558"/>
                    </a:cubicBezTo>
                    <a:cubicBezTo>
                      <a:pt x="1099" y="558"/>
                      <a:pt x="1107" y="580"/>
                      <a:pt x="1135" y="580"/>
                    </a:cubicBezTo>
                    <a:cubicBezTo>
                      <a:pt x="1160" y="580"/>
                      <a:pt x="1192" y="557"/>
                      <a:pt x="1224" y="569"/>
                    </a:cubicBezTo>
                    <a:cubicBezTo>
                      <a:pt x="1266" y="586"/>
                      <a:pt x="1245" y="512"/>
                      <a:pt x="1301" y="512"/>
                    </a:cubicBezTo>
                    <a:cubicBezTo>
                      <a:pt x="1340" y="512"/>
                      <a:pt x="1339" y="543"/>
                      <a:pt x="1354" y="567"/>
                    </a:cubicBezTo>
                    <a:cubicBezTo>
                      <a:pt x="1360" y="576"/>
                      <a:pt x="1379" y="577"/>
                      <a:pt x="1387" y="585"/>
                    </a:cubicBezTo>
                    <a:cubicBezTo>
                      <a:pt x="1393" y="590"/>
                      <a:pt x="1398" y="607"/>
                      <a:pt x="1411" y="607"/>
                    </a:cubicBezTo>
                    <a:cubicBezTo>
                      <a:pt x="1426" y="607"/>
                      <a:pt x="1428" y="593"/>
                      <a:pt x="1446" y="593"/>
                    </a:cubicBezTo>
                    <a:cubicBezTo>
                      <a:pt x="1446" y="604"/>
                      <a:pt x="1446" y="604"/>
                      <a:pt x="1446" y="604"/>
                    </a:cubicBezTo>
                    <a:cubicBezTo>
                      <a:pt x="1437" y="614"/>
                      <a:pt x="1433" y="638"/>
                      <a:pt x="1422" y="644"/>
                    </a:cubicBezTo>
                    <a:cubicBezTo>
                      <a:pt x="1412" y="650"/>
                      <a:pt x="1394" y="651"/>
                      <a:pt x="1400" y="655"/>
                    </a:cubicBezTo>
                    <a:cubicBezTo>
                      <a:pt x="1415" y="665"/>
                      <a:pt x="1398" y="684"/>
                      <a:pt x="1398" y="6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0" name="ïṧḷïḓê-Freeform: Shape 66"/>
              <p:cNvSpPr/>
              <p:nvPr/>
            </p:nvSpPr>
            <p:spPr bwMode="auto">
              <a:xfrm>
                <a:off x="5614988" y="1879600"/>
                <a:ext cx="1023938" cy="646113"/>
              </a:xfrm>
              <a:custGeom>
                <a:avLst/>
                <a:gdLst/>
                <a:ahLst/>
                <a:cxnLst>
                  <a:cxn ang="0">
                    <a:pos x="585" y="307"/>
                  </a:cxn>
                  <a:cxn ang="0">
                    <a:pos x="573" y="287"/>
                  </a:cxn>
                  <a:cxn ang="0">
                    <a:pos x="614" y="256"/>
                  </a:cxn>
                  <a:cxn ang="0">
                    <a:pos x="588" y="246"/>
                  </a:cxn>
                  <a:cxn ang="0">
                    <a:pos x="570" y="255"/>
                  </a:cxn>
                  <a:cxn ang="0">
                    <a:pos x="552" y="236"/>
                  </a:cxn>
                  <a:cxn ang="0">
                    <a:pos x="590" y="209"/>
                  </a:cxn>
                  <a:cxn ang="0">
                    <a:pos x="606" y="212"/>
                  </a:cxn>
                  <a:cxn ang="0">
                    <a:pos x="634" y="216"/>
                  </a:cxn>
                  <a:cxn ang="0">
                    <a:pos x="648" y="231"/>
                  </a:cxn>
                  <a:cxn ang="0">
                    <a:pos x="648" y="248"/>
                  </a:cxn>
                  <a:cxn ang="0">
                    <a:pos x="666" y="254"/>
                  </a:cxn>
                  <a:cxn ang="0">
                    <a:pos x="659" y="264"/>
                  </a:cxn>
                  <a:cxn ang="0">
                    <a:pos x="665" y="275"/>
                  </a:cxn>
                  <a:cxn ang="0">
                    <a:pos x="664" y="290"/>
                  </a:cxn>
                  <a:cxn ang="0">
                    <a:pos x="668" y="295"/>
                  </a:cxn>
                  <a:cxn ang="0">
                    <a:pos x="690" y="286"/>
                  </a:cxn>
                  <a:cxn ang="0">
                    <a:pos x="683" y="232"/>
                  </a:cxn>
                  <a:cxn ang="0">
                    <a:pos x="688" y="210"/>
                  </a:cxn>
                  <a:cxn ang="0">
                    <a:pos x="721" y="172"/>
                  </a:cxn>
                  <a:cxn ang="0">
                    <a:pos x="745" y="132"/>
                  </a:cxn>
                  <a:cxn ang="0">
                    <a:pos x="769" y="81"/>
                  </a:cxn>
                  <a:cxn ang="0">
                    <a:pos x="710" y="73"/>
                  </a:cxn>
                  <a:cxn ang="0">
                    <a:pos x="624" y="0"/>
                  </a:cxn>
                  <a:cxn ang="0">
                    <a:pos x="458" y="68"/>
                  </a:cxn>
                  <a:cxn ang="0">
                    <a:pos x="355" y="33"/>
                  </a:cxn>
                  <a:cxn ang="0">
                    <a:pos x="284" y="55"/>
                  </a:cxn>
                  <a:cxn ang="0">
                    <a:pos x="218" y="53"/>
                  </a:cxn>
                  <a:cxn ang="0">
                    <a:pos x="123" y="108"/>
                  </a:cxn>
                  <a:cxn ang="0">
                    <a:pos x="17" y="207"/>
                  </a:cxn>
                  <a:cxn ang="0">
                    <a:pos x="15" y="251"/>
                  </a:cxn>
                  <a:cxn ang="0">
                    <a:pos x="25" y="261"/>
                  </a:cxn>
                  <a:cxn ang="0">
                    <a:pos x="50" y="280"/>
                  </a:cxn>
                  <a:cxn ang="0">
                    <a:pos x="83" y="284"/>
                  </a:cxn>
                  <a:cxn ang="0">
                    <a:pos x="73" y="317"/>
                  </a:cxn>
                  <a:cxn ang="0">
                    <a:pos x="63" y="326"/>
                  </a:cxn>
                  <a:cxn ang="0">
                    <a:pos x="73" y="343"/>
                  </a:cxn>
                  <a:cxn ang="0">
                    <a:pos x="110" y="357"/>
                  </a:cxn>
                  <a:cxn ang="0">
                    <a:pos x="132" y="373"/>
                  </a:cxn>
                  <a:cxn ang="0">
                    <a:pos x="160" y="384"/>
                  </a:cxn>
                  <a:cxn ang="0">
                    <a:pos x="186" y="382"/>
                  </a:cxn>
                  <a:cxn ang="0">
                    <a:pos x="210" y="381"/>
                  </a:cxn>
                  <a:cxn ang="0">
                    <a:pos x="255" y="372"/>
                  </a:cxn>
                  <a:cxn ang="0">
                    <a:pos x="275" y="366"/>
                  </a:cxn>
                  <a:cxn ang="0">
                    <a:pos x="282" y="362"/>
                  </a:cxn>
                  <a:cxn ang="0">
                    <a:pos x="316" y="400"/>
                  </a:cxn>
                  <a:cxn ang="0">
                    <a:pos x="306" y="439"/>
                  </a:cxn>
                  <a:cxn ang="0">
                    <a:pos x="324" y="450"/>
                  </a:cxn>
                  <a:cxn ang="0">
                    <a:pos x="346" y="467"/>
                  </a:cxn>
                  <a:cxn ang="0">
                    <a:pos x="351" y="472"/>
                  </a:cxn>
                  <a:cxn ang="0">
                    <a:pos x="353" y="457"/>
                  </a:cxn>
                  <a:cxn ang="0">
                    <a:pos x="379" y="454"/>
                  </a:cxn>
                  <a:cxn ang="0">
                    <a:pos x="416" y="453"/>
                  </a:cxn>
                  <a:cxn ang="0">
                    <a:pos x="431" y="470"/>
                  </a:cxn>
                  <a:cxn ang="0">
                    <a:pos x="454" y="486"/>
                  </a:cxn>
                  <a:cxn ang="0">
                    <a:pos x="476" y="470"/>
                  </a:cxn>
                  <a:cxn ang="0">
                    <a:pos x="503" y="455"/>
                  </a:cxn>
                  <a:cxn ang="0">
                    <a:pos x="552" y="439"/>
                  </a:cxn>
                  <a:cxn ang="0">
                    <a:pos x="576" y="406"/>
                  </a:cxn>
                  <a:cxn ang="0">
                    <a:pos x="604" y="355"/>
                  </a:cxn>
                  <a:cxn ang="0">
                    <a:pos x="586" y="307"/>
                  </a:cxn>
                </a:cxnLst>
                <a:rect l="0" t="0" r="r" b="b"/>
                <a:pathLst>
                  <a:path w="769" h="486">
                    <a:moveTo>
                      <a:pt x="586" y="307"/>
                    </a:moveTo>
                    <a:cubicBezTo>
                      <a:pt x="585" y="307"/>
                      <a:pt x="585" y="307"/>
                      <a:pt x="585" y="307"/>
                    </a:cubicBezTo>
                    <a:cubicBezTo>
                      <a:pt x="585" y="307"/>
                      <a:pt x="585" y="300"/>
                      <a:pt x="585" y="298"/>
                    </a:cubicBezTo>
                    <a:cubicBezTo>
                      <a:pt x="582" y="298"/>
                      <a:pt x="573" y="294"/>
                      <a:pt x="573" y="287"/>
                    </a:cubicBezTo>
                    <a:cubicBezTo>
                      <a:pt x="573" y="282"/>
                      <a:pt x="581" y="282"/>
                      <a:pt x="582" y="276"/>
                    </a:cubicBezTo>
                    <a:cubicBezTo>
                      <a:pt x="586" y="264"/>
                      <a:pt x="605" y="264"/>
                      <a:pt x="614" y="256"/>
                    </a:cubicBezTo>
                    <a:cubicBezTo>
                      <a:pt x="611" y="251"/>
                      <a:pt x="604" y="256"/>
                      <a:pt x="598" y="252"/>
                    </a:cubicBezTo>
                    <a:cubicBezTo>
                      <a:pt x="595" y="250"/>
                      <a:pt x="593" y="246"/>
                      <a:pt x="588" y="246"/>
                    </a:cubicBezTo>
                    <a:cubicBezTo>
                      <a:pt x="585" y="246"/>
                      <a:pt x="585" y="256"/>
                      <a:pt x="582" y="256"/>
                    </a:cubicBezTo>
                    <a:cubicBezTo>
                      <a:pt x="578" y="256"/>
                      <a:pt x="574" y="257"/>
                      <a:pt x="570" y="255"/>
                    </a:cubicBezTo>
                    <a:cubicBezTo>
                      <a:pt x="565" y="252"/>
                      <a:pt x="567" y="247"/>
                      <a:pt x="562" y="243"/>
                    </a:cubicBezTo>
                    <a:cubicBezTo>
                      <a:pt x="560" y="242"/>
                      <a:pt x="552" y="240"/>
                      <a:pt x="552" y="236"/>
                    </a:cubicBezTo>
                    <a:cubicBezTo>
                      <a:pt x="552" y="227"/>
                      <a:pt x="565" y="230"/>
                      <a:pt x="571" y="225"/>
                    </a:cubicBezTo>
                    <a:cubicBezTo>
                      <a:pt x="577" y="221"/>
                      <a:pt x="587" y="215"/>
                      <a:pt x="590" y="209"/>
                    </a:cubicBezTo>
                    <a:cubicBezTo>
                      <a:pt x="591" y="208"/>
                      <a:pt x="593" y="203"/>
                      <a:pt x="597" y="203"/>
                    </a:cubicBezTo>
                    <a:cubicBezTo>
                      <a:pt x="601" y="203"/>
                      <a:pt x="606" y="209"/>
                      <a:pt x="606" y="212"/>
                    </a:cubicBezTo>
                    <a:cubicBezTo>
                      <a:pt x="606" y="219"/>
                      <a:pt x="597" y="222"/>
                      <a:pt x="597" y="230"/>
                    </a:cubicBezTo>
                    <a:cubicBezTo>
                      <a:pt x="610" y="230"/>
                      <a:pt x="620" y="216"/>
                      <a:pt x="634" y="216"/>
                    </a:cubicBezTo>
                    <a:cubicBezTo>
                      <a:pt x="639" y="216"/>
                      <a:pt x="641" y="221"/>
                      <a:pt x="648" y="221"/>
                    </a:cubicBezTo>
                    <a:cubicBezTo>
                      <a:pt x="646" y="226"/>
                      <a:pt x="648" y="226"/>
                      <a:pt x="648" y="231"/>
                    </a:cubicBezTo>
                    <a:cubicBezTo>
                      <a:pt x="648" y="235"/>
                      <a:pt x="643" y="235"/>
                      <a:pt x="643" y="240"/>
                    </a:cubicBezTo>
                    <a:cubicBezTo>
                      <a:pt x="643" y="242"/>
                      <a:pt x="645" y="248"/>
                      <a:pt x="648" y="248"/>
                    </a:cubicBezTo>
                    <a:cubicBezTo>
                      <a:pt x="649" y="248"/>
                      <a:pt x="651" y="245"/>
                      <a:pt x="654" y="245"/>
                    </a:cubicBezTo>
                    <a:cubicBezTo>
                      <a:pt x="659" y="245"/>
                      <a:pt x="666" y="249"/>
                      <a:pt x="666" y="254"/>
                    </a:cubicBezTo>
                    <a:cubicBezTo>
                      <a:pt x="666" y="257"/>
                      <a:pt x="662" y="260"/>
                      <a:pt x="659" y="260"/>
                    </a:cubicBezTo>
                    <a:cubicBezTo>
                      <a:pt x="659" y="264"/>
                      <a:pt x="659" y="264"/>
                      <a:pt x="659" y="264"/>
                    </a:cubicBezTo>
                    <a:cubicBezTo>
                      <a:pt x="660" y="265"/>
                      <a:pt x="660" y="267"/>
                      <a:pt x="663" y="268"/>
                    </a:cubicBezTo>
                    <a:cubicBezTo>
                      <a:pt x="663" y="270"/>
                      <a:pt x="665" y="272"/>
                      <a:pt x="665" y="275"/>
                    </a:cubicBezTo>
                    <a:cubicBezTo>
                      <a:pt x="665" y="276"/>
                      <a:pt x="661" y="282"/>
                      <a:pt x="661" y="285"/>
                    </a:cubicBezTo>
                    <a:cubicBezTo>
                      <a:pt x="661" y="287"/>
                      <a:pt x="661" y="289"/>
                      <a:pt x="664" y="290"/>
                    </a:cubicBezTo>
                    <a:cubicBezTo>
                      <a:pt x="663" y="292"/>
                      <a:pt x="661" y="293"/>
                      <a:pt x="661" y="295"/>
                    </a:cubicBezTo>
                    <a:cubicBezTo>
                      <a:pt x="668" y="295"/>
                      <a:pt x="668" y="295"/>
                      <a:pt x="668" y="295"/>
                    </a:cubicBezTo>
                    <a:cubicBezTo>
                      <a:pt x="670" y="293"/>
                      <a:pt x="671" y="293"/>
                      <a:pt x="676" y="291"/>
                    </a:cubicBezTo>
                    <a:cubicBezTo>
                      <a:pt x="676" y="287"/>
                      <a:pt x="687" y="287"/>
                      <a:pt x="690" y="286"/>
                    </a:cubicBezTo>
                    <a:cubicBezTo>
                      <a:pt x="696" y="284"/>
                      <a:pt x="699" y="279"/>
                      <a:pt x="699" y="269"/>
                    </a:cubicBezTo>
                    <a:cubicBezTo>
                      <a:pt x="699" y="252"/>
                      <a:pt x="692" y="242"/>
                      <a:pt x="683" y="232"/>
                    </a:cubicBezTo>
                    <a:cubicBezTo>
                      <a:pt x="679" y="228"/>
                      <a:pt x="674" y="224"/>
                      <a:pt x="675" y="217"/>
                    </a:cubicBezTo>
                    <a:cubicBezTo>
                      <a:pt x="680" y="217"/>
                      <a:pt x="685" y="214"/>
                      <a:pt x="688" y="210"/>
                    </a:cubicBezTo>
                    <a:cubicBezTo>
                      <a:pt x="691" y="207"/>
                      <a:pt x="699" y="203"/>
                      <a:pt x="701" y="199"/>
                    </a:cubicBezTo>
                    <a:cubicBezTo>
                      <a:pt x="707" y="187"/>
                      <a:pt x="710" y="180"/>
                      <a:pt x="721" y="172"/>
                    </a:cubicBezTo>
                    <a:cubicBezTo>
                      <a:pt x="721" y="172"/>
                      <a:pt x="738" y="153"/>
                      <a:pt x="723" y="143"/>
                    </a:cubicBezTo>
                    <a:cubicBezTo>
                      <a:pt x="717" y="139"/>
                      <a:pt x="735" y="138"/>
                      <a:pt x="745" y="132"/>
                    </a:cubicBezTo>
                    <a:cubicBezTo>
                      <a:pt x="756" y="126"/>
                      <a:pt x="760" y="102"/>
                      <a:pt x="769" y="92"/>
                    </a:cubicBezTo>
                    <a:cubicBezTo>
                      <a:pt x="769" y="81"/>
                      <a:pt x="769" y="81"/>
                      <a:pt x="769" y="81"/>
                    </a:cubicBezTo>
                    <a:cubicBezTo>
                      <a:pt x="751" y="81"/>
                      <a:pt x="749" y="95"/>
                      <a:pt x="734" y="95"/>
                    </a:cubicBezTo>
                    <a:cubicBezTo>
                      <a:pt x="721" y="95"/>
                      <a:pt x="716" y="78"/>
                      <a:pt x="710" y="73"/>
                    </a:cubicBezTo>
                    <a:cubicBezTo>
                      <a:pt x="702" y="65"/>
                      <a:pt x="683" y="64"/>
                      <a:pt x="677" y="55"/>
                    </a:cubicBezTo>
                    <a:cubicBezTo>
                      <a:pt x="662" y="31"/>
                      <a:pt x="663" y="0"/>
                      <a:pt x="624" y="0"/>
                    </a:cubicBezTo>
                    <a:cubicBezTo>
                      <a:pt x="568" y="0"/>
                      <a:pt x="589" y="74"/>
                      <a:pt x="547" y="57"/>
                    </a:cubicBezTo>
                    <a:cubicBezTo>
                      <a:pt x="515" y="45"/>
                      <a:pt x="483" y="68"/>
                      <a:pt x="458" y="68"/>
                    </a:cubicBezTo>
                    <a:cubicBezTo>
                      <a:pt x="430" y="68"/>
                      <a:pt x="422" y="46"/>
                      <a:pt x="395" y="46"/>
                    </a:cubicBezTo>
                    <a:cubicBezTo>
                      <a:pt x="383" y="46"/>
                      <a:pt x="365" y="61"/>
                      <a:pt x="355" y="33"/>
                    </a:cubicBezTo>
                    <a:cubicBezTo>
                      <a:pt x="352" y="26"/>
                      <a:pt x="325" y="22"/>
                      <a:pt x="317" y="22"/>
                    </a:cubicBezTo>
                    <a:cubicBezTo>
                      <a:pt x="304" y="22"/>
                      <a:pt x="309" y="55"/>
                      <a:pt x="284" y="55"/>
                    </a:cubicBezTo>
                    <a:cubicBezTo>
                      <a:pt x="266" y="55"/>
                      <a:pt x="247" y="42"/>
                      <a:pt x="236" y="42"/>
                    </a:cubicBezTo>
                    <a:cubicBezTo>
                      <a:pt x="229" y="42"/>
                      <a:pt x="221" y="51"/>
                      <a:pt x="218" y="53"/>
                    </a:cubicBezTo>
                    <a:cubicBezTo>
                      <a:pt x="196" y="66"/>
                      <a:pt x="170" y="66"/>
                      <a:pt x="152" y="81"/>
                    </a:cubicBezTo>
                    <a:cubicBezTo>
                      <a:pt x="145" y="88"/>
                      <a:pt x="159" y="112"/>
                      <a:pt x="123" y="108"/>
                    </a:cubicBezTo>
                    <a:cubicBezTo>
                      <a:pt x="110" y="106"/>
                      <a:pt x="108" y="133"/>
                      <a:pt x="86" y="137"/>
                    </a:cubicBezTo>
                    <a:cubicBezTo>
                      <a:pt x="86" y="186"/>
                      <a:pt x="58" y="207"/>
                      <a:pt x="17" y="207"/>
                    </a:cubicBezTo>
                    <a:cubicBezTo>
                      <a:pt x="10" y="207"/>
                      <a:pt x="1" y="227"/>
                      <a:pt x="0" y="236"/>
                    </a:cubicBezTo>
                    <a:cubicBezTo>
                      <a:pt x="11" y="238"/>
                      <a:pt x="13" y="241"/>
                      <a:pt x="15" y="251"/>
                    </a:cubicBezTo>
                    <a:cubicBezTo>
                      <a:pt x="15" y="253"/>
                      <a:pt x="15" y="253"/>
                      <a:pt x="15" y="253"/>
                    </a:cubicBezTo>
                    <a:cubicBezTo>
                      <a:pt x="15" y="261"/>
                      <a:pt x="19" y="259"/>
                      <a:pt x="25" y="261"/>
                    </a:cubicBezTo>
                    <a:cubicBezTo>
                      <a:pt x="30" y="262"/>
                      <a:pt x="28" y="268"/>
                      <a:pt x="31" y="271"/>
                    </a:cubicBezTo>
                    <a:cubicBezTo>
                      <a:pt x="37" y="277"/>
                      <a:pt x="42" y="277"/>
                      <a:pt x="50" y="280"/>
                    </a:cubicBezTo>
                    <a:cubicBezTo>
                      <a:pt x="58" y="279"/>
                      <a:pt x="61" y="272"/>
                      <a:pt x="69" y="272"/>
                    </a:cubicBezTo>
                    <a:cubicBezTo>
                      <a:pt x="73" y="272"/>
                      <a:pt x="83" y="280"/>
                      <a:pt x="83" y="284"/>
                    </a:cubicBezTo>
                    <a:cubicBezTo>
                      <a:pt x="83" y="296"/>
                      <a:pt x="66" y="294"/>
                      <a:pt x="66" y="306"/>
                    </a:cubicBezTo>
                    <a:cubicBezTo>
                      <a:pt x="66" y="311"/>
                      <a:pt x="73" y="312"/>
                      <a:pt x="73" y="317"/>
                    </a:cubicBezTo>
                    <a:cubicBezTo>
                      <a:pt x="73" y="323"/>
                      <a:pt x="68" y="322"/>
                      <a:pt x="63" y="322"/>
                    </a:cubicBezTo>
                    <a:cubicBezTo>
                      <a:pt x="63" y="326"/>
                      <a:pt x="63" y="326"/>
                      <a:pt x="63" y="326"/>
                    </a:cubicBezTo>
                    <a:cubicBezTo>
                      <a:pt x="64" y="331"/>
                      <a:pt x="64" y="335"/>
                      <a:pt x="65" y="340"/>
                    </a:cubicBezTo>
                    <a:cubicBezTo>
                      <a:pt x="66" y="343"/>
                      <a:pt x="71" y="342"/>
                      <a:pt x="73" y="343"/>
                    </a:cubicBezTo>
                    <a:cubicBezTo>
                      <a:pt x="80" y="345"/>
                      <a:pt x="83" y="351"/>
                      <a:pt x="91" y="353"/>
                    </a:cubicBezTo>
                    <a:cubicBezTo>
                      <a:pt x="100" y="355"/>
                      <a:pt x="105" y="352"/>
                      <a:pt x="110" y="357"/>
                    </a:cubicBezTo>
                    <a:cubicBezTo>
                      <a:pt x="116" y="363"/>
                      <a:pt x="120" y="361"/>
                      <a:pt x="127" y="364"/>
                    </a:cubicBezTo>
                    <a:cubicBezTo>
                      <a:pt x="130" y="366"/>
                      <a:pt x="130" y="369"/>
                      <a:pt x="132" y="373"/>
                    </a:cubicBezTo>
                    <a:cubicBezTo>
                      <a:pt x="133" y="376"/>
                      <a:pt x="137" y="372"/>
                      <a:pt x="139" y="373"/>
                    </a:cubicBezTo>
                    <a:cubicBezTo>
                      <a:pt x="146" y="378"/>
                      <a:pt x="150" y="384"/>
                      <a:pt x="160" y="384"/>
                    </a:cubicBezTo>
                    <a:cubicBezTo>
                      <a:pt x="166" y="384"/>
                      <a:pt x="172" y="384"/>
                      <a:pt x="178" y="384"/>
                    </a:cubicBezTo>
                    <a:cubicBezTo>
                      <a:pt x="182" y="384"/>
                      <a:pt x="184" y="382"/>
                      <a:pt x="186" y="382"/>
                    </a:cubicBezTo>
                    <a:cubicBezTo>
                      <a:pt x="189" y="382"/>
                      <a:pt x="190" y="389"/>
                      <a:pt x="191" y="392"/>
                    </a:cubicBezTo>
                    <a:cubicBezTo>
                      <a:pt x="197" y="389"/>
                      <a:pt x="199" y="381"/>
                      <a:pt x="210" y="381"/>
                    </a:cubicBezTo>
                    <a:cubicBezTo>
                      <a:pt x="219" y="381"/>
                      <a:pt x="224" y="386"/>
                      <a:pt x="231" y="386"/>
                    </a:cubicBezTo>
                    <a:cubicBezTo>
                      <a:pt x="238" y="386"/>
                      <a:pt x="252" y="374"/>
                      <a:pt x="255" y="372"/>
                    </a:cubicBezTo>
                    <a:cubicBezTo>
                      <a:pt x="258" y="370"/>
                      <a:pt x="259" y="369"/>
                      <a:pt x="260" y="367"/>
                    </a:cubicBezTo>
                    <a:cubicBezTo>
                      <a:pt x="264" y="363"/>
                      <a:pt x="270" y="368"/>
                      <a:pt x="275" y="366"/>
                    </a:cubicBezTo>
                    <a:cubicBezTo>
                      <a:pt x="279" y="362"/>
                      <a:pt x="279" y="362"/>
                      <a:pt x="279" y="362"/>
                    </a:cubicBezTo>
                    <a:cubicBezTo>
                      <a:pt x="282" y="362"/>
                      <a:pt x="282" y="362"/>
                      <a:pt x="282" y="362"/>
                    </a:cubicBezTo>
                    <a:cubicBezTo>
                      <a:pt x="285" y="377"/>
                      <a:pt x="294" y="376"/>
                      <a:pt x="305" y="381"/>
                    </a:cubicBezTo>
                    <a:cubicBezTo>
                      <a:pt x="309" y="388"/>
                      <a:pt x="316" y="391"/>
                      <a:pt x="316" y="400"/>
                    </a:cubicBezTo>
                    <a:cubicBezTo>
                      <a:pt x="316" y="417"/>
                      <a:pt x="304" y="418"/>
                      <a:pt x="304" y="434"/>
                    </a:cubicBezTo>
                    <a:cubicBezTo>
                      <a:pt x="304" y="436"/>
                      <a:pt x="305" y="439"/>
                      <a:pt x="306" y="439"/>
                    </a:cubicBezTo>
                    <a:cubicBezTo>
                      <a:pt x="309" y="439"/>
                      <a:pt x="312" y="436"/>
                      <a:pt x="315" y="436"/>
                    </a:cubicBezTo>
                    <a:cubicBezTo>
                      <a:pt x="319" y="436"/>
                      <a:pt x="320" y="449"/>
                      <a:pt x="324" y="450"/>
                    </a:cubicBezTo>
                    <a:cubicBezTo>
                      <a:pt x="324" y="459"/>
                      <a:pt x="330" y="468"/>
                      <a:pt x="338" y="468"/>
                    </a:cubicBezTo>
                    <a:cubicBezTo>
                      <a:pt x="342" y="468"/>
                      <a:pt x="343" y="467"/>
                      <a:pt x="346" y="467"/>
                    </a:cubicBezTo>
                    <a:cubicBezTo>
                      <a:pt x="348" y="467"/>
                      <a:pt x="348" y="467"/>
                      <a:pt x="348" y="467"/>
                    </a:cubicBezTo>
                    <a:cubicBezTo>
                      <a:pt x="348" y="471"/>
                      <a:pt x="350" y="472"/>
                      <a:pt x="351" y="472"/>
                    </a:cubicBezTo>
                    <a:cubicBezTo>
                      <a:pt x="352" y="472"/>
                      <a:pt x="353" y="470"/>
                      <a:pt x="353" y="468"/>
                    </a:cubicBezTo>
                    <a:cubicBezTo>
                      <a:pt x="353" y="464"/>
                      <a:pt x="353" y="461"/>
                      <a:pt x="353" y="457"/>
                    </a:cubicBezTo>
                    <a:cubicBezTo>
                      <a:pt x="353" y="457"/>
                      <a:pt x="363" y="454"/>
                      <a:pt x="365" y="454"/>
                    </a:cubicBezTo>
                    <a:cubicBezTo>
                      <a:pt x="379" y="454"/>
                      <a:pt x="379" y="454"/>
                      <a:pt x="379" y="454"/>
                    </a:cubicBezTo>
                    <a:cubicBezTo>
                      <a:pt x="385" y="457"/>
                      <a:pt x="390" y="448"/>
                      <a:pt x="397" y="448"/>
                    </a:cubicBezTo>
                    <a:cubicBezTo>
                      <a:pt x="404" y="448"/>
                      <a:pt x="408" y="453"/>
                      <a:pt x="416" y="453"/>
                    </a:cubicBezTo>
                    <a:cubicBezTo>
                      <a:pt x="416" y="464"/>
                      <a:pt x="424" y="468"/>
                      <a:pt x="431" y="470"/>
                    </a:cubicBezTo>
                    <a:cubicBezTo>
                      <a:pt x="431" y="470"/>
                      <a:pt x="431" y="470"/>
                      <a:pt x="431" y="470"/>
                    </a:cubicBezTo>
                    <a:cubicBezTo>
                      <a:pt x="439" y="474"/>
                      <a:pt x="444" y="471"/>
                      <a:pt x="452" y="475"/>
                    </a:cubicBezTo>
                    <a:cubicBezTo>
                      <a:pt x="452" y="477"/>
                      <a:pt x="451" y="486"/>
                      <a:pt x="454" y="486"/>
                    </a:cubicBezTo>
                    <a:cubicBezTo>
                      <a:pt x="459" y="486"/>
                      <a:pt x="457" y="480"/>
                      <a:pt x="460" y="477"/>
                    </a:cubicBezTo>
                    <a:cubicBezTo>
                      <a:pt x="463" y="474"/>
                      <a:pt x="472" y="472"/>
                      <a:pt x="476" y="470"/>
                    </a:cubicBezTo>
                    <a:cubicBezTo>
                      <a:pt x="484" y="466"/>
                      <a:pt x="492" y="468"/>
                      <a:pt x="498" y="463"/>
                    </a:cubicBezTo>
                    <a:cubicBezTo>
                      <a:pt x="498" y="463"/>
                      <a:pt x="502" y="455"/>
                      <a:pt x="503" y="455"/>
                    </a:cubicBezTo>
                    <a:cubicBezTo>
                      <a:pt x="507" y="455"/>
                      <a:pt x="510" y="458"/>
                      <a:pt x="514" y="458"/>
                    </a:cubicBezTo>
                    <a:cubicBezTo>
                      <a:pt x="534" y="458"/>
                      <a:pt x="539" y="446"/>
                      <a:pt x="552" y="439"/>
                    </a:cubicBezTo>
                    <a:cubicBezTo>
                      <a:pt x="555" y="437"/>
                      <a:pt x="557" y="435"/>
                      <a:pt x="558" y="431"/>
                    </a:cubicBezTo>
                    <a:cubicBezTo>
                      <a:pt x="569" y="431"/>
                      <a:pt x="572" y="414"/>
                      <a:pt x="576" y="406"/>
                    </a:cubicBezTo>
                    <a:cubicBezTo>
                      <a:pt x="578" y="401"/>
                      <a:pt x="590" y="383"/>
                      <a:pt x="597" y="382"/>
                    </a:cubicBezTo>
                    <a:cubicBezTo>
                      <a:pt x="597" y="372"/>
                      <a:pt x="604" y="368"/>
                      <a:pt x="604" y="355"/>
                    </a:cubicBezTo>
                    <a:cubicBezTo>
                      <a:pt x="604" y="336"/>
                      <a:pt x="599" y="329"/>
                      <a:pt x="591" y="317"/>
                    </a:cubicBezTo>
                    <a:cubicBezTo>
                      <a:pt x="590" y="315"/>
                      <a:pt x="590" y="309"/>
                      <a:pt x="586" y="30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1" name="ïṧḷïḓê-Freeform: Shape 67"/>
              <p:cNvSpPr/>
              <p:nvPr/>
            </p:nvSpPr>
            <p:spPr bwMode="auto">
              <a:xfrm>
                <a:off x="7369175" y="1395413"/>
                <a:ext cx="58738" cy="25400"/>
              </a:xfrm>
              <a:custGeom>
                <a:avLst/>
                <a:gdLst/>
                <a:ahLst/>
                <a:cxnLst>
                  <a:cxn ang="0">
                    <a:pos x="4" y="19"/>
                  </a:cxn>
                  <a:cxn ang="0">
                    <a:pos x="0" y="14"/>
                  </a:cxn>
                  <a:cxn ang="0">
                    <a:pos x="20" y="0"/>
                  </a:cxn>
                  <a:cxn ang="0">
                    <a:pos x="44" y="11"/>
                  </a:cxn>
                  <a:cxn ang="0">
                    <a:pos x="4" y="19"/>
                  </a:cxn>
                </a:cxnLst>
                <a:rect l="0" t="0" r="r" b="b"/>
                <a:pathLst>
                  <a:path w="44" h="19">
                    <a:moveTo>
                      <a:pt x="4" y="19"/>
                    </a:moveTo>
                    <a:cubicBezTo>
                      <a:pt x="1" y="19"/>
                      <a:pt x="0" y="17"/>
                      <a:pt x="0" y="14"/>
                    </a:cubicBezTo>
                    <a:cubicBezTo>
                      <a:pt x="0" y="8"/>
                      <a:pt x="13" y="0"/>
                      <a:pt x="20" y="0"/>
                    </a:cubicBezTo>
                    <a:cubicBezTo>
                      <a:pt x="27" y="0"/>
                      <a:pt x="44" y="4"/>
                      <a:pt x="44" y="11"/>
                    </a:cubicBezTo>
                    <a:cubicBezTo>
                      <a:pt x="44" y="17"/>
                      <a:pt x="9" y="19"/>
                      <a:pt x="4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2" name="ïṧḷïḓê-Freeform: Shape 68"/>
              <p:cNvSpPr/>
              <p:nvPr/>
            </p:nvSpPr>
            <p:spPr bwMode="auto">
              <a:xfrm>
                <a:off x="7191375" y="1443038"/>
                <a:ext cx="23813" cy="14288"/>
              </a:xfrm>
              <a:custGeom>
                <a:avLst/>
                <a:gdLst/>
                <a:ahLst/>
                <a:cxnLst>
                  <a:cxn ang="0">
                    <a:pos x="13" y="10"/>
                  </a:cxn>
                  <a:cxn ang="0">
                    <a:pos x="18" y="6"/>
                  </a:cxn>
                  <a:cxn ang="0">
                    <a:pos x="15" y="0"/>
                  </a:cxn>
                  <a:cxn ang="0">
                    <a:pos x="0" y="0"/>
                  </a:cxn>
                  <a:cxn ang="0">
                    <a:pos x="13" y="10"/>
                  </a:cxn>
                </a:cxnLst>
                <a:rect l="0" t="0" r="r" b="b"/>
                <a:pathLst>
                  <a:path w="18" h="10">
                    <a:moveTo>
                      <a:pt x="13" y="10"/>
                    </a:moveTo>
                    <a:cubicBezTo>
                      <a:pt x="15" y="10"/>
                      <a:pt x="18" y="8"/>
                      <a:pt x="18" y="6"/>
                    </a:cubicBezTo>
                    <a:cubicBezTo>
                      <a:pt x="18" y="3"/>
                      <a:pt x="15" y="2"/>
                      <a:pt x="1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6"/>
                      <a:pt x="7" y="10"/>
                      <a:pt x="1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3" name="ïṧḷïḓê-Freeform: Shape 69"/>
              <p:cNvSpPr/>
              <p:nvPr/>
            </p:nvSpPr>
            <p:spPr bwMode="auto">
              <a:xfrm>
                <a:off x="6645275" y="1257300"/>
                <a:ext cx="11113" cy="12700"/>
              </a:xfrm>
              <a:custGeom>
                <a:avLst/>
                <a:gdLst/>
                <a:ahLst/>
                <a:cxnLst>
                  <a:cxn ang="0">
                    <a:pos x="8" y="5"/>
                  </a:cxn>
                  <a:cxn ang="0">
                    <a:pos x="3" y="0"/>
                  </a:cxn>
                  <a:cxn ang="0">
                    <a:pos x="0" y="7"/>
                  </a:cxn>
                  <a:cxn ang="0">
                    <a:pos x="3" y="10"/>
                  </a:cxn>
                  <a:cxn ang="0">
                    <a:pos x="8" y="4"/>
                  </a:cxn>
                  <a:cxn ang="0">
                    <a:pos x="6" y="4"/>
                  </a:cxn>
                  <a:cxn ang="0">
                    <a:pos x="8" y="5"/>
                  </a:cxn>
                </a:cxnLst>
                <a:rect l="0" t="0" r="r" b="b"/>
                <a:pathLst>
                  <a:path w="8" h="10">
                    <a:moveTo>
                      <a:pt x="8" y="5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2"/>
                      <a:pt x="0" y="4"/>
                      <a:pt x="0" y="7"/>
                    </a:cubicBezTo>
                    <a:cubicBezTo>
                      <a:pt x="0" y="9"/>
                      <a:pt x="1" y="10"/>
                      <a:pt x="3" y="10"/>
                    </a:cubicBezTo>
                    <a:cubicBezTo>
                      <a:pt x="7" y="10"/>
                      <a:pt x="7" y="6"/>
                      <a:pt x="8" y="4"/>
                    </a:cubicBezTo>
                    <a:cubicBezTo>
                      <a:pt x="6" y="4"/>
                      <a:pt x="6" y="4"/>
                      <a:pt x="6" y="4"/>
                    </a:cubicBezTo>
                    <a:lnTo>
                      <a:pt x="8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4" name="ïṧḷïḓê-Freeform: Shape 70"/>
              <p:cNvSpPr/>
              <p:nvPr/>
            </p:nvSpPr>
            <p:spPr bwMode="auto">
              <a:xfrm>
                <a:off x="6249988" y="1300163"/>
                <a:ext cx="26988" cy="15875"/>
              </a:xfrm>
              <a:custGeom>
                <a:avLst/>
                <a:gdLst/>
                <a:ahLst/>
                <a:cxnLst>
                  <a:cxn ang="0">
                    <a:pos x="20" y="9"/>
                  </a:cxn>
                  <a:cxn ang="0">
                    <a:pos x="10" y="12"/>
                  </a:cxn>
                  <a:cxn ang="0">
                    <a:pos x="0" y="7"/>
                  </a:cxn>
                  <a:cxn ang="0">
                    <a:pos x="10" y="0"/>
                  </a:cxn>
                  <a:cxn ang="0">
                    <a:pos x="20" y="7"/>
                  </a:cxn>
                  <a:cxn ang="0">
                    <a:pos x="17" y="12"/>
                  </a:cxn>
                  <a:cxn ang="0">
                    <a:pos x="20" y="9"/>
                  </a:cxn>
                </a:cxnLst>
                <a:rect l="0" t="0" r="r" b="b"/>
                <a:pathLst>
                  <a:path w="20" h="12">
                    <a:moveTo>
                      <a:pt x="20" y="9"/>
                    </a:moveTo>
                    <a:cubicBezTo>
                      <a:pt x="17" y="11"/>
                      <a:pt x="14" y="12"/>
                      <a:pt x="10" y="12"/>
                    </a:cubicBezTo>
                    <a:cubicBezTo>
                      <a:pt x="5" y="12"/>
                      <a:pt x="0" y="11"/>
                      <a:pt x="0" y="7"/>
                    </a:cubicBezTo>
                    <a:cubicBezTo>
                      <a:pt x="0" y="3"/>
                      <a:pt x="6" y="0"/>
                      <a:pt x="10" y="0"/>
                    </a:cubicBezTo>
                    <a:cubicBezTo>
                      <a:pt x="16" y="0"/>
                      <a:pt x="20" y="2"/>
                      <a:pt x="20" y="7"/>
                    </a:cubicBezTo>
                    <a:cubicBezTo>
                      <a:pt x="20" y="10"/>
                      <a:pt x="18" y="11"/>
                      <a:pt x="17" y="12"/>
                    </a:cubicBezTo>
                    <a:lnTo>
                      <a:pt x="20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5" name="ïṧḷïḓê-Freeform: Shape 71"/>
              <p:cNvSpPr/>
              <p:nvPr/>
            </p:nvSpPr>
            <p:spPr bwMode="auto">
              <a:xfrm>
                <a:off x="6043613" y="1128713"/>
                <a:ext cx="100013" cy="57150"/>
              </a:xfrm>
              <a:custGeom>
                <a:avLst/>
                <a:gdLst/>
                <a:ahLst/>
                <a:cxnLst>
                  <a:cxn ang="0">
                    <a:pos x="6" y="43"/>
                  </a:cxn>
                  <a:cxn ang="0">
                    <a:pos x="0" y="37"/>
                  </a:cxn>
                  <a:cxn ang="0">
                    <a:pos x="8" y="27"/>
                  </a:cxn>
                  <a:cxn ang="0">
                    <a:pos x="39" y="0"/>
                  </a:cxn>
                  <a:cxn ang="0">
                    <a:pos x="45" y="0"/>
                  </a:cxn>
                  <a:cxn ang="0">
                    <a:pos x="44" y="10"/>
                  </a:cxn>
                  <a:cxn ang="0">
                    <a:pos x="52" y="6"/>
                  </a:cxn>
                  <a:cxn ang="0">
                    <a:pos x="76" y="23"/>
                  </a:cxn>
                  <a:cxn ang="0">
                    <a:pos x="45" y="34"/>
                  </a:cxn>
                  <a:cxn ang="0">
                    <a:pos x="30" y="37"/>
                  </a:cxn>
                  <a:cxn ang="0">
                    <a:pos x="6" y="43"/>
                  </a:cxn>
                </a:cxnLst>
                <a:rect l="0" t="0" r="r" b="b"/>
                <a:pathLst>
                  <a:path w="76" h="43">
                    <a:moveTo>
                      <a:pt x="6" y="43"/>
                    </a:moveTo>
                    <a:cubicBezTo>
                      <a:pt x="1" y="43"/>
                      <a:pt x="0" y="41"/>
                      <a:pt x="0" y="37"/>
                    </a:cubicBezTo>
                    <a:cubicBezTo>
                      <a:pt x="0" y="30"/>
                      <a:pt x="5" y="30"/>
                      <a:pt x="8" y="27"/>
                    </a:cubicBezTo>
                    <a:cubicBezTo>
                      <a:pt x="18" y="17"/>
                      <a:pt x="22" y="0"/>
                      <a:pt x="39" y="0"/>
                    </a:cubicBezTo>
                    <a:cubicBezTo>
                      <a:pt x="43" y="0"/>
                      <a:pt x="43" y="0"/>
                      <a:pt x="45" y="0"/>
                    </a:cubicBezTo>
                    <a:cubicBezTo>
                      <a:pt x="45" y="7"/>
                      <a:pt x="47" y="7"/>
                      <a:pt x="44" y="10"/>
                    </a:cubicBezTo>
                    <a:cubicBezTo>
                      <a:pt x="47" y="9"/>
                      <a:pt x="49" y="6"/>
                      <a:pt x="52" y="6"/>
                    </a:cubicBezTo>
                    <a:cubicBezTo>
                      <a:pt x="58" y="6"/>
                      <a:pt x="76" y="17"/>
                      <a:pt x="76" y="23"/>
                    </a:cubicBezTo>
                    <a:cubicBezTo>
                      <a:pt x="76" y="34"/>
                      <a:pt x="53" y="36"/>
                      <a:pt x="45" y="34"/>
                    </a:cubicBezTo>
                    <a:cubicBezTo>
                      <a:pt x="43" y="34"/>
                      <a:pt x="30" y="37"/>
                      <a:pt x="30" y="37"/>
                    </a:cubicBezTo>
                    <a:lnTo>
                      <a:pt x="6" y="4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6" name="ïṧḷïḓê-Freeform: Shape 72"/>
              <p:cNvSpPr/>
              <p:nvPr/>
            </p:nvSpPr>
            <p:spPr bwMode="auto">
              <a:xfrm>
                <a:off x="5900738" y="1101725"/>
                <a:ext cx="39688" cy="2063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30" y="7"/>
                  </a:cxn>
                  <a:cxn ang="0">
                    <a:pos x="9" y="16"/>
                  </a:cxn>
                  <a:cxn ang="0">
                    <a:pos x="0" y="5"/>
                  </a:cxn>
                  <a:cxn ang="0">
                    <a:pos x="12" y="0"/>
                  </a:cxn>
                </a:cxnLst>
                <a:rect l="0" t="0" r="r" b="b"/>
                <a:pathLst>
                  <a:path w="30" h="16">
                    <a:moveTo>
                      <a:pt x="12" y="0"/>
                    </a:moveTo>
                    <a:cubicBezTo>
                      <a:pt x="14" y="0"/>
                      <a:pt x="26" y="6"/>
                      <a:pt x="30" y="7"/>
                    </a:cubicBezTo>
                    <a:cubicBezTo>
                      <a:pt x="29" y="15"/>
                      <a:pt x="14" y="16"/>
                      <a:pt x="9" y="16"/>
                    </a:cubicBezTo>
                    <a:cubicBezTo>
                      <a:pt x="6" y="16"/>
                      <a:pt x="0" y="9"/>
                      <a:pt x="0" y="5"/>
                    </a:cubicBezTo>
                    <a:cubicBezTo>
                      <a:pt x="0" y="0"/>
                      <a:pt x="9" y="0"/>
                      <a:pt x="1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7" name="ïṧḷïḓê-Freeform: Shape 73"/>
              <p:cNvSpPr/>
              <p:nvPr/>
            </p:nvSpPr>
            <p:spPr bwMode="auto">
              <a:xfrm>
                <a:off x="5913438" y="1057275"/>
                <a:ext cx="139700" cy="98425"/>
              </a:xfrm>
              <a:custGeom>
                <a:avLst/>
                <a:gdLst/>
                <a:ahLst/>
                <a:cxnLst>
                  <a:cxn ang="0">
                    <a:pos x="99" y="68"/>
                  </a:cxn>
                  <a:cxn ang="0">
                    <a:pos x="90" y="74"/>
                  </a:cxn>
                  <a:cxn ang="0">
                    <a:pos x="41" y="66"/>
                  </a:cxn>
                  <a:cxn ang="0">
                    <a:pos x="17" y="50"/>
                  </a:cxn>
                  <a:cxn ang="0">
                    <a:pos x="50" y="36"/>
                  </a:cxn>
                  <a:cxn ang="0">
                    <a:pos x="32" y="36"/>
                  </a:cxn>
                  <a:cxn ang="0">
                    <a:pos x="0" y="26"/>
                  </a:cxn>
                  <a:cxn ang="0">
                    <a:pos x="46" y="0"/>
                  </a:cxn>
                  <a:cxn ang="0">
                    <a:pos x="72" y="17"/>
                  </a:cxn>
                  <a:cxn ang="0">
                    <a:pos x="67" y="18"/>
                  </a:cxn>
                  <a:cxn ang="0">
                    <a:pos x="67" y="27"/>
                  </a:cxn>
                  <a:cxn ang="0">
                    <a:pos x="59" y="35"/>
                  </a:cxn>
                  <a:cxn ang="0">
                    <a:pos x="68" y="35"/>
                  </a:cxn>
                  <a:cxn ang="0">
                    <a:pos x="81" y="39"/>
                  </a:cxn>
                  <a:cxn ang="0">
                    <a:pos x="90" y="39"/>
                  </a:cxn>
                  <a:cxn ang="0">
                    <a:pos x="105" y="48"/>
                  </a:cxn>
                  <a:cxn ang="0">
                    <a:pos x="101" y="57"/>
                  </a:cxn>
                  <a:cxn ang="0">
                    <a:pos x="92" y="62"/>
                  </a:cxn>
                  <a:cxn ang="0">
                    <a:pos x="99" y="68"/>
                  </a:cxn>
                </a:cxnLst>
                <a:rect l="0" t="0" r="r" b="b"/>
                <a:pathLst>
                  <a:path w="105" h="74">
                    <a:moveTo>
                      <a:pt x="99" y="68"/>
                    </a:moveTo>
                    <a:cubicBezTo>
                      <a:pt x="99" y="72"/>
                      <a:pt x="94" y="74"/>
                      <a:pt x="90" y="74"/>
                    </a:cubicBezTo>
                    <a:cubicBezTo>
                      <a:pt x="71" y="74"/>
                      <a:pt x="57" y="66"/>
                      <a:pt x="41" y="66"/>
                    </a:cubicBezTo>
                    <a:cubicBezTo>
                      <a:pt x="35" y="66"/>
                      <a:pt x="24" y="54"/>
                      <a:pt x="17" y="50"/>
                    </a:cubicBezTo>
                    <a:cubicBezTo>
                      <a:pt x="32" y="46"/>
                      <a:pt x="36" y="41"/>
                      <a:pt x="50" y="36"/>
                    </a:cubicBezTo>
                    <a:cubicBezTo>
                      <a:pt x="46" y="36"/>
                      <a:pt x="35" y="36"/>
                      <a:pt x="32" y="36"/>
                    </a:cubicBezTo>
                    <a:cubicBezTo>
                      <a:pt x="20" y="36"/>
                      <a:pt x="11" y="32"/>
                      <a:pt x="0" y="26"/>
                    </a:cubicBezTo>
                    <a:cubicBezTo>
                      <a:pt x="18" y="21"/>
                      <a:pt x="25" y="0"/>
                      <a:pt x="46" y="0"/>
                    </a:cubicBezTo>
                    <a:cubicBezTo>
                      <a:pt x="58" y="0"/>
                      <a:pt x="65" y="12"/>
                      <a:pt x="72" y="17"/>
                    </a:cubicBezTo>
                    <a:cubicBezTo>
                      <a:pt x="68" y="19"/>
                      <a:pt x="69" y="18"/>
                      <a:pt x="67" y="18"/>
                    </a:cubicBezTo>
                    <a:cubicBezTo>
                      <a:pt x="68" y="23"/>
                      <a:pt x="67" y="24"/>
                      <a:pt x="67" y="27"/>
                    </a:cubicBezTo>
                    <a:cubicBezTo>
                      <a:pt x="67" y="29"/>
                      <a:pt x="62" y="33"/>
                      <a:pt x="59" y="35"/>
                    </a:cubicBezTo>
                    <a:cubicBezTo>
                      <a:pt x="63" y="33"/>
                      <a:pt x="65" y="35"/>
                      <a:pt x="68" y="35"/>
                    </a:cubicBezTo>
                    <a:cubicBezTo>
                      <a:pt x="73" y="35"/>
                      <a:pt x="76" y="39"/>
                      <a:pt x="81" y="39"/>
                    </a:cubicBezTo>
                    <a:cubicBezTo>
                      <a:pt x="84" y="39"/>
                      <a:pt x="87" y="39"/>
                      <a:pt x="90" y="39"/>
                    </a:cubicBezTo>
                    <a:cubicBezTo>
                      <a:pt x="99" y="39"/>
                      <a:pt x="99" y="42"/>
                      <a:pt x="105" y="48"/>
                    </a:cubicBezTo>
                    <a:cubicBezTo>
                      <a:pt x="100" y="51"/>
                      <a:pt x="101" y="52"/>
                      <a:pt x="101" y="57"/>
                    </a:cubicBezTo>
                    <a:cubicBezTo>
                      <a:pt x="101" y="61"/>
                      <a:pt x="95" y="62"/>
                      <a:pt x="92" y="62"/>
                    </a:cubicBezTo>
                    <a:cubicBezTo>
                      <a:pt x="95" y="63"/>
                      <a:pt x="99" y="65"/>
                      <a:pt x="99" y="6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8" name="is1ide-Freeform: Shape 74"/>
              <p:cNvSpPr/>
              <p:nvPr/>
            </p:nvSpPr>
            <p:spPr bwMode="auto">
              <a:xfrm>
                <a:off x="5973763" y="1212850"/>
                <a:ext cx="17463" cy="12700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7" y="0"/>
                  </a:cxn>
                  <a:cxn ang="0">
                    <a:pos x="13" y="0"/>
                  </a:cxn>
                  <a:cxn ang="0">
                    <a:pos x="5" y="9"/>
                  </a:cxn>
                  <a:cxn ang="0">
                    <a:pos x="0" y="5"/>
                  </a:cxn>
                </a:cxnLst>
                <a:rect l="0" t="0" r="r" b="b"/>
                <a:pathLst>
                  <a:path w="13" h="9">
                    <a:moveTo>
                      <a:pt x="0" y="5"/>
                    </a:moveTo>
                    <a:cubicBezTo>
                      <a:pt x="3" y="3"/>
                      <a:pt x="5" y="1"/>
                      <a:pt x="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6"/>
                      <a:pt x="10" y="9"/>
                      <a:pt x="5" y="9"/>
                    </a:cubicBezTo>
                    <a:cubicBezTo>
                      <a:pt x="2" y="9"/>
                      <a:pt x="1" y="7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9" name="is1ide-Freeform: Shape 75"/>
              <p:cNvSpPr/>
              <p:nvPr/>
            </p:nvSpPr>
            <p:spPr bwMode="auto">
              <a:xfrm>
                <a:off x="5886450" y="1060450"/>
                <a:ext cx="23813" cy="7938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8" y="4"/>
                  </a:cxn>
                </a:cxnLst>
                <a:rect l="0" t="0" r="r" b="b"/>
                <a:pathLst>
                  <a:path w="18" h="6">
                    <a:moveTo>
                      <a:pt x="18" y="4"/>
                    </a:moveTo>
                    <a:cubicBezTo>
                      <a:pt x="11" y="5"/>
                      <a:pt x="3" y="6"/>
                      <a:pt x="0" y="0"/>
                    </a:cubicBezTo>
                    <a:cubicBezTo>
                      <a:pt x="16" y="0"/>
                      <a:pt x="16" y="0"/>
                      <a:pt x="16" y="0"/>
                    </a:cubicBezTo>
                    <a:lnTo>
                      <a:pt x="18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00" name="is1ide-Freeform: Shape 76"/>
              <p:cNvSpPr/>
              <p:nvPr/>
            </p:nvSpPr>
            <p:spPr bwMode="auto">
              <a:xfrm>
                <a:off x="6162675" y="1173163"/>
                <a:ext cx="20638" cy="9525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9" y="7"/>
                  </a:cxn>
                  <a:cxn ang="0">
                    <a:pos x="0" y="2"/>
                  </a:cxn>
                  <a:cxn ang="0">
                    <a:pos x="15" y="1"/>
                  </a:cxn>
                </a:cxnLst>
                <a:rect l="0" t="0" r="r" b="b"/>
                <a:pathLst>
                  <a:path w="15" h="7">
                    <a:moveTo>
                      <a:pt x="15" y="1"/>
                    </a:moveTo>
                    <a:cubicBezTo>
                      <a:pt x="14" y="4"/>
                      <a:pt x="12" y="7"/>
                      <a:pt x="9" y="7"/>
                    </a:cubicBezTo>
                    <a:cubicBezTo>
                      <a:pt x="4" y="7"/>
                      <a:pt x="1" y="4"/>
                      <a:pt x="0" y="2"/>
                    </a:cubicBezTo>
                    <a:cubicBezTo>
                      <a:pt x="9" y="0"/>
                      <a:pt x="11" y="2"/>
                      <a:pt x="1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01" name="is1ide-Freeform: Shape 77"/>
              <p:cNvSpPr/>
              <p:nvPr/>
            </p:nvSpPr>
            <p:spPr bwMode="auto">
              <a:xfrm>
                <a:off x="5119688" y="1074738"/>
                <a:ext cx="117475" cy="36513"/>
              </a:xfrm>
              <a:custGeom>
                <a:avLst/>
                <a:gdLst/>
                <a:ahLst/>
                <a:cxnLst>
                  <a:cxn ang="0">
                    <a:pos x="76" y="14"/>
                  </a:cxn>
                  <a:cxn ang="0">
                    <a:pos x="58" y="17"/>
                  </a:cxn>
                  <a:cxn ang="0">
                    <a:pos x="49" y="27"/>
                  </a:cxn>
                  <a:cxn ang="0">
                    <a:pos x="44" y="23"/>
                  </a:cxn>
                  <a:cxn ang="0">
                    <a:pos x="44" y="23"/>
                  </a:cxn>
                  <a:cxn ang="0">
                    <a:pos x="32" y="17"/>
                  </a:cxn>
                  <a:cxn ang="0">
                    <a:pos x="41" y="14"/>
                  </a:cxn>
                  <a:cxn ang="0">
                    <a:pos x="33" y="13"/>
                  </a:cxn>
                  <a:cxn ang="0">
                    <a:pos x="40" y="9"/>
                  </a:cxn>
                  <a:cxn ang="0">
                    <a:pos x="30" y="5"/>
                  </a:cxn>
                  <a:cxn ang="0">
                    <a:pos x="10" y="11"/>
                  </a:cxn>
                  <a:cxn ang="0">
                    <a:pos x="0" y="9"/>
                  </a:cxn>
                  <a:cxn ang="0">
                    <a:pos x="34" y="0"/>
                  </a:cxn>
                  <a:cxn ang="0">
                    <a:pos x="60" y="6"/>
                  </a:cxn>
                  <a:cxn ang="0">
                    <a:pos x="76" y="0"/>
                  </a:cxn>
                  <a:cxn ang="0">
                    <a:pos x="89" y="5"/>
                  </a:cxn>
                  <a:cxn ang="0">
                    <a:pos x="78" y="13"/>
                  </a:cxn>
                  <a:cxn ang="0">
                    <a:pos x="73" y="13"/>
                  </a:cxn>
                  <a:cxn ang="0">
                    <a:pos x="73" y="17"/>
                  </a:cxn>
                  <a:cxn ang="0">
                    <a:pos x="76" y="14"/>
                  </a:cxn>
                </a:cxnLst>
                <a:rect l="0" t="0" r="r" b="b"/>
                <a:pathLst>
                  <a:path w="89" h="27">
                    <a:moveTo>
                      <a:pt x="76" y="14"/>
                    </a:moveTo>
                    <a:cubicBezTo>
                      <a:pt x="69" y="19"/>
                      <a:pt x="65" y="13"/>
                      <a:pt x="58" y="17"/>
                    </a:cubicBezTo>
                    <a:cubicBezTo>
                      <a:pt x="54" y="19"/>
                      <a:pt x="53" y="27"/>
                      <a:pt x="49" y="27"/>
                    </a:cubicBezTo>
                    <a:cubicBezTo>
                      <a:pt x="47" y="26"/>
                      <a:pt x="45" y="24"/>
                      <a:pt x="44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38" y="23"/>
                      <a:pt x="33" y="21"/>
                      <a:pt x="32" y="17"/>
                    </a:cubicBezTo>
                    <a:cubicBezTo>
                      <a:pt x="36" y="15"/>
                      <a:pt x="38" y="15"/>
                      <a:pt x="41" y="14"/>
                    </a:cubicBezTo>
                    <a:cubicBezTo>
                      <a:pt x="37" y="14"/>
                      <a:pt x="35" y="13"/>
                      <a:pt x="33" y="13"/>
                    </a:cubicBezTo>
                    <a:cubicBezTo>
                      <a:pt x="36" y="11"/>
                      <a:pt x="38" y="11"/>
                      <a:pt x="40" y="9"/>
                    </a:cubicBezTo>
                    <a:cubicBezTo>
                      <a:pt x="36" y="8"/>
                      <a:pt x="34" y="5"/>
                      <a:pt x="30" y="5"/>
                    </a:cubicBezTo>
                    <a:cubicBezTo>
                      <a:pt x="25" y="5"/>
                      <a:pt x="17" y="11"/>
                      <a:pt x="10" y="11"/>
                    </a:cubicBezTo>
                    <a:cubicBezTo>
                      <a:pt x="7" y="11"/>
                      <a:pt x="4" y="9"/>
                      <a:pt x="0" y="9"/>
                    </a:cubicBezTo>
                    <a:cubicBezTo>
                      <a:pt x="4" y="2"/>
                      <a:pt x="25" y="0"/>
                      <a:pt x="34" y="0"/>
                    </a:cubicBezTo>
                    <a:cubicBezTo>
                      <a:pt x="45" y="0"/>
                      <a:pt x="52" y="6"/>
                      <a:pt x="60" y="6"/>
                    </a:cubicBezTo>
                    <a:cubicBezTo>
                      <a:pt x="67" y="6"/>
                      <a:pt x="70" y="0"/>
                      <a:pt x="76" y="0"/>
                    </a:cubicBezTo>
                    <a:cubicBezTo>
                      <a:pt x="82" y="0"/>
                      <a:pt x="87" y="4"/>
                      <a:pt x="89" y="5"/>
                    </a:cubicBezTo>
                    <a:cubicBezTo>
                      <a:pt x="89" y="13"/>
                      <a:pt x="83" y="9"/>
                      <a:pt x="78" y="13"/>
                    </a:cubicBezTo>
                    <a:cubicBezTo>
                      <a:pt x="76" y="13"/>
                      <a:pt x="75" y="13"/>
                      <a:pt x="73" y="13"/>
                    </a:cubicBezTo>
                    <a:cubicBezTo>
                      <a:pt x="73" y="17"/>
                      <a:pt x="73" y="17"/>
                      <a:pt x="73" y="17"/>
                    </a:cubicBezTo>
                    <a:lnTo>
                      <a:pt x="76" y="1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02" name="is1ide-Freeform: Shape 78"/>
              <p:cNvSpPr/>
              <p:nvPr/>
            </p:nvSpPr>
            <p:spPr bwMode="auto">
              <a:xfrm>
                <a:off x="5427663" y="1052513"/>
                <a:ext cx="41275" cy="26988"/>
              </a:xfrm>
              <a:custGeom>
                <a:avLst/>
                <a:gdLst/>
                <a:ahLst/>
                <a:cxnLst>
                  <a:cxn ang="0">
                    <a:pos x="7" y="20"/>
                  </a:cxn>
                  <a:cxn ang="0">
                    <a:pos x="0" y="13"/>
                  </a:cxn>
                  <a:cxn ang="0">
                    <a:pos x="25" y="0"/>
                  </a:cxn>
                  <a:cxn ang="0">
                    <a:pos x="31" y="14"/>
                  </a:cxn>
                  <a:cxn ang="0">
                    <a:pos x="7" y="20"/>
                  </a:cxn>
                </a:cxnLst>
                <a:rect l="0" t="0" r="r" b="b"/>
                <a:pathLst>
                  <a:path w="31" h="20">
                    <a:moveTo>
                      <a:pt x="7" y="20"/>
                    </a:moveTo>
                    <a:cubicBezTo>
                      <a:pt x="2" y="20"/>
                      <a:pt x="0" y="17"/>
                      <a:pt x="0" y="13"/>
                    </a:cubicBezTo>
                    <a:cubicBezTo>
                      <a:pt x="0" y="7"/>
                      <a:pt x="18" y="0"/>
                      <a:pt x="25" y="0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28" y="16"/>
                      <a:pt x="11" y="20"/>
                      <a:pt x="7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03" name="is1ide-Freeform: Shape 79"/>
              <p:cNvSpPr/>
              <p:nvPr/>
            </p:nvSpPr>
            <p:spPr bwMode="auto">
              <a:xfrm>
                <a:off x="5373688" y="1069975"/>
                <a:ext cx="44450" cy="25400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33" y="10"/>
                  </a:cxn>
                  <a:cxn ang="0">
                    <a:pos x="22" y="12"/>
                  </a:cxn>
                  <a:cxn ang="0">
                    <a:pos x="24" y="18"/>
                  </a:cxn>
                  <a:cxn ang="0">
                    <a:pos x="0" y="18"/>
                  </a:cxn>
                  <a:cxn ang="0">
                    <a:pos x="9" y="6"/>
                  </a:cxn>
                  <a:cxn ang="0">
                    <a:pos x="9" y="0"/>
                  </a:cxn>
                  <a:cxn ang="0">
                    <a:pos x="23" y="0"/>
                  </a:cxn>
                  <a:cxn ang="0">
                    <a:pos x="19" y="4"/>
                  </a:cxn>
                  <a:cxn ang="0">
                    <a:pos x="33" y="4"/>
                  </a:cxn>
                </a:cxnLst>
                <a:rect l="0" t="0" r="r" b="b"/>
                <a:pathLst>
                  <a:path w="33" h="20">
                    <a:moveTo>
                      <a:pt x="33" y="4"/>
                    </a:moveTo>
                    <a:cubicBezTo>
                      <a:pt x="33" y="8"/>
                      <a:pt x="33" y="8"/>
                      <a:pt x="33" y="10"/>
                    </a:cubicBezTo>
                    <a:cubicBezTo>
                      <a:pt x="30" y="14"/>
                      <a:pt x="26" y="12"/>
                      <a:pt x="22" y="12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2" y="19"/>
                      <a:pt x="0" y="20"/>
                      <a:pt x="0" y="18"/>
                    </a:cubicBezTo>
                    <a:cubicBezTo>
                      <a:pt x="0" y="11"/>
                      <a:pt x="3" y="8"/>
                      <a:pt x="9" y="6"/>
                    </a:cubicBezTo>
                    <a:cubicBezTo>
                      <a:pt x="8" y="2"/>
                      <a:pt x="9" y="1"/>
                      <a:pt x="9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2" y="2"/>
                      <a:pt x="20" y="4"/>
                      <a:pt x="19" y="4"/>
                    </a:cubicBezTo>
                    <a:cubicBezTo>
                      <a:pt x="22" y="4"/>
                      <a:pt x="29" y="4"/>
                      <a:pt x="3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04" name="is1ide-Freeform: Shape 80"/>
              <p:cNvSpPr/>
              <p:nvPr/>
            </p:nvSpPr>
            <p:spPr bwMode="auto">
              <a:xfrm>
                <a:off x="5314950" y="1092200"/>
                <a:ext cx="44450" cy="15875"/>
              </a:xfrm>
              <a:custGeom>
                <a:avLst/>
                <a:gdLst/>
                <a:ahLst/>
                <a:cxnLst>
                  <a:cxn ang="0">
                    <a:pos x="20" y="12"/>
                  </a:cxn>
                  <a:cxn ang="0">
                    <a:pos x="11" y="7"/>
                  </a:cxn>
                  <a:cxn ang="0">
                    <a:pos x="4" y="12"/>
                  </a:cxn>
                  <a:cxn ang="0">
                    <a:pos x="0" y="9"/>
                  </a:cxn>
                  <a:cxn ang="0">
                    <a:pos x="22" y="0"/>
                  </a:cxn>
                  <a:cxn ang="0">
                    <a:pos x="34" y="5"/>
                  </a:cxn>
                  <a:cxn ang="0">
                    <a:pos x="20" y="12"/>
                  </a:cxn>
                </a:cxnLst>
                <a:rect l="0" t="0" r="r" b="b"/>
                <a:pathLst>
                  <a:path w="34" h="12">
                    <a:moveTo>
                      <a:pt x="20" y="12"/>
                    </a:moveTo>
                    <a:cubicBezTo>
                      <a:pt x="17" y="12"/>
                      <a:pt x="14" y="7"/>
                      <a:pt x="11" y="7"/>
                    </a:cubicBezTo>
                    <a:cubicBezTo>
                      <a:pt x="10" y="12"/>
                      <a:pt x="8" y="12"/>
                      <a:pt x="4" y="12"/>
                    </a:cubicBezTo>
                    <a:cubicBezTo>
                      <a:pt x="2" y="12"/>
                      <a:pt x="0" y="10"/>
                      <a:pt x="0" y="9"/>
                    </a:cubicBezTo>
                    <a:cubicBezTo>
                      <a:pt x="0" y="2"/>
                      <a:pt x="17" y="0"/>
                      <a:pt x="22" y="0"/>
                    </a:cubicBezTo>
                    <a:cubicBezTo>
                      <a:pt x="28" y="0"/>
                      <a:pt x="32" y="2"/>
                      <a:pt x="34" y="5"/>
                    </a:cubicBezTo>
                    <a:cubicBezTo>
                      <a:pt x="25" y="5"/>
                      <a:pt x="26" y="12"/>
                      <a:pt x="20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05" name="is1ide-Freeform: Shape 81"/>
              <p:cNvSpPr/>
              <p:nvPr/>
            </p:nvSpPr>
            <p:spPr bwMode="auto">
              <a:xfrm>
                <a:off x="5287963" y="1038225"/>
                <a:ext cx="71438" cy="49213"/>
              </a:xfrm>
              <a:custGeom>
                <a:avLst/>
                <a:gdLst/>
                <a:ahLst/>
                <a:cxnLst>
                  <a:cxn ang="0">
                    <a:pos x="40" y="31"/>
                  </a:cxn>
                  <a:cxn ang="0">
                    <a:pos x="22" y="36"/>
                  </a:cxn>
                  <a:cxn ang="0">
                    <a:pos x="0" y="28"/>
                  </a:cxn>
                  <a:cxn ang="0">
                    <a:pos x="6" y="23"/>
                  </a:cxn>
                  <a:cxn ang="0">
                    <a:pos x="24" y="23"/>
                  </a:cxn>
                  <a:cxn ang="0">
                    <a:pos x="17" y="22"/>
                  </a:cxn>
                  <a:cxn ang="0">
                    <a:pos x="17" y="16"/>
                  </a:cxn>
                  <a:cxn ang="0">
                    <a:pos x="43" y="8"/>
                  </a:cxn>
                  <a:cxn ang="0">
                    <a:pos x="51" y="0"/>
                  </a:cxn>
                  <a:cxn ang="0">
                    <a:pos x="52" y="5"/>
                  </a:cxn>
                  <a:cxn ang="0">
                    <a:pos x="48" y="11"/>
                  </a:cxn>
                  <a:cxn ang="0">
                    <a:pos x="28" y="23"/>
                  </a:cxn>
                  <a:cxn ang="0">
                    <a:pos x="53" y="29"/>
                  </a:cxn>
                  <a:cxn ang="0">
                    <a:pos x="40" y="31"/>
                  </a:cxn>
                </a:cxnLst>
                <a:rect l="0" t="0" r="r" b="b"/>
                <a:pathLst>
                  <a:path w="53" h="36">
                    <a:moveTo>
                      <a:pt x="40" y="31"/>
                    </a:moveTo>
                    <a:cubicBezTo>
                      <a:pt x="34" y="31"/>
                      <a:pt x="27" y="36"/>
                      <a:pt x="22" y="36"/>
                    </a:cubicBezTo>
                    <a:cubicBezTo>
                      <a:pt x="19" y="36"/>
                      <a:pt x="1" y="28"/>
                      <a:pt x="0" y="28"/>
                    </a:cubicBezTo>
                    <a:cubicBezTo>
                      <a:pt x="3" y="26"/>
                      <a:pt x="4" y="25"/>
                      <a:pt x="6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19" y="21"/>
                      <a:pt x="21" y="20"/>
                      <a:pt x="17" y="22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30" y="16"/>
                      <a:pt x="30" y="8"/>
                      <a:pt x="43" y="8"/>
                    </a:cubicBezTo>
                    <a:cubicBezTo>
                      <a:pt x="44" y="4"/>
                      <a:pt x="47" y="0"/>
                      <a:pt x="51" y="0"/>
                    </a:cubicBezTo>
                    <a:cubicBezTo>
                      <a:pt x="52" y="0"/>
                      <a:pt x="52" y="4"/>
                      <a:pt x="52" y="5"/>
                    </a:cubicBezTo>
                    <a:cubicBezTo>
                      <a:pt x="50" y="7"/>
                      <a:pt x="48" y="9"/>
                      <a:pt x="48" y="11"/>
                    </a:cubicBezTo>
                    <a:cubicBezTo>
                      <a:pt x="41" y="16"/>
                      <a:pt x="32" y="18"/>
                      <a:pt x="28" y="23"/>
                    </a:cubicBezTo>
                    <a:cubicBezTo>
                      <a:pt x="40" y="24"/>
                      <a:pt x="43" y="25"/>
                      <a:pt x="53" y="29"/>
                    </a:cubicBezTo>
                    <a:cubicBezTo>
                      <a:pt x="49" y="32"/>
                      <a:pt x="45" y="31"/>
                      <a:pt x="40" y="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06" name="is1ide-Freeform: Shape 82"/>
              <p:cNvSpPr/>
              <p:nvPr/>
            </p:nvSpPr>
            <p:spPr bwMode="auto">
              <a:xfrm>
                <a:off x="6675438" y="1244600"/>
                <a:ext cx="128588" cy="49213"/>
              </a:xfrm>
              <a:custGeom>
                <a:avLst/>
                <a:gdLst/>
                <a:ahLst/>
                <a:cxnLst>
                  <a:cxn ang="0">
                    <a:pos x="77" y="29"/>
                  </a:cxn>
                  <a:cxn ang="0">
                    <a:pos x="66" y="34"/>
                  </a:cxn>
                  <a:cxn ang="0">
                    <a:pos x="58" y="29"/>
                  </a:cxn>
                  <a:cxn ang="0">
                    <a:pos x="50" y="32"/>
                  </a:cxn>
                  <a:cxn ang="0">
                    <a:pos x="40" y="36"/>
                  </a:cxn>
                  <a:cxn ang="0">
                    <a:pos x="32" y="31"/>
                  </a:cxn>
                  <a:cxn ang="0">
                    <a:pos x="22" y="38"/>
                  </a:cxn>
                  <a:cxn ang="0">
                    <a:pos x="0" y="18"/>
                  </a:cxn>
                  <a:cxn ang="0">
                    <a:pos x="20" y="0"/>
                  </a:cxn>
                  <a:cxn ang="0">
                    <a:pos x="47" y="15"/>
                  </a:cxn>
                  <a:cxn ang="0">
                    <a:pos x="54" y="3"/>
                  </a:cxn>
                  <a:cxn ang="0">
                    <a:pos x="97" y="15"/>
                  </a:cxn>
                  <a:cxn ang="0">
                    <a:pos x="89" y="29"/>
                  </a:cxn>
                  <a:cxn ang="0">
                    <a:pos x="77" y="29"/>
                  </a:cxn>
                </a:cxnLst>
                <a:rect l="0" t="0" r="r" b="b"/>
                <a:pathLst>
                  <a:path w="97" h="38">
                    <a:moveTo>
                      <a:pt x="77" y="29"/>
                    </a:moveTo>
                    <a:cubicBezTo>
                      <a:pt x="74" y="29"/>
                      <a:pt x="72" y="34"/>
                      <a:pt x="66" y="34"/>
                    </a:cubicBezTo>
                    <a:cubicBezTo>
                      <a:pt x="63" y="34"/>
                      <a:pt x="62" y="29"/>
                      <a:pt x="58" y="29"/>
                    </a:cubicBezTo>
                    <a:cubicBezTo>
                      <a:pt x="55" y="29"/>
                      <a:pt x="53" y="32"/>
                      <a:pt x="50" y="32"/>
                    </a:cubicBezTo>
                    <a:cubicBezTo>
                      <a:pt x="47" y="32"/>
                      <a:pt x="44" y="36"/>
                      <a:pt x="40" y="36"/>
                    </a:cubicBezTo>
                    <a:cubicBezTo>
                      <a:pt x="36" y="36"/>
                      <a:pt x="34" y="34"/>
                      <a:pt x="32" y="31"/>
                    </a:cubicBezTo>
                    <a:cubicBezTo>
                      <a:pt x="29" y="34"/>
                      <a:pt x="27" y="38"/>
                      <a:pt x="22" y="38"/>
                    </a:cubicBezTo>
                    <a:cubicBezTo>
                      <a:pt x="11" y="38"/>
                      <a:pt x="0" y="29"/>
                      <a:pt x="0" y="18"/>
                    </a:cubicBezTo>
                    <a:cubicBezTo>
                      <a:pt x="0" y="8"/>
                      <a:pt x="11" y="0"/>
                      <a:pt x="20" y="0"/>
                    </a:cubicBezTo>
                    <a:cubicBezTo>
                      <a:pt x="34" y="0"/>
                      <a:pt x="35" y="15"/>
                      <a:pt x="47" y="15"/>
                    </a:cubicBezTo>
                    <a:cubicBezTo>
                      <a:pt x="47" y="8"/>
                      <a:pt x="49" y="3"/>
                      <a:pt x="54" y="3"/>
                    </a:cubicBezTo>
                    <a:cubicBezTo>
                      <a:pt x="62" y="3"/>
                      <a:pt x="88" y="12"/>
                      <a:pt x="97" y="15"/>
                    </a:cubicBezTo>
                    <a:cubicBezTo>
                      <a:pt x="95" y="21"/>
                      <a:pt x="89" y="26"/>
                      <a:pt x="89" y="29"/>
                    </a:cubicBezTo>
                    <a:lnTo>
                      <a:pt x="77" y="2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07" name="is1ide-Freeform: Shape 83"/>
              <p:cNvSpPr/>
              <p:nvPr/>
            </p:nvSpPr>
            <p:spPr bwMode="auto">
              <a:xfrm>
                <a:off x="4924425" y="2252663"/>
                <a:ext cx="34925" cy="17463"/>
              </a:xfrm>
              <a:custGeom>
                <a:avLst/>
                <a:gdLst/>
                <a:ahLst/>
                <a:cxnLst>
                  <a:cxn ang="0">
                    <a:pos x="5" y="13"/>
                  </a:cxn>
                  <a:cxn ang="0">
                    <a:pos x="2" y="11"/>
                  </a:cxn>
                  <a:cxn ang="0">
                    <a:pos x="0" y="9"/>
                  </a:cxn>
                  <a:cxn ang="0">
                    <a:pos x="26" y="0"/>
                  </a:cxn>
                  <a:cxn ang="0">
                    <a:pos x="20" y="4"/>
                  </a:cxn>
                  <a:cxn ang="0">
                    <a:pos x="19" y="8"/>
                  </a:cxn>
                  <a:cxn ang="0">
                    <a:pos x="5" y="13"/>
                  </a:cxn>
                </a:cxnLst>
                <a:rect l="0" t="0" r="r" b="b"/>
                <a:pathLst>
                  <a:path w="26" h="13">
                    <a:moveTo>
                      <a:pt x="5" y="13"/>
                    </a:moveTo>
                    <a:cubicBezTo>
                      <a:pt x="4" y="13"/>
                      <a:pt x="2" y="12"/>
                      <a:pt x="2" y="11"/>
                    </a:cubicBezTo>
                    <a:cubicBezTo>
                      <a:pt x="1" y="11"/>
                      <a:pt x="0" y="9"/>
                      <a:pt x="0" y="9"/>
                    </a:cubicBezTo>
                    <a:cubicBezTo>
                      <a:pt x="7" y="6"/>
                      <a:pt x="18" y="1"/>
                      <a:pt x="26" y="0"/>
                    </a:cubicBezTo>
                    <a:cubicBezTo>
                      <a:pt x="25" y="4"/>
                      <a:pt x="22" y="2"/>
                      <a:pt x="20" y="4"/>
                    </a:cubicBezTo>
                    <a:cubicBezTo>
                      <a:pt x="18" y="4"/>
                      <a:pt x="19" y="7"/>
                      <a:pt x="19" y="8"/>
                    </a:cubicBezTo>
                    <a:cubicBezTo>
                      <a:pt x="18" y="11"/>
                      <a:pt x="9" y="13"/>
                      <a:pt x="5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08" name="is1ide-Freeform: Shape 84"/>
              <p:cNvSpPr/>
              <p:nvPr/>
            </p:nvSpPr>
            <p:spPr bwMode="auto">
              <a:xfrm>
                <a:off x="5183188" y="1463675"/>
                <a:ext cx="34925" cy="25400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11" y="0"/>
                  </a:cxn>
                  <a:cxn ang="0">
                    <a:pos x="26" y="6"/>
                  </a:cxn>
                  <a:cxn ang="0">
                    <a:pos x="26" y="12"/>
                  </a:cxn>
                  <a:cxn ang="0">
                    <a:pos x="8" y="19"/>
                  </a:cxn>
                  <a:cxn ang="0">
                    <a:pos x="0" y="14"/>
                  </a:cxn>
                  <a:cxn ang="0">
                    <a:pos x="5" y="4"/>
                  </a:cxn>
                </a:cxnLst>
                <a:rect l="0" t="0" r="r" b="b"/>
                <a:pathLst>
                  <a:path w="26" h="19">
                    <a:moveTo>
                      <a:pt x="5" y="4"/>
                    </a:moveTo>
                    <a:cubicBezTo>
                      <a:pt x="8" y="4"/>
                      <a:pt x="8" y="0"/>
                      <a:pt x="11" y="0"/>
                    </a:cubicBezTo>
                    <a:cubicBezTo>
                      <a:pt x="17" y="0"/>
                      <a:pt x="20" y="5"/>
                      <a:pt x="26" y="6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0" y="15"/>
                      <a:pt x="15" y="19"/>
                      <a:pt x="8" y="19"/>
                    </a:cubicBezTo>
                    <a:cubicBezTo>
                      <a:pt x="2" y="19"/>
                      <a:pt x="0" y="19"/>
                      <a:pt x="0" y="14"/>
                    </a:cubicBezTo>
                    <a:cubicBezTo>
                      <a:pt x="0" y="12"/>
                      <a:pt x="4" y="4"/>
                      <a:pt x="5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09" name="is1ide-Freeform: Shape 85"/>
              <p:cNvSpPr/>
              <p:nvPr/>
            </p:nvSpPr>
            <p:spPr bwMode="auto">
              <a:xfrm>
                <a:off x="5359400" y="1433513"/>
                <a:ext cx="26988" cy="25400"/>
              </a:xfrm>
              <a:custGeom>
                <a:avLst/>
                <a:gdLst/>
                <a:ahLst/>
                <a:cxnLst>
                  <a:cxn ang="0">
                    <a:pos x="21" y="17"/>
                  </a:cxn>
                  <a:cxn ang="0">
                    <a:pos x="15" y="19"/>
                  </a:cxn>
                  <a:cxn ang="0">
                    <a:pos x="0" y="8"/>
                  </a:cxn>
                  <a:cxn ang="0">
                    <a:pos x="21" y="17"/>
                  </a:cxn>
                </a:cxnLst>
                <a:rect l="0" t="0" r="r" b="b"/>
                <a:pathLst>
                  <a:path w="21" h="20">
                    <a:moveTo>
                      <a:pt x="21" y="17"/>
                    </a:moveTo>
                    <a:cubicBezTo>
                      <a:pt x="21" y="20"/>
                      <a:pt x="15" y="19"/>
                      <a:pt x="15" y="19"/>
                    </a:cubicBezTo>
                    <a:cubicBezTo>
                      <a:pt x="10" y="19"/>
                      <a:pt x="0" y="14"/>
                      <a:pt x="0" y="8"/>
                    </a:cubicBezTo>
                    <a:cubicBezTo>
                      <a:pt x="0" y="0"/>
                      <a:pt x="21" y="8"/>
                      <a:pt x="21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10" name="îṥļîḑé-Freeform: Shape 86"/>
              <p:cNvSpPr/>
              <p:nvPr/>
            </p:nvSpPr>
            <p:spPr bwMode="auto">
              <a:xfrm>
                <a:off x="5549900" y="1338263"/>
                <a:ext cx="25400" cy="17463"/>
              </a:xfrm>
              <a:custGeom>
                <a:avLst/>
                <a:gdLst/>
                <a:ahLst/>
                <a:cxnLst>
                  <a:cxn ang="0">
                    <a:pos x="2" y="13"/>
                  </a:cxn>
                  <a:cxn ang="0">
                    <a:pos x="19" y="8"/>
                  </a:cxn>
                  <a:cxn ang="0">
                    <a:pos x="8" y="0"/>
                  </a:cxn>
                  <a:cxn ang="0">
                    <a:pos x="2" y="9"/>
                  </a:cxn>
                  <a:cxn ang="0">
                    <a:pos x="2" y="13"/>
                  </a:cxn>
                </a:cxnLst>
                <a:rect l="0" t="0" r="r" b="b"/>
                <a:pathLst>
                  <a:path w="19" h="13">
                    <a:moveTo>
                      <a:pt x="2" y="13"/>
                    </a:moveTo>
                    <a:cubicBezTo>
                      <a:pt x="7" y="13"/>
                      <a:pt x="17" y="10"/>
                      <a:pt x="19" y="8"/>
                    </a:cubicBezTo>
                    <a:cubicBezTo>
                      <a:pt x="15" y="5"/>
                      <a:pt x="13" y="0"/>
                      <a:pt x="8" y="0"/>
                    </a:cubicBezTo>
                    <a:cubicBezTo>
                      <a:pt x="4" y="0"/>
                      <a:pt x="2" y="5"/>
                      <a:pt x="2" y="9"/>
                    </a:cubicBezTo>
                    <a:cubicBezTo>
                      <a:pt x="2" y="10"/>
                      <a:pt x="0" y="13"/>
                      <a:pt x="2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11" name="îṥļîḑé-Freeform: Shape 87"/>
              <p:cNvSpPr/>
              <p:nvPr/>
            </p:nvSpPr>
            <p:spPr bwMode="auto">
              <a:xfrm>
                <a:off x="6727825" y="1320800"/>
                <a:ext cx="53975" cy="2222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21" y="0"/>
                  </a:cxn>
                  <a:cxn ang="0">
                    <a:pos x="41" y="17"/>
                  </a:cxn>
                  <a:cxn ang="0">
                    <a:pos x="28" y="17"/>
                  </a:cxn>
                  <a:cxn ang="0">
                    <a:pos x="2" y="11"/>
                  </a:cxn>
                  <a:cxn ang="0">
                    <a:pos x="0" y="13"/>
                  </a:cxn>
                </a:cxnLst>
                <a:rect l="0" t="0" r="r" b="b"/>
                <a:pathLst>
                  <a:path w="41" h="17">
                    <a:moveTo>
                      <a:pt x="0" y="13"/>
                    </a:moveTo>
                    <a:cubicBezTo>
                      <a:pt x="5" y="6"/>
                      <a:pt x="11" y="0"/>
                      <a:pt x="21" y="0"/>
                    </a:cubicBezTo>
                    <a:cubicBezTo>
                      <a:pt x="32" y="0"/>
                      <a:pt x="41" y="7"/>
                      <a:pt x="41" y="17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0" y="13"/>
                      <a:pt x="10" y="14"/>
                      <a:pt x="2" y="11"/>
                    </a:cubicBez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12" name="îṥļîḑé-Freeform: Shape 88"/>
              <p:cNvSpPr/>
              <p:nvPr/>
            </p:nvSpPr>
            <p:spPr bwMode="auto">
              <a:xfrm>
                <a:off x="6832600" y="1266825"/>
                <a:ext cx="74613" cy="269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2" y="9"/>
                  </a:cxn>
                  <a:cxn ang="0">
                    <a:pos x="56" y="13"/>
                  </a:cxn>
                  <a:cxn ang="0">
                    <a:pos x="37" y="20"/>
                  </a:cxn>
                  <a:cxn ang="0">
                    <a:pos x="4" y="3"/>
                  </a:cxn>
                  <a:cxn ang="0">
                    <a:pos x="0" y="0"/>
                  </a:cxn>
                </a:cxnLst>
                <a:rect l="0" t="0" r="r" b="b"/>
                <a:pathLst>
                  <a:path w="56" h="20">
                    <a:moveTo>
                      <a:pt x="0" y="0"/>
                    </a:moveTo>
                    <a:cubicBezTo>
                      <a:pt x="4" y="3"/>
                      <a:pt x="50" y="9"/>
                      <a:pt x="52" y="9"/>
                    </a:cubicBezTo>
                    <a:cubicBezTo>
                      <a:pt x="55" y="9"/>
                      <a:pt x="56" y="11"/>
                      <a:pt x="56" y="13"/>
                    </a:cubicBezTo>
                    <a:cubicBezTo>
                      <a:pt x="56" y="18"/>
                      <a:pt x="44" y="20"/>
                      <a:pt x="37" y="20"/>
                    </a:cubicBezTo>
                    <a:cubicBezTo>
                      <a:pt x="25" y="20"/>
                      <a:pt x="4" y="14"/>
                      <a:pt x="4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13" name="îṥļîḑé-Freeform: Shape 89"/>
              <p:cNvSpPr/>
              <p:nvPr/>
            </p:nvSpPr>
            <p:spPr bwMode="auto">
              <a:xfrm>
                <a:off x="6726238" y="1303338"/>
                <a:ext cx="15875" cy="17463"/>
              </a:xfrm>
              <a:custGeom>
                <a:avLst/>
                <a:gdLst/>
                <a:ahLst/>
                <a:cxnLst>
                  <a:cxn ang="0">
                    <a:pos x="12" y="7"/>
                  </a:cxn>
                  <a:cxn ang="0">
                    <a:pos x="5" y="13"/>
                  </a:cxn>
                  <a:cxn ang="0">
                    <a:pos x="0" y="7"/>
                  </a:cxn>
                  <a:cxn ang="0">
                    <a:pos x="12" y="7"/>
                  </a:cxn>
                </a:cxnLst>
                <a:rect l="0" t="0" r="r" b="b"/>
                <a:pathLst>
                  <a:path w="12" h="13">
                    <a:moveTo>
                      <a:pt x="12" y="7"/>
                    </a:moveTo>
                    <a:cubicBezTo>
                      <a:pt x="12" y="11"/>
                      <a:pt x="8" y="13"/>
                      <a:pt x="5" y="13"/>
                    </a:cubicBezTo>
                    <a:cubicBezTo>
                      <a:pt x="0" y="13"/>
                      <a:pt x="0" y="11"/>
                      <a:pt x="0" y="7"/>
                    </a:cubicBezTo>
                    <a:cubicBezTo>
                      <a:pt x="0" y="0"/>
                      <a:pt x="12" y="1"/>
                      <a:pt x="1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" name="Group 190"/>
          <p:cNvGrpSpPr/>
          <p:nvPr/>
        </p:nvGrpSpPr>
        <p:grpSpPr>
          <a:xfrm>
            <a:off x="3049326" y="2919613"/>
            <a:ext cx="986791" cy="986791"/>
            <a:chOff x="2940009" y="3192424"/>
            <a:chExt cx="960120" cy="960120"/>
          </a:xfrm>
        </p:grpSpPr>
        <p:sp>
          <p:nvSpPr>
            <p:cNvPr id="39" name="îṥļîḑé-Oval 191"/>
            <p:cNvSpPr/>
            <p:nvPr/>
          </p:nvSpPr>
          <p:spPr>
            <a:xfrm>
              <a:off x="2940009" y="3192424"/>
              <a:ext cx="960120" cy="96012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" name="îṥļîḑé-TextBox 192"/>
            <p:cNvSpPr txBox="1"/>
            <p:nvPr/>
          </p:nvSpPr>
          <p:spPr>
            <a:xfrm>
              <a:off x="3194891" y="3537727"/>
              <a:ext cx="450357" cy="269512"/>
            </a:xfrm>
            <a:prstGeom prst="rect">
              <a:avLst/>
            </a:prstGeom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pPr marL="0" marR="0" lvl="0" indent="0" defTabSz="914400" rtl="0" eaLnBrk="1" fontAlgn="auto" latinLnBrk="0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50%</a:t>
              </a:r>
            </a:p>
          </p:txBody>
        </p:sp>
      </p:grpSp>
      <p:grpSp>
        <p:nvGrpSpPr>
          <p:cNvPr id="5" name="Group 193"/>
          <p:cNvGrpSpPr/>
          <p:nvPr/>
        </p:nvGrpSpPr>
        <p:grpSpPr>
          <a:xfrm>
            <a:off x="1942478" y="951282"/>
            <a:ext cx="1141640" cy="1141637"/>
            <a:chOff x="2101572" y="1817173"/>
            <a:chExt cx="992839" cy="992839"/>
          </a:xfrm>
        </p:grpSpPr>
        <p:sp>
          <p:nvSpPr>
            <p:cNvPr id="37" name="îṥļîḑé-Oval 194"/>
            <p:cNvSpPr/>
            <p:nvPr/>
          </p:nvSpPr>
          <p:spPr>
            <a:xfrm>
              <a:off x="2101572" y="1817173"/>
              <a:ext cx="992839" cy="992839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" name="îṥļîḑé-TextBox 195"/>
            <p:cNvSpPr txBox="1"/>
            <p:nvPr/>
          </p:nvSpPr>
          <p:spPr>
            <a:xfrm>
              <a:off x="2396724" y="2193144"/>
              <a:ext cx="402537" cy="240896"/>
            </a:xfrm>
            <a:prstGeom prst="rect">
              <a:avLst/>
            </a:prstGeom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pPr marL="0" marR="0" lvl="0" indent="0" defTabSz="914400" rtl="0" eaLnBrk="1" fontAlgn="auto" latinLnBrk="0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80%</a:t>
              </a:r>
            </a:p>
          </p:txBody>
        </p:sp>
      </p:grpSp>
      <p:grpSp>
        <p:nvGrpSpPr>
          <p:cNvPr id="6" name="Group 196"/>
          <p:cNvGrpSpPr/>
          <p:nvPr/>
        </p:nvGrpSpPr>
        <p:grpSpPr>
          <a:xfrm>
            <a:off x="5947045" y="1040013"/>
            <a:ext cx="1437445" cy="1437445"/>
            <a:chOff x="5199481" y="1739974"/>
            <a:chExt cx="1398594" cy="1398594"/>
          </a:xfrm>
        </p:grpSpPr>
        <p:sp>
          <p:nvSpPr>
            <p:cNvPr id="35" name="îṥļîḑé-Oval 197"/>
            <p:cNvSpPr/>
            <p:nvPr/>
          </p:nvSpPr>
          <p:spPr>
            <a:xfrm>
              <a:off x="5199481" y="1739974"/>
              <a:ext cx="1398594" cy="1398594"/>
            </a:xfrm>
            <a:prstGeom prst="ellipse">
              <a:avLst/>
            </a:prstGeom>
            <a:solidFill>
              <a:schemeClr val="accent4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" name="îṥļîḑé-TextBox 198"/>
            <p:cNvSpPr txBox="1"/>
            <p:nvPr/>
          </p:nvSpPr>
          <p:spPr>
            <a:xfrm>
              <a:off x="5599321" y="2259597"/>
              <a:ext cx="598917" cy="359350"/>
            </a:xfrm>
            <a:prstGeom prst="rect">
              <a:avLst/>
            </a:prstGeom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pPr marL="0" marR="0" lvl="0" indent="0" defTabSz="914400" rtl="0" eaLnBrk="1" fontAlgn="auto" latinLnBrk="0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90%</a:t>
              </a:r>
            </a:p>
          </p:txBody>
        </p:sp>
      </p:grpSp>
      <p:grpSp>
        <p:nvGrpSpPr>
          <p:cNvPr id="7" name="Group 199"/>
          <p:cNvGrpSpPr/>
          <p:nvPr/>
        </p:nvGrpSpPr>
        <p:grpSpPr>
          <a:xfrm>
            <a:off x="4545068" y="2630926"/>
            <a:ext cx="847200" cy="847200"/>
            <a:chOff x="4373610" y="3094579"/>
            <a:chExt cx="684037" cy="684037"/>
          </a:xfrm>
        </p:grpSpPr>
        <p:sp>
          <p:nvSpPr>
            <p:cNvPr id="33" name="îṥļîḑé-Oval 200"/>
            <p:cNvSpPr/>
            <p:nvPr/>
          </p:nvSpPr>
          <p:spPr>
            <a:xfrm>
              <a:off x="4373610" y="3094579"/>
              <a:ext cx="684037" cy="684037"/>
            </a:xfrm>
            <a:prstGeom prst="ellipse">
              <a:avLst/>
            </a:prstGeom>
            <a:solidFill>
              <a:schemeClr val="accent6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" name="îṥļîḑé-TextBox 201"/>
            <p:cNvSpPr txBox="1"/>
            <p:nvPr/>
          </p:nvSpPr>
          <p:spPr>
            <a:xfrm>
              <a:off x="4560314" y="3343410"/>
              <a:ext cx="310627" cy="186376"/>
            </a:xfrm>
            <a:prstGeom prst="rect">
              <a:avLst/>
            </a:prstGeom>
          </p:spPr>
          <p:txBody>
            <a:bodyPr wrap="none" lIns="0" tIns="0" rIns="0" bIns="0" anchor="ctr">
              <a:normAutofit fontScale="85000" lnSpcReduction="20000"/>
            </a:bodyPr>
            <a:lstStyle/>
            <a:p>
              <a:pPr marL="0" marR="0" lvl="0" indent="0" defTabSz="914400" rtl="0" eaLnBrk="1" fontAlgn="auto" latinLnBrk="0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40%</a:t>
              </a:r>
            </a:p>
          </p:txBody>
        </p:sp>
      </p:grpSp>
      <p:grpSp>
        <p:nvGrpSpPr>
          <p:cNvPr id="8" name="Group 202"/>
          <p:cNvGrpSpPr/>
          <p:nvPr/>
        </p:nvGrpSpPr>
        <p:grpSpPr>
          <a:xfrm>
            <a:off x="4380711" y="961697"/>
            <a:ext cx="986032" cy="986030"/>
            <a:chOff x="4255116" y="1937462"/>
            <a:chExt cx="684037" cy="684037"/>
          </a:xfrm>
        </p:grpSpPr>
        <p:sp>
          <p:nvSpPr>
            <p:cNvPr id="31" name="îṥļîḑé-Oval 203"/>
            <p:cNvSpPr/>
            <p:nvPr/>
          </p:nvSpPr>
          <p:spPr>
            <a:xfrm>
              <a:off x="4255116" y="1937462"/>
              <a:ext cx="684037" cy="684037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" name="îṥļîḑé-TextBox 204"/>
            <p:cNvSpPr txBox="1"/>
            <p:nvPr/>
          </p:nvSpPr>
          <p:spPr>
            <a:xfrm>
              <a:off x="4477033" y="2207418"/>
              <a:ext cx="240202" cy="144122"/>
            </a:xfrm>
            <a:prstGeom prst="rect">
              <a:avLst/>
            </a:prstGeom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pPr marL="0" marR="0" lvl="0" indent="0" defTabSz="914400" rtl="0" eaLnBrk="1" fontAlgn="auto" latinLnBrk="0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50%</a:t>
              </a:r>
            </a:p>
          </p:txBody>
        </p:sp>
      </p:grpSp>
      <p:grpSp>
        <p:nvGrpSpPr>
          <p:cNvPr id="9" name="Group 205"/>
          <p:cNvGrpSpPr/>
          <p:nvPr/>
        </p:nvGrpSpPr>
        <p:grpSpPr>
          <a:xfrm>
            <a:off x="6778121" y="3280788"/>
            <a:ext cx="559977" cy="559975"/>
            <a:chOff x="6497389" y="3905020"/>
            <a:chExt cx="544842" cy="544840"/>
          </a:xfrm>
        </p:grpSpPr>
        <p:sp>
          <p:nvSpPr>
            <p:cNvPr id="29" name="îṥļîḑé-Oval 206"/>
            <p:cNvSpPr/>
            <p:nvPr/>
          </p:nvSpPr>
          <p:spPr>
            <a:xfrm>
              <a:off x="6497389" y="3905020"/>
              <a:ext cx="544842" cy="544840"/>
            </a:xfrm>
            <a:prstGeom prst="ellipse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" name="îṥļîḑé-TextBox 207"/>
            <p:cNvSpPr txBox="1"/>
            <p:nvPr/>
          </p:nvSpPr>
          <p:spPr>
            <a:xfrm>
              <a:off x="6638797" y="4098831"/>
              <a:ext cx="262026" cy="157216"/>
            </a:xfrm>
            <a:prstGeom prst="rect">
              <a:avLst/>
            </a:prstGeom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pPr marL="0" marR="0" lvl="0" indent="0" defTabSz="914400" rtl="0" eaLnBrk="1" fontAlgn="auto" latinLnBrk="0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20%</a:t>
              </a:r>
            </a:p>
          </p:txBody>
        </p:sp>
      </p:grpSp>
      <p:grpSp>
        <p:nvGrpSpPr>
          <p:cNvPr id="10" name="Group 6"/>
          <p:cNvGrpSpPr/>
          <p:nvPr/>
        </p:nvGrpSpPr>
        <p:grpSpPr>
          <a:xfrm>
            <a:off x="1159964" y="4309210"/>
            <a:ext cx="6432538" cy="206756"/>
            <a:chOff x="1546618" y="5745613"/>
            <a:chExt cx="8576714" cy="275675"/>
          </a:xfrm>
        </p:grpSpPr>
        <p:grpSp>
          <p:nvGrpSpPr>
            <p:cNvPr id="11" name="Group 2"/>
            <p:cNvGrpSpPr/>
            <p:nvPr/>
          </p:nvGrpSpPr>
          <p:grpSpPr>
            <a:xfrm>
              <a:off x="1546618" y="5745613"/>
              <a:ext cx="1125945" cy="275675"/>
              <a:chOff x="1546618" y="5745613"/>
              <a:chExt cx="1125945" cy="275675"/>
            </a:xfrm>
          </p:grpSpPr>
          <p:sp>
            <p:nvSpPr>
              <p:cNvPr id="27" name="îṥļîḑé-TextBox 224"/>
              <p:cNvSpPr txBox="1"/>
              <p:nvPr/>
            </p:nvSpPr>
            <p:spPr>
              <a:xfrm>
                <a:off x="1830418" y="5802659"/>
                <a:ext cx="842145" cy="153888"/>
              </a:xfrm>
              <a:prstGeom prst="rect">
                <a:avLst/>
              </a:prstGeom>
              <a:noFill/>
            </p:spPr>
            <p:txBody>
              <a:bodyPr wrap="none" lIns="72000" tIns="0" rIns="0" bIns="0" anchor="t" anchorCtr="0">
                <a:normAutofit fontScale="92500" lnSpcReduction="20000"/>
              </a:bodyPr>
              <a:lstStyle/>
              <a:p>
                <a:r>
                  <a:rPr lang="zh-CN" altLang="en-US" sz="1000" b="1"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28" name="îṥļîḑé-Rectangle: Rounded Corners 225"/>
              <p:cNvSpPr>
                <a:spLocks noChangeAspect="1"/>
              </p:cNvSpPr>
              <p:nvPr/>
            </p:nvSpPr>
            <p:spPr>
              <a:xfrm>
                <a:off x="1546618" y="5745613"/>
                <a:ext cx="283800" cy="275675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Group 226"/>
            <p:cNvGrpSpPr/>
            <p:nvPr/>
          </p:nvGrpSpPr>
          <p:grpSpPr>
            <a:xfrm>
              <a:off x="3036772" y="5745613"/>
              <a:ext cx="1125945" cy="275675"/>
              <a:chOff x="1546618" y="5745613"/>
              <a:chExt cx="1125945" cy="275675"/>
            </a:xfrm>
          </p:grpSpPr>
          <p:sp>
            <p:nvSpPr>
              <p:cNvPr id="25" name="îṥļîḑé-TextBox 227"/>
              <p:cNvSpPr txBox="1"/>
              <p:nvPr/>
            </p:nvSpPr>
            <p:spPr>
              <a:xfrm>
                <a:off x="1830418" y="5802659"/>
                <a:ext cx="842145" cy="153888"/>
              </a:xfrm>
              <a:prstGeom prst="rect">
                <a:avLst/>
              </a:prstGeom>
              <a:noFill/>
            </p:spPr>
            <p:txBody>
              <a:bodyPr wrap="none" lIns="72000" tIns="0" rIns="0" bIns="0" anchor="t" anchorCtr="0">
                <a:normAutofit fontScale="92500" lnSpcReduction="20000"/>
              </a:bodyPr>
              <a:lstStyle/>
              <a:p>
                <a:r>
                  <a:rPr lang="zh-CN" altLang="en-US" sz="1000" b="1"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26" name="îṥļîḑé-Rectangle: Rounded Corners 228"/>
              <p:cNvSpPr>
                <a:spLocks noChangeAspect="1"/>
              </p:cNvSpPr>
              <p:nvPr/>
            </p:nvSpPr>
            <p:spPr>
              <a:xfrm>
                <a:off x="1546618" y="5745613"/>
                <a:ext cx="283800" cy="275675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Group 229"/>
            <p:cNvGrpSpPr/>
            <p:nvPr/>
          </p:nvGrpSpPr>
          <p:grpSpPr>
            <a:xfrm>
              <a:off x="4526926" y="5745613"/>
              <a:ext cx="1125945" cy="275675"/>
              <a:chOff x="1546618" y="5745613"/>
              <a:chExt cx="1125945" cy="275675"/>
            </a:xfrm>
          </p:grpSpPr>
          <p:sp>
            <p:nvSpPr>
              <p:cNvPr id="23" name="îṥļîḑé-TextBox 230"/>
              <p:cNvSpPr txBox="1"/>
              <p:nvPr/>
            </p:nvSpPr>
            <p:spPr>
              <a:xfrm>
                <a:off x="1830418" y="5802659"/>
                <a:ext cx="842145" cy="153888"/>
              </a:xfrm>
              <a:prstGeom prst="rect">
                <a:avLst/>
              </a:prstGeom>
              <a:noFill/>
            </p:spPr>
            <p:txBody>
              <a:bodyPr wrap="none" lIns="72000" tIns="0" rIns="0" bIns="0" anchor="t" anchorCtr="0">
                <a:normAutofit fontScale="92500" lnSpcReduction="20000"/>
              </a:bodyPr>
              <a:lstStyle/>
              <a:p>
                <a:r>
                  <a:rPr lang="zh-CN" altLang="en-US" sz="1000" b="1"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24" name="îṥļîḑé-Rectangle: Rounded Corners 231"/>
              <p:cNvSpPr>
                <a:spLocks noChangeAspect="1"/>
              </p:cNvSpPr>
              <p:nvPr/>
            </p:nvSpPr>
            <p:spPr>
              <a:xfrm>
                <a:off x="1546618" y="5745613"/>
                <a:ext cx="283800" cy="275675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Group 232"/>
            <p:cNvGrpSpPr/>
            <p:nvPr/>
          </p:nvGrpSpPr>
          <p:grpSpPr>
            <a:xfrm>
              <a:off x="6017080" y="5745613"/>
              <a:ext cx="1125945" cy="275675"/>
              <a:chOff x="1546618" y="5745613"/>
              <a:chExt cx="1125945" cy="275675"/>
            </a:xfrm>
          </p:grpSpPr>
          <p:sp>
            <p:nvSpPr>
              <p:cNvPr id="21" name="îṥļîḑé-TextBox 233"/>
              <p:cNvSpPr txBox="1"/>
              <p:nvPr/>
            </p:nvSpPr>
            <p:spPr>
              <a:xfrm>
                <a:off x="1830418" y="5802659"/>
                <a:ext cx="842145" cy="153888"/>
              </a:xfrm>
              <a:prstGeom prst="rect">
                <a:avLst/>
              </a:prstGeom>
              <a:noFill/>
            </p:spPr>
            <p:txBody>
              <a:bodyPr wrap="none" lIns="72000" tIns="0" rIns="0" bIns="0" anchor="t" anchorCtr="0">
                <a:normAutofit fontScale="92500" lnSpcReduction="20000"/>
              </a:bodyPr>
              <a:lstStyle/>
              <a:p>
                <a:r>
                  <a:rPr lang="zh-CN" altLang="en-US" sz="1000" b="1"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22" name="îṥļîḑé-Rectangle: Rounded Corners 234"/>
              <p:cNvSpPr>
                <a:spLocks noChangeAspect="1"/>
              </p:cNvSpPr>
              <p:nvPr/>
            </p:nvSpPr>
            <p:spPr>
              <a:xfrm>
                <a:off x="1546618" y="5745613"/>
                <a:ext cx="283800" cy="275675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Group 235"/>
            <p:cNvGrpSpPr/>
            <p:nvPr/>
          </p:nvGrpSpPr>
          <p:grpSpPr>
            <a:xfrm>
              <a:off x="7507234" y="5745613"/>
              <a:ext cx="1125945" cy="275675"/>
              <a:chOff x="1546618" y="5745613"/>
              <a:chExt cx="1125945" cy="275675"/>
            </a:xfrm>
          </p:grpSpPr>
          <p:sp>
            <p:nvSpPr>
              <p:cNvPr id="19" name="îṥļîḑé-TextBox 236"/>
              <p:cNvSpPr txBox="1"/>
              <p:nvPr/>
            </p:nvSpPr>
            <p:spPr>
              <a:xfrm>
                <a:off x="1830418" y="5802659"/>
                <a:ext cx="842145" cy="153888"/>
              </a:xfrm>
              <a:prstGeom prst="rect">
                <a:avLst/>
              </a:prstGeom>
              <a:noFill/>
            </p:spPr>
            <p:txBody>
              <a:bodyPr wrap="none" lIns="72000" tIns="0" rIns="0" bIns="0" anchor="t" anchorCtr="0">
                <a:normAutofit fontScale="92500" lnSpcReduction="20000"/>
              </a:bodyPr>
              <a:lstStyle/>
              <a:p>
                <a:r>
                  <a:rPr lang="zh-CN" altLang="en-US" sz="1000" b="1"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20" name="îṥļîḑé-Rectangle: Rounded Corners 237"/>
              <p:cNvSpPr>
                <a:spLocks noChangeAspect="1"/>
              </p:cNvSpPr>
              <p:nvPr/>
            </p:nvSpPr>
            <p:spPr>
              <a:xfrm>
                <a:off x="1546618" y="5745613"/>
                <a:ext cx="283800" cy="275675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Group 238"/>
            <p:cNvGrpSpPr/>
            <p:nvPr/>
          </p:nvGrpSpPr>
          <p:grpSpPr>
            <a:xfrm>
              <a:off x="8997387" y="5745613"/>
              <a:ext cx="1125945" cy="275675"/>
              <a:chOff x="1546618" y="5745613"/>
              <a:chExt cx="1125945" cy="275675"/>
            </a:xfrm>
          </p:grpSpPr>
          <p:sp>
            <p:nvSpPr>
              <p:cNvPr id="17" name="îṥļîḑé-TextBox 239"/>
              <p:cNvSpPr txBox="1"/>
              <p:nvPr/>
            </p:nvSpPr>
            <p:spPr>
              <a:xfrm>
                <a:off x="1830418" y="5802659"/>
                <a:ext cx="842145" cy="153888"/>
              </a:xfrm>
              <a:prstGeom prst="rect">
                <a:avLst/>
              </a:prstGeom>
              <a:noFill/>
            </p:spPr>
            <p:txBody>
              <a:bodyPr wrap="none" lIns="72000" tIns="0" rIns="0" bIns="0" anchor="t" anchorCtr="0">
                <a:normAutofit fontScale="92500" lnSpcReduction="20000"/>
              </a:bodyPr>
              <a:lstStyle/>
              <a:p>
                <a:r>
                  <a:rPr lang="zh-CN" altLang="en-US" sz="1000" b="1"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18" name="îṥļîḑé-Rectangle: Rounded Corners 240"/>
              <p:cNvSpPr>
                <a:spLocks noChangeAspect="1"/>
              </p:cNvSpPr>
              <p:nvPr/>
            </p:nvSpPr>
            <p:spPr>
              <a:xfrm>
                <a:off x="1546618" y="5745613"/>
                <a:ext cx="283800" cy="275675"/>
              </a:xfrm>
              <a:prstGeom prst="round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sp>
        <p:nvSpPr>
          <p:cNvPr id="214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明年工作计划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>
            <a:off x="3745564" y="1132038"/>
            <a:ext cx="1909864" cy="3106351"/>
          </a:xfrm>
          <a:prstGeom prst="roundRect">
            <a:avLst>
              <a:gd name="adj" fmla="val 1879"/>
            </a:avLst>
          </a:prstGeom>
          <a:blipFill dpi="0" rotWithShape="1">
            <a:blip r:embed="rId4" cstate="email"/>
            <a:srcRect/>
            <a:stretch>
              <a:fillRect/>
            </a:stretch>
          </a:blipFill>
          <a:ln w="317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033545" y="2685214"/>
            <a:ext cx="1333901" cy="1333030"/>
            <a:chOff x="2124972" y="581722"/>
            <a:chExt cx="1829996" cy="1828800"/>
          </a:xfrm>
        </p:grpSpPr>
        <p:sp>
          <p:nvSpPr>
            <p:cNvPr id="21" name="矩形: 圆角 20"/>
            <p:cNvSpPr/>
            <p:nvPr/>
          </p:nvSpPr>
          <p:spPr>
            <a:xfrm>
              <a:off x="2126167" y="581722"/>
              <a:ext cx="1828800" cy="1828800"/>
            </a:xfrm>
            <a:prstGeom prst="roundRect">
              <a:avLst>
                <a:gd name="adj" fmla="val 4356"/>
              </a:avLst>
            </a:prstGeom>
            <a:solidFill>
              <a:schemeClr val="accent4">
                <a:alpha val="9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文本框 2"/>
            <p:cNvSpPr txBox="1"/>
            <p:nvPr/>
          </p:nvSpPr>
          <p:spPr>
            <a:xfrm>
              <a:off x="2124972" y="1709188"/>
              <a:ext cx="1829996" cy="340607"/>
            </a:xfrm>
            <a:prstGeom prst="rect">
              <a:avLst/>
            </a:prstGeom>
            <a:ln>
              <a:noFill/>
            </a:ln>
          </p:spPr>
          <p:txBody>
            <a:bodyPr wrap="none">
              <a:normAutofit fontScale="77500" lnSpcReduction="20000"/>
            </a:bodyPr>
            <a:lstStyle/>
            <a:p>
              <a:r>
                <a:rPr lang="zh-CN" altLang="en-US" sz="160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  <p:sp>
          <p:nvSpPr>
            <p:cNvPr id="23" name="文本框 3"/>
            <p:cNvSpPr txBox="1"/>
            <p:nvPr/>
          </p:nvSpPr>
          <p:spPr>
            <a:xfrm>
              <a:off x="2124972" y="1993704"/>
              <a:ext cx="1829996" cy="264042"/>
            </a:xfrm>
            <a:prstGeom prst="rect">
              <a:avLst/>
            </a:prstGeom>
            <a:ln>
              <a:noFill/>
            </a:ln>
          </p:spPr>
          <p:txBody>
            <a:bodyPr wrap="none">
              <a:normAutofit fontScale="70000" lnSpcReduction="20000"/>
            </a:bodyPr>
            <a:lstStyle/>
            <a:p>
              <a:r>
                <a:rPr lang="zh-CN" altLang="en-US" sz="1200" b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关键词</a:t>
              </a:r>
            </a:p>
          </p:txBody>
        </p:sp>
      </p:grpSp>
      <p:sp>
        <p:nvSpPr>
          <p:cNvPr id="8" name="矩形: 圆角 7"/>
          <p:cNvSpPr/>
          <p:nvPr/>
        </p:nvSpPr>
        <p:spPr>
          <a:xfrm>
            <a:off x="1691275" y="1131590"/>
            <a:ext cx="1909864" cy="3106351"/>
          </a:xfrm>
          <a:prstGeom prst="roundRect">
            <a:avLst>
              <a:gd name="adj" fmla="val 1879"/>
            </a:avLst>
          </a:prstGeom>
          <a:blipFill dpi="0" rotWithShape="1">
            <a:blip r:embed="rId5" cstate="email"/>
            <a:srcRect/>
            <a:stretch>
              <a:fillRect/>
            </a:stretch>
          </a:blipFill>
          <a:ln w="317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979256" y="2684766"/>
            <a:ext cx="1333901" cy="1333030"/>
            <a:chOff x="2124972" y="581722"/>
            <a:chExt cx="1829996" cy="1828800"/>
          </a:xfrm>
        </p:grpSpPr>
        <p:sp>
          <p:nvSpPr>
            <p:cNvPr id="15" name="矩形: 圆角 14"/>
            <p:cNvSpPr/>
            <p:nvPr/>
          </p:nvSpPr>
          <p:spPr>
            <a:xfrm>
              <a:off x="2126167" y="581722"/>
              <a:ext cx="1828800" cy="1828800"/>
            </a:xfrm>
            <a:prstGeom prst="roundRect">
              <a:avLst>
                <a:gd name="adj" fmla="val 4356"/>
              </a:avLst>
            </a:prstGeom>
            <a:solidFill>
              <a:schemeClr val="accent1">
                <a:alpha val="9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文本框 21"/>
            <p:cNvSpPr txBox="1"/>
            <p:nvPr/>
          </p:nvSpPr>
          <p:spPr>
            <a:xfrm>
              <a:off x="2124972" y="1709188"/>
              <a:ext cx="1829996" cy="340607"/>
            </a:xfrm>
            <a:prstGeom prst="rect">
              <a:avLst/>
            </a:prstGeom>
            <a:ln>
              <a:noFill/>
            </a:ln>
          </p:spPr>
          <p:txBody>
            <a:bodyPr wrap="none">
              <a:normAutofit fontScale="77500" lnSpcReduction="20000"/>
            </a:bodyPr>
            <a:lstStyle/>
            <a:p>
              <a:r>
                <a:rPr lang="zh-CN" altLang="en-US" sz="160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  <p:sp>
          <p:nvSpPr>
            <p:cNvPr id="17" name="文本框 22"/>
            <p:cNvSpPr txBox="1"/>
            <p:nvPr/>
          </p:nvSpPr>
          <p:spPr>
            <a:xfrm>
              <a:off x="2124972" y="1993704"/>
              <a:ext cx="1829996" cy="264042"/>
            </a:xfrm>
            <a:prstGeom prst="rect">
              <a:avLst/>
            </a:prstGeom>
            <a:ln>
              <a:noFill/>
            </a:ln>
          </p:spPr>
          <p:txBody>
            <a:bodyPr wrap="none">
              <a:normAutofit fontScale="70000" lnSpcReduction="20000"/>
            </a:bodyPr>
            <a:lstStyle/>
            <a:p>
              <a:r>
                <a:rPr lang="zh-CN" altLang="en-US" sz="1200" b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关键词</a:t>
              </a:r>
            </a:p>
          </p:txBody>
        </p:sp>
      </p:grpSp>
      <p:sp>
        <p:nvSpPr>
          <p:cNvPr id="10" name="矩形: 圆角 9"/>
          <p:cNvSpPr/>
          <p:nvPr/>
        </p:nvSpPr>
        <p:spPr>
          <a:xfrm>
            <a:off x="5796136" y="1131590"/>
            <a:ext cx="1909864" cy="3106351"/>
          </a:xfrm>
          <a:prstGeom prst="roundRect">
            <a:avLst>
              <a:gd name="adj" fmla="val 1879"/>
            </a:avLst>
          </a:prstGeom>
          <a:blipFill dpi="0" rotWithShape="1">
            <a:blip r:embed="rId6" cstate="email"/>
            <a:srcRect/>
            <a:stretch>
              <a:fillRect/>
            </a:stretch>
          </a:blipFill>
          <a:ln w="317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084116" y="2684766"/>
            <a:ext cx="1333901" cy="1333030"/>
            <a:chOff x="2124972" y="581722"/>
            <a:chExt cx="1829996" cy="1828800"/>
          </a:xfrm>
        </p:grpSpPr>
        <p:sp>
          <p:nvSpPr>
            <p:cNvPr id="12" name="矩形: 圆角 11"/>
            <p:cNvSpPr/>
            <p:nvPr/>
          </p:nvSpPr>
          <p:spPr>
            <a:xfrm>
              <a:off x="2126167" y="581722"/>
              <a:ext cx="1828800" cy="1828800"/>
            </a:xfrm>
            <a:prstGeom prst="roundRect">
              <a:avLst>
                <a:gd name="adj" fmla="val 4356"/>
              </a:avLst>
            </a:prstGeom>
            <a:solidFill>
              <a:srgbClr val="41669D">
                <a:alpha val="9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文本框 18"/>
            <p:cNvSpPr txBox="1"/>
            <p:nvPr/>
          </p:nvSpPr>
          <p:spPr>
            <a:xfrm>
              <a:off x="2124972" y="1709188"/>
              <a:ext cx="1829996" cy="340607"/>
            </a:xfrm>
            <a:prstGeom prst="rect">
              <a:avLst/>
            </a:prstGeom>
            <a:ln>
              <a:noFill/>
            </a:ln>
          </p:spPr>
          <p:txBody>
            <a:bodyPr wrap="none">
              <a:normAutofit fontScale="77500" lnSpcReduction="20000"/>
            </a:bodyPr>
            <a:lstStyle/>
            <a:p>
              <a:r>
                <a:rPr lang="zh-CN" altLang="en-US" sz="160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  <p:sp>
          <p:nvSpPr>
            <p:cNvPr id="14" name="文本框 19"/>
            <p:cNvSpPr txBox="1"/>
            <p:nvPr/>
          </p:nvSpPr>
          <p:spPr>
            <a:xfrm>
              <a:off x="2124972" y="1993704"/>
              <a:ext cx="1829996" cy="264042"/>
            </a:xfrm>
            <a:prstGeom prst="rect">
              <a:avLst/>
            </a:prstGeom>
            <a:ln>
              <a:noFill/>
            </a:ln>
          </p:spPr>
          <p:txBody>
            <a:bodyPr wrap="none">
              <a:normAutofit fontScale="70000" lnSpcReduction="20000"/>
            </a:bodyPr>
            <a:lstStyle/>
            <a:p>
              <a:r>
                <a:rPr lang="zh-CN" altLang="en-US" sz="1200" b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关键词</a:t>
              </a:r>
            </a:p>
          </p:txBody>
        </p:sp>
      </p:grpSp>
      <p:sp>
        <p:nvSpPr>
          <p:cNvPr id="18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明年工作计划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768082" y="1775352"/>
            <a:ext cx="3883915" cy="1088621"/>
            <a:chOff x="1295490" y="2367135"/>
            <a:chExt cx="5178553" cy="1451495"/>
          </a:xfrm>
        </p:grpSpPr>
        <p:sp>
          <p:nvSpPr>
            <p:cNvPr id="47" name="Freeform: Shape 116"/>
            <p:cNvSpPr/>
            <p:nvPr/>
          </p:nvSpPr>
          <p:spPr bwMode="auto">
            <a:xfrm>
              <a:off x="2232616" y="2773893"/>
              <a:ext cx="3813618" cy="642165"/>
            </a:xfrm>
            <a:custGeom>
              <a:avLst/>
              <a:gdLst>
                <a:gd name="connsiteX0" fmla="*/ 0 w 3813618"/>
                <a:gd name="connsiteY0" fmla="*/ 0 h 642165"/>
                <a:gd name="connsiteX1" fmla="*/ 2448189 w 3813618"/>
                <a:gd name="connsiteY1" fmla="*/ 0 h 642165"/>
                <a:gd name="connsiteX2" fmla="*/ 2448189 w 3813618"/>
                <a:gd name="connsiteY2" fmla="*/ 1019 h 642165"/>
                <a:gd name="connsiteX3" fmla="*/ 3813618 w 3813618"/>
                <a:gd name="connsiteY3" fmla="*/ 1019 h 642165"/>
                <a:gd name="connsiteX4" fmla="*/ 3491517 w 3813618"/>
                <a:gd name="connsiteY4" fmla="*/ 319044 h 642165"/>
                <a:gd name="connsiteX5" fmla="*/ 3813618 w 3813618"/>
                <a:gd name="connsiteY5" fmla="*/ 641145 h 642165"/>
                <a:gd name="connsiteX6" fmla="*/ 2448189 w 3813618"/>
                <a:gd name="connsiteY6" fmla="*/ 641145 h 642165"/>
                <a:gd name="connsiteX7" fmla="*/ 2448189 w 3813618"/>
                <a:gd name="connsiteY7" fmla="*/ 642165 h 642165"/>
                <a:gd name="connsiteX8" fmla="*/ 0 w 3813618"/>
                <a:gd name="connsiteY8" fmla="*/ 642165 h 64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3618" h="642165">
                  <a:moveTo>
                    <a:pt x="0" y="0"/>
                  </a:moveTo>
                  <a:lnTo>
                    <a:pt x="2448189" y="0"/>
                  </a:lnTo>
                  <a:lnTo>
                    <a:pt x="2448189" y="1019"/>
                  </a:lnTo>
                  <a:lnTo>
                    <a:pt x="3813618" y="1019"/>
                  </a:lnTo>
                  <a:lnTo>
                    <a:pt x="3491517" y="319044"/>
                  </a:lnTo>
                  <a:lnTo>
                    <a:pt x="3813618" y="641145"/>
                  </a:lnTo>
                  <a:lnTo>
                    <a:pt x="2448189" y="641145"/>
                  </a:lnTo>
                  <a:lnTo>
                    <a:pt x="2448189" y="642165"/>
                  </a:lnTo>
                  <a:lnTo>
                    <a:pt x="0" y="642165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8" name="Oval 32"/>
            <p:cNvSpPr/>
            <p:nvPr/>
          </p:nvSpPr>
          <p:spPr bwMode="auto">
            <a:xfrm>
              <a:off x="5980698" y="2850287"/>
              <a:ext cx="493345" cy="493345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bg1"/>
              </a:solidFill>
              <a:round/>
            </a:ln>
            <a:effectLst/>
          </p:spPr>
          <p:txBody>
            <a:bodyPr vert="horz" wrap="none" lIns="91440" tIns="45720" rIns="91440" bIns="45720" anchor="ctr" anchorCtr="1" compatLnSpc="1">
              <a:normAutofit fontScale="92500" lnSpcReduction="20000"/>
            </a:bodyPr>
            <a:lstStyle/>
            <a:p>
              <a:r>
                <a:rPr lang="en-US" sz="14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03</a:t>
              </a:r>
            </a:p>
          </p:txBody>
        </p:sp>
        <p:grpSp>
          <p:nvGrpSpPr>
            <p:cNvPr id="49" name="Group 42"/>
            <p:cNvGrpSpPr/>
            <p:nvPr/>
          </p:nvGrpSpPr>
          <p:grpSpPr>
            <a:xfrm>
              <a:off x="1295490" y="2367135"/>
              <a:ext cx="1162014" cy="1451495"/>
              <a:chOff x="2231025" y="1995288"/>
              <a:chExt cx="904876" cy="1130300"/>
            </a:xfrm>
          </p:grpSpPr>
          <p:sp>
            <p:nvSpPr>
              <p:cNvPr id="53" name="Freeform: Shape 43"/>
              <p:cNvSpPr/>
              <p:nvPr/>
            </p:nvSpPr>
            <p:spPr bwMode="auto">
              <a:xfrm>
                <a:off x="2231025" y="2312788"/>
                <a:ext cx="452438" cy="812800"/>
              </a:xfrm>
              <a:custGeom>
                <a:avLst/>
                <a:gdLst/>
                <a:ahLst/>
                <a:cxnLst>
                  <a:cxn ang="0">
                    <a:pos x="285" y="512"/>
                  </a:cxn>
                  <a:cxn ang="0">
                    <a:pos x="0" y="313"/>
                  </a:cxn>
                  <a:cxn ang="0">
                    <a:pos x="0" y="0"/>
                  </a:cxn>
                  <a:cxn ang="0">
                    <a:pos x="285" y="199"/>
                  </a:cxn>
                  <a:cxn ang="0">
                    <a:pos x="285" y="512"/>
                  </a:cxn>
                </a:cxnLst>
                <a:rect l="0" t="0" r="r" b="b"/>
                <a:pathLst>
                  <a:path w="285" h="512">
                    <a:moveTo>
                      <a:pt x="285" y="512"/>
                    </a:moveTo>
                    <a:lnTo>
                      <a:pt x="0" y="313"/>
                    </a:lnTo>
                    <a:lnTo>
                      <a:pt x="0" y="0"/>
                    </a:lnTo>
                    <a:lnTo>
                      <a:pt x="285" y="199"/>
                    </a:lnTo>
                    <a:lnTo>
                      <a:pt x="285" y="512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4" name="Freeform: Shape 44"/>
              <p:cNvSpPr/>
              <p:nvPr/>
            </p:nvSpPr>
            <p:spPr bwMode="auto">
              <a:xfrm>
                <a:off x="2683463" y="2312788"/>
                <a:ext cx="452438" cy="812800"/>
              </a:xfrm>
              <a:custGeom>
                <a:avLst/>
                <a:gdLst/>
                <a:ahLst/>
                <a:cxnLst>
                  <a:cxn ang="0">
                    <a:pos x="0" y="512"/>
                  </a:cxn>
                  <a:cxn ang="0">
                    <a:pos x="285" y="313"/>
                  </a:cxn>
                  <a:cxn ang="0">
                    <a:pos x="285" y="0"/>
                  </a:cxn>
                  <a:cxn ang="0">
                    <a:pos x="0" y="199"/>
                  </a:cxn>
                  <a:cxn ang="0">
                    <a:pos x="0" y="512"/>
                  </a:cxn>
                </a:cxnLst>
                <a:rect l="0" t="0" r="r" b="b"/>
                <a:pathLst>
                  <a:path w="285" h="512">
                    <a:moveTo>
                      <a:pt x="0" y="512"/>
                    </a:moveTo>
                    <a:lnTo>
                      <a:pt x="285" y="313"/>
                    </a:lnTo>
                    <a:lnTo>
                      <a:pt x="285" y="0"/>
                    </a:lnTo>
                    <a:lnTo>
                      <a:pt x="0" y="199"/>
                    </a:lnTo>
                    <a:lnTo>
                      <a:pt x="0" y="512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5" name="Freeform: Shape 45"/>
              <p:cNvSpPr/>
              <p:nvPr/>
            </p:nvSpPr>
            <p:spPr bwMode="auto">
              <a:xfrm>
                <a:off x="2231025" y="1995288"/>
                <a:ext cx="904875" cy="633413"/>
              </a:xfrm>
              <a:custGeom>
                <a:avLst/>
                <a:gdLst/>
                <a:ahLst/>
                <a:cxnLst>
                  <a:cxn ang="0">
                    <a:pos x="0" y="200"/>
                  </a:cxn>
                  <a:cxn ang="0">
                    <a:pos x="285" y="399"/>
                  </a:cxn>
                  <a:cxn ang="0">
                    <a:pos x="570" y="200"/>
                  </a:cxn>
                  <a:cxn ang="0">
                    <a:pos x="285" y="0"/>
                  </a:cxn>
                  <a:cxn ang="0">
                    <a:pos x="0" y="200"/>
                  </a:cxn>
                </a:cxnLst>
                <a:rect l="0" t="0" r="r" b="b"/>
                <a:pathLst>
                  <a:path w="570" h="399">
                    <a:moveTo>
                      <a:pt x="0" y="200"/>
                    </a:moveTo>
                    <a:lnTo>
                      <a:pt x="285" y="399"/>
                    </a:lnTo>
                    <a:lnTo>
                      <a:pt x="570" y="200"/>
                    </a:lnTo>
                    <a:lnTo>
                      <a:pt x="285" y="0"/>
                    </a:lnTo>
                    <a:lnTo>
                      <a:pt x="0" y="20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50" name="Group 78"/>
            <p:cNvGrpSpPr/>
            <p:nvPr/>
          </p:nvGrpSpPr>
          <p:grpSpPr>
            <a:xfrm>
              <a:off x="5262779" y="2924697"/>
              <a:ext cx="304533" cy="344523"/>
              <a:chOff x="1687513" y="1622425"/>
              <a:chExt cx="314325" cy="355600"/>
            </a:xfrm>
          </p:grpSpPr>
          <p:sp>
            <p:nvSpPr>
              <p:cNvPr id="51" name="Freeform: Shape 79"/>
              <p:cNvSpPr/>
              <p:nvPr/>
            </p:nvSpPr>
            <p:spPr bwMode="auto">
              <a:xfrm>
                <a:off x="1687513" y="1622425"/>
                <a:ext cx="314325" cy="355600"/>
              </a:xfrm>
              <a:custGeom>
                <a:avLst/>
                <a:gdLst/>
                <a:ahLst/>
                <a:cxnLst>
                  <a:cxn ang="0">
                    <a:pos x="17" y="264"/>
                  </a:cxn>
                  <a:cxn ang="0">
                    <a:pos x="9" y="262"/>
                  </a:cxn>
                  <a:cxn ang="0">
                    <a:pos x="0" y="247"/>
                  </a:cxn>
                  <a:cxn ang="0">
                    <a:pos x="0" y="17"/>
                  </a:cxn>
                  <a:cxn ang="0">
                    <a:pos x="9" y="3"/>
                  </a:cxn>
                  <a:cxn ang="0">
                    <a:pos x="25" y="3"/>
                  </a:cxn>
                  <a:cxn ang="0">
                    <a:pos x="225" y="118"/>
                  </a:cxn>
                  <a:cxn ang="0">
                    <a:pos x="233" y="132"/>
                  </a:cxn>
                  <a:cxn ang="0">
                    <a:pos x="225" y="147"/>
                  </a:cxn>
                  <a:cxn ang="0">
                    <a:pos x="25" y="262"/>
                  </a:cxn>
                  <a:cxn ang="0">
                    <a:pos x="17" y="264"/>
                  </a:cxn>
                </a:cxnLst>
                <a:rect l="0" t="0" r="r" b="b"/>
                <a:pathLst>
                  <a:path w="233" h="264">
                    <a:moveTo>
                      <a:pt x="17" y="264"/>
                    </a:moveTo>
                    <a:cubicBezTo>
                      <a:pt x="14" y="264"/>
                      <a:pt x="11" y="263"/>
                      <a:pt x="9" y="262"/>
                    </a:cubicBezTo>
                    <a:cubicBezTo>
                      <a:pt x="3" y="259"/>
                      <a:pt x="0" y="253"/>
                      <a:pt x="0" y="24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1"/>
                      <a:pt x="3" y="6"/>
                      <a:pt x="9" y="3"/>
                    </a:cubicBezTo>
                    <a:cubicBezTo>
                      <a:pt x="14" y="0"/>
                      <a:pt x="20" y="0"/>
                      <a:pt x="25" y="3"/>
                    </a:cubicBezTo>
                    <a:cubicBezTo>
                      <a:pt x="225" y="118"/>
                      <a:pt x="225" y="118"/>
                      <a:pt x="225" y="118"/>
                    </a:cubicBezTo>
                    <a:cubicBezTo>
                      <a:pt x="230" y="121"/>
                      <a:pt x="233" y="126"/>
                      <a:pt x="233" y="132"/>
                    </a:cubicBezTo>
                    <a:cubicBezTo>
                      <a:pt x="233" y="138"/>
                      <a:pt x="230" y="144"/>
                      <a:pt x="225" y="147"/>
                    </a:cubicBezTo>
                    <a:cubicBezTo>
                      <a:pt x="25" y="262"/>
                      <a:pt x="25" y="262"/>
                      <a:pt x="25" y="262"/>
                    </a:cubicBezTo>
                    <a:cubicBezTo>
                      <a:pt x="23" y="263"/>
                      <a:pt x="20" y="264"/>
                      <a:pt x="17" y="2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2" name="Freeform: Shape 80"/>
              <p:cNvSpPr/>
              <p:nvPr/>
            </p:nvSpPr>
            <p:spPr bwMode="auto">
              <a:xfrm>
                <a:off x="1846263" y="1758950"/>
                <a:ext cx="69850" cy="825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4" y="26"/>
                  </a:cxn>
                  <a:cxn ang="0">
                    <a:pos x="0" y="52"/>
                  </a:cxn>
                  <a:cxn ang="0">
                    <a:pos x="0" y="0"/>
                  </a:cxn>
                </a:cxnLst>
                <a:rect l="0" t="0" r="r" b="b"/>
                <a:pathLst>
                  <a:path w="44" h="52">
                    <a:moveTo>
                      <a:pt x="0" y="0"/>
                    </a:moveTo>
                    <a:lnTo>
                      <a:pt x="44" y="26"/>
                    </a:lnTo>
                    <a:lnTo>
                      <a:pt x="0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" name="Group 2"/>
          <p:cNvGrpSpPr/>
          <p:nvPr/>
        </p:nvGrpSpPr>
        <p:grpSpPr>
          <a:xfrm>
            <a:off x="1332327" y="989464"/>
            <a:ext cx="3893090" cy="1088622"/>
            <a:chOff x="714483" y="1319285"/>
            <a:chExt cx="5190786" cy="1451496"/>
          </a:xfrm>
        </p:grpSpPr>
        <p:sp>
          <p:nvSpPr>
            <p:cNvPr id="38" name="Freeform: Shape 112"/>
            <p:cNvSpPr/>
            <p:nvPr/>
          </p:nvSpPr>
          <p:spPr bwMode="auto">
            <a:xfrm>
              <a:off x="1775519" y="1724970"/>
              <a:ext cx="3687670" cy="642165"/>
            </a:xfrm>
            <a:custGeom>
              <a:avLst/>
              <a:gdLst>
                <a:gd name="connsiteX0" fmla="*/ 0 w 3687670"/>
                <a:gd name="connsiteY0" fmla="*/ 0 h 642165"/>
                <a:gd name="connsiteX1" fmla="*/ 2315681 w 3687670"/>
                <a:gd name="connsiteY1" fmla="*/ 0 h 642165"/>
                <a:gd name="connsiteX2" fmla="*/ 2448189 w 3687670"/>
                <a:gd name="connsiteY2" fmla="*/ 0 h 642165"/>
                <a:gd name="connsiteX3" fmla="*/ 3687670 w 3687670"/>
                <a:gd name="connsiteY3" fmla="*/ 0 h 642165"/>
                <a:gd name="connsiteX4" fmla="*/ 3367607 w 3687670"/>
                <a:gd name="connsiteY4" fmla="*/ 320063 h 642165"/>
                <a:gd name="connsiteX5" fmla="*/ 3687670 w 3687670"/>
                <a:gd name="connsiteY5" fmla="*/ 642165 h 642165"/>
                <a:gd name="connsiteX6" fmla="*/ 2448189 w 3687670"/>
                <a:gd name="connsiteY6" fmla="*/ 642165 h 642165"/>
                <a:gd name="connsiteX7" fmla="*/ 2315681 w 3687670"/>
                <a:gd name="connsiteY7" fmla="*/ 642165 h 642165"/>
                <a:gd name="connsiteX8" fmla="*/ 0 w 3687670"/>
                <a:gd name="connsiteY8" fmla="*/ 642165 h 64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87670" h="642165">
                  <a:moveTo>
                    <a:pt x="0" y="0"/>
                  </a:moveTo>
                  <a:lnTo>
                    <a:pt x="2315681" y="0"/>
                  </a:lnTo>
                  <a:lnTo>
                    <a:pt x="2448189" y="0"/>
                  </a:lnTo>
                  <a:lnTo>
                    <a:pt x="3687670" y="0"/>
                  </a:lnTo>
                  <a:lnTo>
                    <a:pt x="3367607" y="320063"/>
                  </a:lnTo>
                  <a:lnTo>
                    <a:pt x="3687670" y="642165"/>
                  </a:lnTo>
                  <a:lnTo>
                    <a:pt x="2448189" y="642165"/>
                  </a:lnTo>
                  <a:lnTo>
                    <a:pt x="2315681" y="642165"/>
                  </a:lnTo>
                  <a:lnTo>
                    <a:pt x="0" y="642165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9" name="Oval 33"/>
            <p:cNvSpPr/>
            <p:nvPr/>
          </p:nvSpPr>
          <p:spPr bwMode="auto">
            <a:xfrm>
              <a:off x="5411924" y="1794283"/>
              <a:ext cx="493345" cy="493345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bg1"/>
              </a:solidFill>
              <a:round/>
            </a:ln>
            <a:effectLst/>
          </p:spPr>
          <p:txBody>
            <a:bodyPr vert="horz" wrap="none" lIns="91440" tIns="45720" rIns="91440" bIns="45720" anchor="ctr" anchorCtr="1" compatLnSpc="1">
              <a:normAutofit fontScale="92500" lnSpcReduction="20000"/>
            </a:bodyPr>
            <a:lstStyle/>
            <a:p>
              <a:r>
                <a:rPr lang="en-US" sz="14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04</a:t>
              </a:r>
            </a:p>
          </p:txBody>
        </p:sp>
        <p:grpSp>
          <p:nvGrpSpPr>
            <p:cNvPr id="40" name="Group 46"/>
            <p:cNvGrpSpPr/>
            <p:nvPr/>
          </p:nvGrpSpPr>
          <p:grpSpPr>
            <a:xfrm>
              <a:off x="714483" y="1319285"/>
              <a:ext cx="1162011" cy="1451496"/>
              <a:chOff x="1778588" y="1179312"/>
              <a:chExt cx="904875" cy="1130301"/>
            </a:xfrm>
          </p:grpSpPr>
          <p:sp>
            <p:nvSpPr>
              <p:cNvPr id="44" name="Freeform: Shape 73"/>
              <p:cNvSpPr/>
              <p:nvPr/>
            </p:nvSpPr>
            <p:spPr bwMode="auto">
              <a:xfrm>
                <a:off x="1778588" y="1495225"/>
                <a:ext cx="452438" cy="814388"/>
              </a:xfrm>
              <a:custGeom>
                <a:avLst/>
                <a:gdLst/>
                <a:ahLst/>
                <a:cxnLst>
                  <a:cxn ang="0">
                    <a:pos x="285" y="513"/>
                  </a:cxn>
                  <a:cxn ang="0">
                    <a:pos x="0" y="314"/>
                  </a:cxn>
                  <a:cxn ang="0">
                    <a:pos x="0" y="0"/>
                  </a:cxn>
                  <a:cxn ang="0">
                    <a:pos x="285" y="200"/>
                  </a:cxn>
                  <a:cxn ang="0">
                    <a:pos x="285" y="513"/>
                  </a:cxn>
                </a:cxnLst>
                <a:rect l="0" t="0" r="r" b="b"/>
                <a:pathLst>
                  <a:path w="285" h="513">
                    <a:moveTo>
                      <a:pt x="285" y="513"/>
                    </a:moveTo>
                    <a:lnTo>
                      <a:pt x="0" y="314"/>
                    </a:lnTo>
                    <a:lnTo>
                      <a:pt x="0" y="0"/>
                    </a:lnTo>
                    <a:lnTo>
                      <a:pt x="285" y="200"/>
                    </a:lnTo>
                    <a:lnTo>
                      <a:pt x="285" y="513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5" name="Freeform: Shape 74"/>
              <p:cNvSpPr/>
              <p:nvPr/>
            </p:nvSpPr>
            <p:spPr bwMode="auto">
              <a:xfrm>
                <a:off x="2231025" y="1495225"/>
                <a:ext cx="452438" cy="814388"/>
              </a:xfrm>
              <a:custGeom>
                <a:avLst/>
                <a:gdLst/>
                <a:ahLst/>
                <a:cxnLst>
                  <a:cxn ang="0">
                    <a:pos x="0" y="513"/>
                  </a:cxn>
                  <a:cxn ang="0">
                    <a:pos x="285" y="314"/>
                  </a:cxn>
                  <a:cxn ang="0">
                    <a:pos x="285" y="0"/>
                  </a:cxn>
                  <a:cxn ang="0">
                    <a:pos x="0" y="200"/>
                  </a:cxn>
                  <a:cxn ang="0">
                    <a:pos x="0" y="513"/>
                  </a:cxn>
                </a:cxnLst>
                <a:rect l="0" t="0" r="r" b="b"/>
                <a:pathLst>
                  <a:path w="285" h="513">
                    <a:moveTo>
                      <a:pt x="0" y="513"/>
                    </a:moveTo>
                    <a:lnTo>
                      <a:pt x="285" y="314"/>
                    </a:lnTo>
                    <a:lnTo>
                      <a:pt x="285" y="0"/>
                    </a:lnTo>
                    <a:lnTo>
                      <a:pt x="0" y="200"/>
                    </a:lnTo>
                    <a:lnTo>
                      <a:pt x="0" y="513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6" name="Freeform: Shape 75"/>
              <p:cNvSpPr/>
              <p:nvPr/>
            </p:nvSpPr>
            <p:spPr bwMode="auto">
              <a:xfrm>
                <a:off x="1778588" y="1179312"/>
                <a:ext cx="904875" cy="633413"/>
              </a:xfrm>
              <a:custGeom>
                <a:avLst/>
                <a:gdLst/>
                <a:ahLst/>
                <a:cxnLst>
                  <a:cxn ang="0">
                    <a:pos x="0" y="199"/>
                  </a:cxn>
                  <a:cxn ang="0">
                    <a:pos x="285" y="399"/>
                  </a:cxn>
                  <a:cxn ang="0">
                    <a:pos x="570" y="199"/>
                  </a:cxn>
                  <a:cxn ang="0">
                    <a:pos x="285" y="0"/>
                  </a:cxn>
                  <a:cxn ang="0">
                    <a:pos x="0" y="199"/>
                  </a:cxn>
                </a:cxnLst>
                <a:rect l="0" t="0" r="r" b="b"/>
                <a:pathLst>
                  <a:path w="570" h="399">
                    <a:moveTo>
                      <a:pt x="0" y="199"/>
                    </a:moveTo>
                    <a:lnTo>
                      <a:pt x="285" y="399"/>
                    </a:lnTo>
                    <a:lnTo>
                      <a:pt x="570" y="199"/>
                    </a:lnTo>
                    <a:lnTo>
                      <a:pt x="285" y="0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41" name="Group 85"/>
            <p:cNvGrpSpPr/>
            <p:nvPr/>
          </p:nvGrpSpPr>
          <p:grpSpPr>
            <a:xfrm>
              <a:off x="4680806" y="1873791"/>
              <a:ext cx="304533" cy="344523"/>
              <a:chOff x="1687513" y="1622425"/>
              <a:chExt cx="314325" cy="355600"/>
            </a:xfrm>
          </p:grpSpPr>
          <p:sp>
            <p:nvSpPr>
              <p:cNvPr id="42" name="Freeform: Shape 86"/>
              <p:cNvSpPr/>
              <p:nvPr/>
            </p:nvSpPr>
            <p:spPr bwMode="auto">
              <a:xfrm>
                <a:off x="1687513" y="1622425"/>
                <a:ext cx="314325" cy="355600"/>
              </a:xfrm>
              <a:custGeom>
                <a:avLst/>
                <a:gdLst/>
                <a:ahLst/>
                <a:cxnLst>
                  <a:cxn ang="0">
                    <a:pos x="17" y="264"/>
                  </a:cxn>
                  <a:cxn ang="0">
                    <a:pos x="9" y="262"/>
                  </a:cxn>
                  <a:cxn ang="0">
                    <a:pos x="0" y="247"/>
                  </a:cxn>
                  <a:cxn ang="0">
                    <a:pos x="0" y="17"/>
                  </a:cxn>
                  <a:cxn ang="0">
                    <a:pos x="9" y="3"/>
                  </a:cxn>
                  <a:cxn ang="0">
                    <a:pos x="25" y="3"/>
                  </a:cxn>
                  <a:cxn ang="0">
                    <a:pos x="225" y="118"/>
                  </a:cxn>
                  <a:cxn ang="0">
                    <a:pos x="233" y="132"/>
                  </a:cxn>
                  <a:cxn ang="0">
                    <a:pos x="225" y="147"/>
                  </a:cxn>
                  <a:cxn ang="0">
                    <a:pos x="25" y="262"/>
                  </a:cxn>
                  <a:cxn ang="0">
                    <a:pos x="17" y="264"/>
                  </a:cxn>
                </a:cxnLst>
                <a:rect l="0" t="0" r="r" b="b"/>
                <a:pathLst>
                  <a:path w="233" h="264">
                    <a:moveTo>
                      <a:pt x="17" y="264"/>
                    </a:moveTo>
                    <a:cubicBezTo>
                      <a:pt x="14" y="264"/>
                      <a:pt x="11" y="263"/>
                      <a:pt x="9" y="262"/>
                    </a:cubicBezTo>
                    <a:cubicBezTo>
                      <a:pt x="3" y="259"/>
                      <a:pt x="0" y="253"/>
                      <a:pt x="0" y="24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1"/>
                      <a:pt x="3" y="6"/>
                      <a:pt x="9" y="3"/>
                    </a:cubicBezTo>
                    <a:cubicBezTo>
                      <a:pt x="14" y="0"/>
                      <a:pt x="20" y="0"/>
                      <a:pt x="25" y="3"/>
                    </a:cubicBezTo>
                    <a:cubicBezTo>
                      <a:pt x="225" y="118"/>
                      <a:pt x="225" y="118"/>
                      <a:pt x="225" y="118"/>
                    </a:cubicBezTo>
                    <a:cubicBezTo>
                      <a:pt x="230" y="121"/>
                      <a:pt x="233" y="126"/>
                      <a:pt x="233" y="132"/>
                    </a:cubicBezTo>
                    <a:cubicBezTo>
                      <a:pt x="233" y="138"/>
                      <a:pt x="230" y="144"/>
                      <a:pt x="225" y="147"/>
                    </a:cubicBezTo>
                    <a:cubicBezTo>
                      <a:pt x="25" y="262"/>
                      <a:pt x="25" y="262"/>
                      <a:pt x="25" y="262"/>
                    </a:cubicBezTo>
                    <a:cubicBezTo>
                      <a:pt x="23" y="263"/>
                      <a:pt x="20" y="264"/>
                      <a:pt x="17" y="2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3" name="Freeform: Shape 87"/>
              <p:cNvSpPr/>
              <p:nvPr/>
            </p:nvSpPr>
            <p:spPr bwMode="auto">
              <a:xfrm>
                <a:off x="1846263" y="1758950"/>
                <a:ext cx="69850" cy="825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4" y="26"/>
                  </a:cxn>
                  <a:cxn ang="0">
                    <a:pos x="0" y="52"/>
                  </a:cxn>
                  <a:cxn ang="0">
                    <a:pos x="0" y="0"/>
                  </a:cxn>
                </a:cxnLst>
                <a:rect l="0" t="0" r="r" b="b"/>
                <a:pathLst>
                  <a:path w="44" h="52">
                    <a:moveTo>
                      <a:pt x="0" y="0"/>
                    </a:moveTo>
                    <a:lnTo>
                      <a:pt x="44" y="26"/>
                    </a:lnTo>
                    <a:lnTo>
                      <a:pt x="0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" name="Group 4"/>
          <p:cNvGrpSpPr/>
          <p:nvPr/>
        </p:nvGrpSpPr>
        <p:grpSpPr>
          <a:xfrm>
            <a:off x="1332327" y="2556651"/>
            <a:ext cx="3894618" cy="1088622"/>
            <a:chOff x="714483" y="3408867"/>
            <a:chExt cx="5192824" cy="1451496"/>
          </a:xfrm>
        </p:grpSpPr>
        <p:sp>
          <p:nvSpPr>
            <p:cNvPr id="29" name="Freeform: Shape 117"/>
            <p:cNvSpPr/>
            <p:nvPr/>
          </p:nvSpPr>
          <p:spPr bwMode="auto">
            <a:xfrm>
              <a:off x="1775521" y="3809287"/>
              <a:ext cx="3687669" cy="644203"/>
            </a:xfrm>
            <a:custGeom>
              <a:avLst/>
              <a:gdLst>
                <a:gd name="connsiteX0" fmla="*/ 2315680 w 3687669"/>
                <a:gd name="connsiteY0" fmla="*/ 0 h 644203"/>
                <a:gd name="connsiteX1" fmla="*/ 3687669 w 3687669"/>
                <a:gd name="connsiteY1" fmla="*/ 0 h 644203"/>
                <a:gd name="connsiteX2" fmla="*/ 3367606 w 3687669"/>
                <a:gd name="connsiteY2" fmla="*/ 315986 h 644203"/>
                <a:gd name="connsiteX3" fmla="*/ 3687669 w 3687669"/>
                <a:gd name="connsiteY3" fmla="*/ 644203 h 644203"/>
                <a:gd name="connsiteX4" fmla="*/ 2315680 w 3687669"/>
                <a:gd name="connsiteY4" fmla="*/ 644203 h 644203"/>
                <a:gd name="connsiteX5" fmla="*/ 2315680 w 3687669"/>
                <a:gd name="connsiteY5" fmla="*/ 643184 h 644203"/>
                <a:gd name="connsiteX6" fmla="*/ 0 w 3687669"/>
                <a:gd name="connsiteY6" fmla="*/ 643184 h 644203"/>
                <a:gd name="connsiteX7" fmla="*/ 0 w 3687669"/>
                <a:gd name="connsiteY7" fmla="*/ 1019 h 644203"/>
                <a:gd name="connsiteX8" fmla="*/ 2315680 w 3687669"/>
                <a:gd name="connsiteY8" fmla="*/ 1019 h 644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87669" h="644203">
                  <a:moveTo>
                    <a:pt x="2315680" y="0"/>
                  </a:moveTo>
                  <a:lnTo>
                    <a:pt x="3687669" y="0"/>
                  </a:lnTo>
                  <a:lnTo>
                    <a:pt x="3367606" y="315986"/>
                  </a:lnTo>
                  <a:lnTo>
                    <a:pt x="3687669" y="644203"/>
                  </a:lnTo>
                  <a:lnTo>
                    <a:pt x="2315680" y="644203"/>
                  </a:lnTo>
                  <a:lnTo>
                    <a:pt x="2315680" y="643184"/>
                  </a:lnTo>
                  <a:lnTo>
                    <a:pt x="0" y="643184"/>
                  </a:lnTo>
                  <a:lnTo>
                    <a:pt x="0" y="1019"/>
                  </a:lnTo>
                  <a:lnTo>
                    <a:pt x="2315680" y="101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" name="Oval 31"/>
            <p:cNvSpPr/>
            <p:nvPr/>
          </p:nvSpPr>
          <p:spPr bwMode="auto">
            <a:xfrm>
              <a:off x="5413962" y="3863480"/>
              <a:ext cx="493345" cy="49538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bg1"/>
              </a:solidFill>
              <a:round/>
            </a:ln>
            <a:effectLst/>
          </p:spPr>
          <p:txBody>
            <a:bodyPr vert="horz" wrap="none" lIns="91440" tIns="45720" rIns="91440" bIns="45720" anchor="ctr" anchorCtr="1" compatLnSpc="1">
              <a:normAutofit fontScale="92500" lnSpcReduction="20000"/>
            </a:bodyPr>
            <a:lstStyle/>
            <a:p>
              <a:r>
                <a:rPr lang="en-US" sz="14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02</a:t>
              </a:r>
            </a:p>
          </p:txBody>
        </p:sp>
        <p:grpSp>
          <p:nvGrpSpPr>
            <p:cNvPr id="31" name="Group 38"/>
            <p:cNvGrpSpPr/>
            <p:nvPr/>
          </p:nvGrpSpPr>
          <p:grpSpPr>
            <a:xfrm>
              <a:off x="714483" y="3408867"/>
              <a:ext cx="1162011" cy="1451496"/>
              <a:chOff x="1778588" y="2806500"/>
              <a:chExt cx="904875" cy="1130301"/>
            </a:xfrm>
          </p:grpSpPr>
          <p:sp>
            <p:nvSpPr>
              <p:cNvPr id="35" name="Freeform: Shape 39"/>
              <p:cNvSpPr/>
              <p:nvPr/>
            </p:nvSpPr>
            <p:spPr bwMode="auto">
              <a:xfrm>
                <a:off x="1778588" y="3122413"/>
                <a:ext cx="450850" cy="814388"/>
              </a:xfrm>
              <a:custGeom>
                <a:avLst/>
                <a:gdLst/>
                <a:ahLst/>
                <a:cxnLst>
                  <a:cxn ang="0">
                    <a:pos x="284" y="513"/>
                  </a:cxn>
                  <a:cxn ang="0">
                    <a:pos x="0" y="314"/>
                  </a:cxn>
                  <a:cxn ang="0">
                    <a:pos x="0" y="0"/>
                  </a:cxn>
                  <a:cxn ang="0">
                    <a:pos x="284" y="200"/>
                  </a:cxn>
                  <a:cxn ang="0">
                    <a:pos x="284" y="513"/>
                  </a:cxn>
                </a:cxnLst>
                <a:rect l="0" t="0" r="r" b="b"/>
                <a:pathLst>
                  <a:path w="284" h="513">
                    <a:moveTo>
                      <a:pt x="284" y="513"/>
                    </a:moveTo>
                    <a:lnTo>
                      <a:pt x="0" y="314"/>
                    </a:lnTo>
                    <a:lnTo>
                      <a:pt x="0" y="0"/>
                    </a:lnTo>
                    <a:lnTo>
                      <a:pt x="284" y="200"/>
                    </a:lnTo>
                    <a:lnTo>
                      <a:pt x="284" y="513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6" name="Freeform: Shape 40"/>
              <p:cNvSpPr/>
              <p:nvPr/>
            </p:nvSpPr>
            <p:spPr bwMode="auto">
              <a:xfrm>
                <a:off x="2229438" y="3122413"/>
                <a:ext cx="454025" cy="814388"/>
              </a:xfrm>
              <a:custGeom>
                <a:avLst/>
                <a:gdLst/>
                <a:ahLst/>
                <a:cxnLst>
                  <a:cxn ang="0">
                    <a:pos x="0" y="513"/>
                  </a:cxn>
                  <a:cxn ang="0">
                    <a:pos x="286" y="314"/>
                  </a:cxn>
                  <a:cxn ang="0">
                    <a:pos x="286" y="0"/>
                  </a:cxn>
                  <a:cxn ang="0">
                    <a:pos x="0" y="200"/>
                  </a:cxn>
                  <a:cxn ang="0">
                    <a:pos x="0" y="513"/>
                  </a:cxn>
                </a:cxnLst>
                <a:rect l="0" t="0" r="r" b="b"/>
                <a:pathLst>
                  <a:path w="286" h="513">
                    <a:moveTo>
                      <a:pt x="0" y="513"/>
                    </a:moveTo>
                    <a:lnTo>
                      <a:pt x="286" y="314"/>
                    </a:lnTo>
                    <a:lnTo>
                      <a:pt x="286" y="0"/>
                    </a:lnTo>
                    <a:lnTo>
                      <a:pt x="0" y="200"/>
                    </a:lnTo>
                    <a:lnTo>
                      <a:pt x="0" y="513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7" name="Freeform: Shape 41"/>
              <p:cNvSpPr/>
              <p:nvPr/>
            </p:nvSpPr>
            <p:spPr bwMode="auto">
              <a:xfrm>
                <a:off x="1778588" y="2806500"/>
                <a:ext cx="904875" cy="633413"/>
              </a:xfrm>
              <a:custGeom>
                <a:avLst/>
                <a:gdLst/>
                <a:ahLst/>
                <a:cxnLst>
                  <a:cxn ang="0">
                    <a:pos x="0" y="199"/>
                  </a:cxn>
                  <a:cxn ang="0">
                    <a:pos x="284" y="399"/>
                  </a:cxn>
                  <a:cxn ang="0">
                    <a:pos x="570" y="199"/>
                  </a:cxn>
                  <a:cxn ang="0">
                    <a:pos x="284" y="0"/>
                  </a:cxn>
                  <a:cxn ang="0">
                    <a:pos x="0" y="199"/>
                  </a:cxn>
                </a:cxnLst>
                <a:rect l="0" t="0" r="r" b="b"/>
                <a:pathLst>
                  <a:path w="570" h="399">
                    <a:moveTo>
                      <a:pt x="0" y="199"/>
                    </a:moveTo>
                    <a:lnTo>
                      <a:pt x="284" y="399"/>
                    </a:lnTo>
                    <a:lnTo>
                      <a:pt x="570" y="199"/>
                    </a:lnTo>
                    <a:lnTo>
                      <a:pt x="284" y="0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32" name="Group 92"/>
            <p:cNvGrpSpPr/>
            <p:nvPr/>
          </p:nvGrpSpPr>
          <p:grpSpPr>
            <a:xfrm>
              <a:off x="4690146" y="3960317"/>
              <a:ext cx="304533" cy="344523"/>
              <a:chOff x="1687513" y="1622425"/>
              <a:chExt cx="314325" cy="355600"/>
            </a:xfrm>
          </p:grpSpPr>
          <p:sp>
            <p:nvSpPr>
              <p:cNvPr id="33" name="Freeform: Shape 93"/>
              <p:cNvSpPr/>
              <p:nvPr/>
            </p:nvSpPr>
            <p:spPr bwMode="auto">
              <a:xfrm>
                <a:off x="1687513" y="1622425"/>
                <a:ext cx="314325" cy="355600"/>
              </a:xfrm>
              <a:custGeom>
                <a:avLst/>
                <a:gdLst/>
                <a:ahLst/>
                <a:cxnLst>
                  <a:cxn ang="0">
                    <a:pos x="17" y="264"/>
                  </a:cxn>
                  <a:cxn ang="0">
                    <a:pos x="9" y="262"/>
                  </a:cxn>
                  <a:cxn ang="0">
                    <a:pos x="0" y="247"/>
                  </a:cxn>
                  <a:cxn ang="0">
                    <a:pos x="0" y="17"/>
                  </a:cxn>
                  <a:cxn ang="0">
                    <a:pos x="9" y="3"/>
                  </a:cxn>
                  <a:cxn ang="0">
                    <a:pos x="25" y="3"/>
                  </a:cxn>
                  <a:cxn ang="0">
                    <a:pos x="225" y="118"/>
                  </a:cxn>
                  <a:cxn ang="0">
                    <a:pos x="233" y="132"/>
                  </a:cxn>
                  <a:cxn ang="0">
                    <a:pos x="225" y="147"/>
                  </a:cxn>
                  <a:cxn ang="0">
                    <a:pos x="25" y="262"/>
                  </a:cxn>
                  <a:cxn ang="0">
                    <a:pos x="17" y="264"/>
                  </a:cxn>
                </a:cxnLst>
                <a:rect l="0" t="0" r="r" b="b"/>
                <a:pathLst>
                  <a:path w="233" h="264">
                    <a:moveTo>
                      <a:pt x="17" y="264"/>
                    </a:moveTo>
                    <a:cubicBezTo>
                      <a:pt x="14" y="264"/>
                      <a:pt x="11" y="263"/>
                      <a:pt x="9" y="262"/>
                    </a:cubicBezTo>
                    <a:cubicBezTo>
                      <a:pt x="3" y="259"/>
                      <a:pt x="0" y="253"/>
                      <a:pt x="0" y="24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1"/>
                      <a:pt x="3" y="6"/>
                      <a:pt x="9" y="3"/>
                    </a:cubicBezTo>
                    <a:cubicBezTo>
                      <a:pt x="14" y="0"/>
                      <a:pt x="20" y="0"/>
                      <a:pt x="25" y="3"/>
                    </a:cubicBezTo>
                    <a:cubicBezTo>
                      <a:pt x="225" y="118"/>
                      <a:pt x="225" y="118"/>
                      <a:pt x="225" y="118"/>
                    </a:cubicBezTo>
                    <a:cubicBezTo>
                      <a:pt x="230" y="121"/>
                      <a:pt x="233" y="126"/>
                      <a:pt x="233" y="132"/>
                    </a:cubicBezTo>
                    <a:cubicBezTo>
                      <a:pt x="233" y="138"/>
                      <a:pt x="230" y="144"/>
                      <a:pt x="225" y="147"/>
                    </a:cubicBezTo>
                    <a:cubicBezTo>
                      <a:pt x="25" y="262"/>
                      <a:pt x="25" y="262"/>
                      <a:pt x="25" y="262"/>
                    </a:cubicBezTo>
                    <a:cubicBezTo>
                      <a:pt x="23" y="263"/>
                      <a:pt x="20" y="264"/>
                      <a:pt x="17" y="2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4" name="Freeform: Shape 94"/>
              <p:cNvSpPr/>
              <p:nvPr/>
            </p:nvSpPr>
            <p:spPr bwMode="auto">
              <a:xfrm>
                <a:off x="1846263" y="1758950"/>
                <a:ext cx="69850" cy="825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4" y="26"/>
                  </a:cxn>
                  <a:cxn ang="0">
                    <a:pos x="0" y="52"/>
                  </a:cxn>
                  <a:cxn ang="0">
                    <a:pos x="0" y="0"/>
                  </a:cxn>
                </a:cxnLst>
                <a:rect l="0" t="0" r="r" b="b"/>
                <a:pathLst>
                  <a:path w="44" h="52">
                    <a:moveTo>
                      <a:pt x="0" y="0"/>
                    </a:moveTo>
                    <a:lnTo>
                      <a:pt x="44" y="26"/>
                    </a:lnTo>
                    <a:lnTo>
                      <a:pt x="0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" name="Group 5"/>
          <p:cNvGrpSpPr/>
          <p:nvPr/>
        </p:nvGrpSpPr>
        <p:grpSpPr>
          <a:xfrm>
            <a:off x="1774196" y="3336422"/>
            <a:ext cx="3879330" cy="1088622"/>
            <a:chOff x="1303642" y="4448562"/>
            <a:chExt cx="5172440" cy="1451496"/>
          </a:xfrm>
        </p:grpSpPr>
        <p:sp>
          <p:nvSpPr>
            <p:cNvPr id="20" name="Freeform: Shape 118"/>
            <p:cNvSpPr/>
            <p:nvPr/>
          </p:nvSpPr>
          <p:spPr bwMode="auto">
            <a:xfrm>
              <a:off x="2387587" y="4855081"/>
              <a:ext cx="3664763" cy="642165"/>
            </a:xfrm>
            <a:custGeom>
              <a:avLst/>
              <a:gdLst>
                <a:gd name="connsiteX0" fmla="*/ 0 w 3664763"/>
                <a:gd name="connsiteY0" fmla="*/ 0 h 642165"/>
                <a:gd name="connsiteX1" fmla="*/ 2292774 w 3664763"/>
                <a:gd name="connsiteY1" fmla="*/ 0 h 642165"/>
                <a:gd name="connsiteX2" fmla="*/ 2293219 w 3664763"/>
                <a:gd name="connsiteY2" fmla="*/ 0 h 642165"/>
                <a:gd name="connsiteX3" fmla="*/ 3664763 w 3664763"/>
                <a:gd name="connsiteY3" fmla="*/ 0 h 642165"/>
                <a:gd name="connsiteX4" fmla="*/ 3342662 w 3664763"/>
                <a:gd name="connsiteY4" fmla="*/ 318025 h 642165"/>
                <a:gd name="connsiteX5" fmla="*/ 3664763 w 3664763"/>
                <a:gd name="connsiteY5" fmla="*/ 642165 h 642165"/>
                <a:gd name="connsiteX6" fmla="*/ 2293219 w 3664763"/>
                <a:gd name="connsiteY6" fmla="*/ 642165 h 642165"/>
                <a:gd name="connsiteX7" fmla="*/ 2292774 w 3664763"/>
                <a:gd name="connsiteY7" fmla="*/ 642165 h 642165"/>
                <a:gd name="connsiteX8" fmla="*/ 0 w 3664763"/>
                <a:gd name="connsiteY8" fmla="*/ 642165 h 64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64763" h="642165">
                  <a:moveTo>
                    <a:pt x="0" y="0"/>
                  </a:moveTo>
                  <a:lnTo>
                    <a:pt x="2292774" y="0"/>
                  </a:lnTo>
                  <a:lnTo>
                    <a:pt x="2293219" y="0"/>
                  </a:lnTo>
                  <a:lnTo>
                    <a:pt x="3664763" y="0"/>
                  </a:lnTo>
                  <a:lnTo>
                    <a:pt x="3342662" y="318025"/>
                  </a:lnTo>
                  <a:lnTo>
                    <a:pt x="3664763" y="642165"/>
                  </a:lnTo>
                  <a:lnTo>
                    <a:pt x="2293219" y="642165"/>
                  </a:lnTo>
                  <a:lnTo>
                    <a:pt x="2292774" y="642165"/>
                  </a:lnTo>
                  <a:lnTo>
                    <a:pt x="0" y="64216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Oval 30"/>
            <p:cNvSpPr/>
            <p:nvPr/>
          </p:nvSpPr>
          <p:spPr bwMode="auto">
            <a:xfrm>
              <a:off x="5982737" y="4925598"/>
              <a:ext cx="493345" cy="493345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1"/>
              </a:solidFill>
              <a:round/>
            </a:ln>
            <a:effectLst/>
          </p:spPr>
          <p:txBody>
            <a:bodyPr vert="horz" wrap="none" lIns="91440" tIns="45720" rIns="91440" bIns="45720" anchor="ctr" anchorCtr="1" compatLnSpc="1">
              <a:normAutofit fontScale="92500" lnSpcReduction="20000"/>
            </a:bodyPr>
            <a:lstStyle/>
            <a:p>
              <a:r>
                <a:rPr lang="en-US" sz="14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01</a:t>
              </a:r>
            </a:p>
          </p:txBody>
        </p:sp>
        <p:grpSp>
          <p:nvGrpSpPr>
            <p:cNvPr id="22" name="Group 34"/>
            <p:cNvGrpSpPr/>
            <p:nvPr/>
          </p:nvGrpSpPr>
          <p:grpSpPr>
            <a:xfrm>
              <a:off x="1303642" y="4448562"/>
              <a:ext cx="1159973" cy="1451496"/>
              <a:chOff x="2237375" y="3616125"/>
              <a:chExt cx="903288" cy="1130301"/>
            </a:xfrm>
          </p:grpSpPr>
          <p:sp>
            <p:nvSpPr>
              <p:cNvPr id="26" name="Freeform: Shape 35"/>
              <p:cNvSpPr/>
              <p:nvPr/>
            </p:nvSpPr>
            <p:spPr bwMode="auto">
              <a:xfrm>
                <a:off x="2237375" y="3932038"/>
                <a:ext cx="450850" cy="814388"/>
              </a:xfrm>
              <a:custGeom>
                <a:avLst/>
                <a:gdLst/>
                <a:ahLst/>
                <a:cxnLst>
                  <a:cxn ang="0">
                    <a:pos x="284" y="513"/>
                  </a:cxn>
                  <a:cxn ang="0">
                    <a:pos x="0" y="313"/>
                  </a:cxn>
                  <a:cxn ang="0">
                    <a:pos x="0" y="0"/>
                  </a:cxn>
                  <a:cxn ang="0">
                    <a:pos x="284" y="200"/>
                  </a:cxn>
                  <a:cxn ang="0">
                    <a:pos x="284" y="513"/>
                  </a:cxn>
                </a:cxnLst>
                <a:rect l="0" t="0" r="r" b="b"/>
                <a:pathLst>
                  <a:path w="284" h="513">
                    <a:moveTo>
                      <a:pt x="284" y="513"/>
                    </a:moveTo>
                    <a:lnTo>
                      <a:pt x="0" y="313"/>
                    </a:lnTo>
                    <a:lnTo>
                      <a:pt x="0" y="0"/>
                    </a:lnTo>
                    <a:lnTo>
                      <a:pt x="284" y="200"/>
                    </a:lnTo>
                    <a:lnTo>
                      <a:pt x="284" y="513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7" name="Freeform: Shape 36"/>
              <p:cNvSpPr/>
              <p:nvPr/>
            </p:nvSpPr>
            <p:spPr bwMode="auto">
              <a:xfrm>
                <a:off x="2688225" y="3932038"/>
                <a:ext cx="452438" cy="814388"/>
              </a:xfrm>
              <a:custGeom>
                <a:avLst/>
                <a:gdLst/>
                <a:ahLst/>
                <a:cxnLst>
                  <a:cxn ang="0">
                    <a:pos x="0" y="513"/>
                  </a:cxn>
                  <a:cxn ang="0">
                    <a:pos x="285" y="313"/>
                  </a:cxn>
                  <a:cxn ang="0">
                    <a:pos x="285" y="0"/>
                  </a:cxn>
                  <a:cxn ang="0">
                    <a:pos x="0" y="200"/>
                  </a:cxn>
                  <a:cxn ang="0">
                    <a:pos x="0" y="513"/>
                  </a:cxn>
                </a:cxnLst>
                <a:rect l="0" t="0" r="r" b="b"/>
                <a:pathLst>
                  <a:path w="285" h="513">
                    <a:moveTo>
                      <a:pt x="0" y="513"/>
                    </a:moveTo>
                    <a:lnTo>
                      <a:pt x="285" y="313"/>
                    </a:lnTo>
                    <a:lnTo>
                      <a:pt x="285" y="0"/>
                    </a:lnTo>
                    <a:lnTo>
                      <a:pt x="0" y="200"/>
                    </a:lnTo>
                    <a:lnTo>
                      <a:pt x="0" y="513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" name="Freeform: Shape 37"/>
              <p:cNvSpPr/>
              <p:nvPr/>
            </p:nvSpPr>
            <p:spPr bwMode="auto">
              <a:xfrm>
                <a:off x="2237375" y="3616125"/>
                <a:ext cx="903288" cy="633413"/>
              </a:xfrm>
              <a:custGeom>
                <a:avLst/>
                <a:gdLst/>
                <a:ahLst/>
                <a:cxnLst>
                  <a:cxn ang="0">
                    <a:pos x="0" y="199"/>
                  </a:cxn>
                  <a:cxn ang="0">
                    <a:pos x="284" y="399"/>
                  </a:cxn>
                  <a:cxn ang="0">
                    <a:pos x="569" y="199"/>
                  </a:cxn>
                  <a:cxn ang="0">
                    <a:pos x="284" y="0"/>
                  </a:cxn>
                  <a:cxn ang="0">
                    <a:pos x="0" y="199"/>
                  </a:cxn>
                </a:cxnLst>
                <a:rect l="0" t="0" r="r" b="b"/>
                <a:pathLst>
                  <a:path w="569" h="399">
                    <a:moveTo>
                      <a:pt x="0" y="199"/>
                    </a:moveTo>
                    <a:lnTo>
                      <a:pt x="284" y="399"/>
                    </a:lnTo>
                    <a:lnTo>
                      <a:pt x="569" y="199"/>
                    </a:lnTo>
                    <a:lnTo>
                      <a:pt x="284" y="0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23" name="Group 99"/>
            <p:cNvGrpSpPr/>
            <p:nvPr/>
          </p:nvGrpSpPr>
          <p:grpSpPr>
            <a:xfrm>
              <a:off x="5287053" y="5003068"/>
              <a:ext cx="304533" cy="344523"/>
              <a:chOff x="1687513" y="1622425"/>
              <a:chExt cx="314325" cy="355600"/>
            </a:xfrm>
          </p:grpSpPr>
          <p:sp>
            <p:nvSpPr>
              <p:cNvPr id="24" name="Freeform: Shape 100"/>
              <p:cNvSpPr/>
              <p:nvPr/>
            </p:nvSpPr>
            <p:spPr bwMode="auto">
              <a:xfrm>
                <a:off x="1687513" y="1622425"/>
                <a:ext cx="314325" cy="355600"/>
              </a:xfrm>
              <a:custGeom>
                <a:avLst/>
                <a:gdLst/>
                <a:ahLst/>
                <a:cxnLst>
                  <a:cxn ang="0">
                    <a:pos x="17" y="264"/>
                  </a:cxn>
                  <a:cxn ang="0">
                    <a:pos x="9" y="262"/>
                  </a:cxn>
                  <a:cxn ang="0">
                    <a:pos x="0" y="247"/>
                  </a:cxn>
                  <a:cxn ang="0">
                    <a:pos x="0" y="17"/>
                  </a:cxn>
                  <a:cxn ang="0">
                    <a:pos x="9" y="3"/>
                  </a:cxn>
                  <a:cxn ang="0">
                    <a:pos x="25" y="3"/>
                  </a:cxn>
                  <a:cxn ang="0">
                    <a:pos x="225" y="118"/>
                  </a:cxn>
                  <a:cxn ang="0">
                    <a:pos x="233" y="132"/>
                  </a:cxn>
                  <a:cxn ang="0">
                    <a:pos x="225" y="147"/>
                  </a:cxn>
                  <a:cxn ang="0">
                    <a:pos x="25" y="262"/>
                  </a:cxn>
                  <a:cxn ang="0">
                    <a:pos x="17" y="264"/>
                  </a:cxn>
                </a:cxnLst>
                <a:rect l="0" t="0" r="r" b="b"/>
                <a:pathLst>
                  <a:path w="233" h="264">
                    <a:moveTo>
                      <a:pt x="17" y="264"/>
                    </a:moveTo>
                    <a:cubicBezTo>
                      <a:pt x="14" y="264"/>
                      <a:pt x="11" y="263"/>
                      <a:pt x="9" y="262"/>
                    </a:cubicBezTo>
                    <a:cubicBezTo>
                      <a:pt x="3" y="259"/>
                      <a:pt x="0" y="253"/>
                      <a:pt x="0" y="24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1"/>
                      <a:pt x="3" y="6"/>
                      <a:pt x="9" y="3"/>
                    </a:cubicBezTo>
                    <a:cubicBezTo>
                      <a:pt x="14" y="0"/>
                      <a:pt x="20" y="0"/>
                      <a:pt x="25" y="3"/>
                    </a:cubicBezTo>
                    <a:cubicBezTo>
                      <a:pt x="225" y="118"/>
                      <a:pt x="225" y="118"/>
                      <a:pt x="225" y="118"/>
                    </a:cubicBezTo>
                    <a:cubicBezTo>
                      <a:pt x="230" y="121"/>
                      <a:pt x="233" y="126"/>
                      <a:pt x="233" y="132"/>
                    </a:cubicBezTo>
                    <a:cubicBezTo>
                      <a:pt x="233" y="138"/>
                      <a:pt x="230" y="144"/>
                      <a:pt x="225" y="147"/>
                    </a:cubicBezTo>
                    <a:cubicBezTo>
                      <a:pt x="25" y="262"/>
                      <a:pt x="25" y="262"/>
                      <a:pt x="25" y="262"/>
                    </a:cubicBezTo>
                    <a:cubicBezTo>
                      <a:pt x="23" y="263"/>
                      <a:pt x="20" y="264"/>
                      <a:pt x="17" y="2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5" name="Freeform: Shape 101"/>
              <p:cNvSpPr/>
              <p:nvPr/>
            </p:nvSpPr>
            <p:spPr bwMode="auto">
              <a:xfrm>
                <a:off x="1846263" y="1758950"/>
                <a:ext cx="69850" cy="825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4" y="26"/>
                  </a:cxn>
                  <a:cxn ang="0">
                    <a:pos x="0" y="52"/>
                  </a:cxn>
                  <a:cxn ang="0">
                    <a:pos x="0" y="0"/>
                  </a:cxn>
                </a:cxnLst>
                <a:rect l="0" t="0" r="r" b="b"/>
                <a:pathLst>
                  <a:path w="44" h="52">
                    <a:moveTo>
                      <a:pt x="0" y="0"/>
                    </a:moveTo>
                    <a:lnTo>
                      <a:pt x="44" y="26"/>
                    </a:lnTo>
                    <a:lnTo>
                      <a:pt x="0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" name="Group 47"/>
          <p:cNvGrpSpPr/>
          <p:nvPr/>
        </p:nvGrpSpPr>
        <p:grpSpPr>
          <a:xfrm>
            <a:off x="5651997" y="1994861"/>
            <a:ext cx="2159677" cy="649603"/>
            <a:chOff x="8601584" y="1451933"/>
            <a:chExt cx="2196245" cy="866137"/>
          </a:xfrm>
        </p:grpSpPr>
        <p:sp>
          <p:nvSpPr>
            <p:cNvPr id="18" name="TextBox 48"/>
            <p:cNvSpPr txBox="1"/>
            <p:nvPr/>
          </p:nvSpPr>
          <p:spPr bwMode="auto">
            <a:xfrm>
              <a:off x="8601584" y="1451933"/>
              <a:ext cx="2196244" cy="309958"/>
            </a:xfrm>
            <a:prstGeom prst="rect">
              <a:avLst/>
            </a:prstGeom>
            <a:noFill/>
          </p:spPr>
          <p:txBody>
            <a:bodyPr wrap="none" lIns="360000" tIns="0" rIns="360000" bIns="0" anchor="ctr" anchorCtr="0">
              <a:normAutofit/>
            </a:bodyPr>
            <a:lstStyle/>
            <a:p>
              <a:r>
                <a:rPr lang="zh-CN" altLang="en-US" sz="1400" dirty="0">
                  <a:solidFill>
                    <a:schemeClr val="accent3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  <a:endParaRPr lang="zh-CN" altLang="en-US" sz="1400" dirty="0">
                <a:solidFill>
                  <a:schemeClr val="accent3">
                    <a:lumMod val="100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TextBox 49"/>
            <p:cNvSpPr txBox="1"/>
            <p:nvPr/>
          </p:nvSpPr>
          <p:spPr bwMode="auto">
            <a:xfrm>
              <a:off x="8601585" y="1761891"/>
              <a:ext cx="2196244" cy="556179"/>
            </a:xfrm>
            <a:prstGeom prst="rect">
              <a:avLst/>
            </a:prstGeom>
            <a:noFill/>
          </p:spPr>
          <p:txBody>
            <a:bodyPr wrap="square" lIns="360000" tIns="0" rIns="360000" bIns="0">
              <a:normAutofit fontScale="92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  <a:endParaRPr lang="zh-CN" altLang="en-US" sz="10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9" name="Group 50"/>
          <p:cNvGrpSpPr/>
          <p:nvPr/>
        </p:nvGrpSpPr>
        <p:grpSpPr>
          <a:xfrm>
            <a:off x="5225417" y="1208974"/>
            <a:ext cx="2159677" cy="649603"/>
            <a:chOff x="8601584" y="1451933"/>
            <a:chExt cx="2196245" cy="866137"/>
          </a:xfrm>
        </p:grpSpPr>
        <p:sp>
          <p:nvSpPr>
            <p:cNvPr id="16" name="TextBox 51"/>
            <p:cNvSpPr txBox="1"/>
            <p:nvPr/>
          </p:nvSpPr>
          <p:spPr bwMode="auto">
            <a:xfrm>
              <a:off x="8601584" y="1451933"/>
              <a:ext cx="2196244" cy="309958"/>
            </a:xfrm>
            <a:prstGeom prst="rect">
              <a:avLst/>
            </a:prstGeom>
            <a:noFill/>
          </p:spPr>
          <p:txBody>
            <a:bodyPr wrap="none" lIns="360000" tIns="0" rIns="360000" bIns="0" anchor="ctr" anchorCtr="0">
              <a:normAutofit/>
            </a:bodyPr>
            <a:lstStyle/>
            <a:p>
              <a:r>
                <a:rPr lang="zh-CN" altLang="en-US" sz="1400" dirty="0">
                  <a:solidFill>
                    <a:schemeClr val="accent4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  <a:endParaRPr lang="zh-CN" altLang="en-US" sz="1400" dirty="0">
                <a:solidFill>
                  <a:schemeClr val="accent4">
                    <a:lumMod val="100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TextBox 52"/>
            <p:cNvSpPr txBox="1"/>
            <p:nvPr/>
          </p:nvSpPr>
          <p:spPr bwMode="auto">
            <a:xfrm>
              <a:off x="8601585" y="1761891"/>
              <a:ext cx="2196244" cy="556179"/>
            </a:xfrm>
            <a:prstGeom prst="rect">
              <a:avLst/>
            </a:prstGeom>
            <a:noFill/>
          </p:spPr>
          <p:txBody>
            <a:bodyPr wrap="square" lIns="360000" tIns="0" rIns="360000" bIns="0">
              <a:normAutofit fontScale="92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  <a:endParaRPr lang="zh-CN" altLang="en-US" sz="10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0" name="Group 53"/>
          <p:cNvGrpSpPr/>
          <p:nvPr/>
        </p:nvGrpSpPr>
        <p:grpSpPr>
          <a:xfrm>
            <a:off x="5226945" y="2776161"/>
            <a:ext cx="2159677" cy="649603"/>
            <a:chOff x="8601584" y="1451933"/>
            <a:chExt cx="2196245" cy="866137"/>
          </a:xfrm>
        </p:grpSpPr>
        <p:sp>
          <p:nvSpPr>
            <p:cNvPr id="14" name="TextBox 54"/>
            <p:cNvSpPr txBox="1"/>
            <p:nvPr/>
          </p:nvSpPr>
          <p:spPr bwMode="auto">
            <a:xfrm>
              <a:off x="8601584" y="1451933"/>
              <a:ext cx="2196244" cy="309958"/>
            </a:xfrm>
            <a:prstGeom prst="rect">
              <a:avLst/>
            </a:prstGeom>
            <a:noFill/>
          </p:spPr>
          <p:txBody>
            <a:bodyPr wrap="none" lIns="360000" tIns="0" rIns="360000" bIns="0" anchor="ctr" anchorCtr="0">
              <a:normAutofit/>
            </a:bodyPr>
            <a:lstStyle/>
            <a:p>
              <a:r>
                <a:rPr lang="zh-CN" altLang="en-US" sz="1400" dirty="0">
                  <a:solidFill>
                    <a:schemeClr val="accent2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  <a:endParaRPr lang="zh-CN" altLang="en-US" sz="1400" dirty="0">
                <a:solidFill>
                  <a:schemeClr val="accent2">
                    <a:lumMod val="100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TextBox 55"/>
            <p:cNvSpPr txBox="1"/>
            <p:nvPr/>
          </p:nvSpPr>
          <p:spPr bwMode="auto">
            <a:xfrm>
              <a:off x="8601585" y="1761891"/>
              <a:ext cx="2196244" cy="556179"/>
            </a:xfrm>
            <a:prstGeom prst="rect">
              <a:avLst/>
            </a:prstGeom>
            <a:noFill/>
          </p:spPr>
          <p:txBody>
            <a:bodyPr wrap="square" lIns="360000" tIns="0" rIns="360000" bIns="0">
              <a:normAutofit fontScale="92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  <a:endParaRPr lang="zh-CN" altLang="en-US" sz="10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1" name="Group 56"/>
          <p:cNvGrpSpPr/>
          <p:nvPr/>
        </p:nvGrpSpPr>
        <p:grpSpPr>
          <a:xfrm>
            <a:off x="5651997" y="3555932"/>
            <a:ext cx="2159677" cy="649603"/>
            <a:chOff x="8601584" y="1451933"/>
            <a:chExt cx="2196245" cy="866137"/>
          </a:xfrm>
        </p:grpSpPr>
        <p:sp>
          <p:nvSpPr>
            <p:cNvPr id="12" name="TextBox 57"/>
            <p:cNvSpPr txBox="1"/>
            <p:nvPr/>
          </p:nvSpPr>
          <p:spPr bwMode="auto">
            <a:xfrm>
              <a:off x="8601584" y="1451933"/>
              <a:ext cx="2196244" cy="309958"/>
            </a:xfrm>
            <a:prstGeom prst="rect">
              <a:avLst/>
            </a:prstGeom>
            <a:noFill/>
          </p:spPr>
          <p:txBody>
            <a:bodyPr wrap="none" lIns="360000" tIns="0" rIns="360000" bIns="0" anchor="ctr" anchorCtr="0">
              <a:normAutofit/>
            </a:bodyPr>
            <a:lstStyle/>
            <a:p>
              <a:r>
                <a:rPr lang="zh-CN" altLang="en-US" sz="1400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  <a:endParaRPr lang="zh-CN" altLang="en-US" sz="1400" dirty="0">
                <a:solidFill>
                  <a:schemeClr val="accent1">
                    <a:lumMod val="100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TextBox 58"/>
            <p:cNvSpPr txBox="1"/>
            <p:nvPr/>
          </p:nvSpPr>
          <p:spPr bwMode="auto">
            <a:xfrm>
              <a:off x="8601585" y="1761891"/>
              <a:ext cx="2196244" cy="556179"/>
            </a:xfrm>
            <a:prstGeom prst="rect">
              <a:avLst/>
            </a:prstGeom>
            <a:noFill/>
          </p:spPr>
          <p:txBody>
            <a:bodyPr wrap="square" lIns="360000" tIns="0" rIns="360000" bIns="0">
              <a:normAutofit fontScale="92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  <a:endParaRPr lang="zh-CN" altLang="en-US" sz="10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56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明年工作计划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35906" y="1994600"/>
            <a:ext cx="3501928" cy="1431503"/>
            <a:chOff x="835906" y="1994600"/>
            <a:chExt cx="3501928" cy="1431503"/>
          </a:xfrm>
        </p:grpSpPr>
        <p:sp>
          <p:nvSpPr>
            <p:cNvPr id="7" name="Freeform: Shape 12"/>
            <p:cNvSpPr/>
            <p:nvPr/>
          </p:nvSpPr>
          <p:spPr bwMode="auto">
            <a:xfrm rot="2700000">
              <a:off x="835906" y="1994600"/>
              <a:ext cx="1431503" cy="1431504"/>
            </a:xfrm>
            <a:custGeom>
              <a:avLst/>
              <a:gdLst>
                <a:gd name="connsiteX0" fmla="*/ 0 w 1628122"/>
                <a:gd name="connsiteY0" fmla="*/ 1628122 h 1628122"/>
                <a:gd name="connsiteX1" fmla="*/ 0 w 1628122"/>
                <a:gd name="connsiteY1" fmla="*/ 0 h 1628122"/>
                <a:gd name="connsiteX2" fmla="*/ 1628122 w 1628122"/>
                <a:gd name="connsiteY2" fmla="*/ 1628122 h 1628122"/>
                <a:gd name="connsiteX3" fmla="*/ 0 w 1628122"/>
                <a:gd name="connsiteY3" fmla="*/ 1628122 h 162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122" h="1628122">
                  <a:moveTo>
                    <a:pt x="0" y="1628122"/>
                  </a:moveTo>
                  <a:lnTo>
                    <a:pt x="0" y="0"/>
                  </a:lnTo>
                  <a:lnTo>
                    <a:pt x="1628122" y="1628122"/>
                  </a:lnTo>
                  <a:lnTo>
                    <a:pt x="0" y="1628122"/>
                  </a:lnTo>
                  <a:close/>
                </a:path>
              </a:pathLst>
            </a:custGeom>
            <a:gradFill>
              <a:gsLst>
                <a:gs pos="49000">
                  <a:schemeClr val="accent2">
                    <a:lumMod val="75000"/>
                  </a:schemeClr>
                </a:gs>
                <a:gs pos="50000">
                  <a:schemeClr val="accent1">
                    <a:lumMod val="75000"/>
                  </a:schemeClr>
                </a:gs>
              </a:gsLst>
              <a:lin ang="2760000" scaled="0"/>
            </a:gra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8" name="Group 13"/>
            <p:cNvGrpSpPr/>
            <p:nvPr/>
          </p:nvGrpSpPr>
          <p:grpSpPr>
            <a:xfrm flipH="1">
              <a:off x="1549331" y="2095996"/>
              <a:ext cx="2788503" cy="1272959"/>
              <a:chOff x="1695450" y="2114550"/>
              <a:chExt cx="4171949" cy="1143001"/>
            </a:xfrm>
          </p:grpSpPr>
          <p:sp>
            <p:nvSpPr>
              <p:cNvPr id="33" name="Rectangle 14"/>
              <p:cNvSpPr/>
              <p:nvPr/>
            </p:nvSpPr>
            <p:spPr bwMode="auto">
              <a:xfrm>
                <a:off x="4191000" y="2114550"/>
                <a:ext cx="1676399" cy="53340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4" name="Diagonal Stripe 15"/>
              <p:cNvSpPr/>
              <p:nvPr/>
            </p:nvSpPr>
            <p:spPr bwMode="auto">
              <a:xfrm rot="10800000">
                <a:off x="2362200" y="2114550"/>
                <a:ext cx="1828800" cy="1143000"/>
              </a:xfrm>
              <a:prstGeom prst="diagStripe">
                <a:avLst>
                  <a:gd name="adj" fmla="val 53333"/>
                </a:avLst>
              </a:prstGeom>
              <a:solidFill>
                <a:schemeClr val="accent2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5" name="Arrow: Left 16"/>
              <p:cNvSpPr/>
              <p:nvPr/>
            </p:nvSpPr>
            <p:spPr bwMode="auto">
              <a:xfrm>
                <a:off x="1695450" y="2724151"/>
                <a:ext cx="1524000" cy="533400"/>
              </a:xfrm>
              <a:prstGeom prst="leftArrow">
                <a:avLst>
                  <a:gd name="adj1" fmla="val 100000"/>
                  <a:gd name="adj2" fmla="val 49107"/>
                </a:avLst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17"/>
            <p:cNvGrpSpPr/>
            <p:nvPr/>
          </p:nvGrpSpPr>
          <p:grpSpPr>
            <a:xfrm flipH="1" flipV="1">
              <a:off x="1549331" y="2029001"/>
              <a:ext cx="2788503" cy="1272961"/>
              <a:chOff x="1695450" y="2114550"/>
              <a:chExt cx="4171949" cy="1143001"/>
            </a:xfrm>
          </p:grpSpPr>
          <p:sp>
            <p:nvSpPr>
              <p:cNvPr id="30" name="Rectangle 18"/>
              <p:cNvSpPr/>
              <p:nvPr/>
            </p:nvSpPr>
            <p:spPr bwMode="auto">
              <a:xfrm>
                <a:off x="4191000" y="2114550"/>
                <a:ext cx="1676399" cy="533400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1" name="Diagonal Stripe 19"/>
              <p:cNvSpPr/>
              <p:nvPr/>
            </p:nvSpPr>
            <p:spPr bwMode="auto">
              <a:xfrm rot="10800000">
                <a:off x="2362200" y="2114550"/>
                <a:ext cx="1828800" cy="1143000"/>
              </a:xfrm>
              <a:prstGeom prst="diagStripe">
                <a:avLst>
                  <a:gd name="adj" fmla="val 53333"/>
                </a:avLst>
              </a:prstGeom>
              <a:solidFill>
                <a:schemeClr val="accent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2" name="Arrow: Left 20"/>
              <p:cNvSpPr/>
              <p:nvPr/>
            </p:nvSpPr>
            <p:spPr bwMode="auto">
              <a:xfrm>
                <a:off x="1695450" y="2724151"/>
                <a:ext cx="1524000" cy="533400"/>
              </a:xfrm>
              <a:prstGeom prst="leftArrow">
                <a:avLst>
                  <a:gd name="adj1" fmla="val 100000"/>
                  <a:gd name="adj2" fmla="val 49107"/>
                </a:avLst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10" name="TextBox 21"/>
            <p:cNvSpPr txBox="1"/>
            <p:nvPr/>
          </p:nvSpPr>
          <p:spPr>
            <a:xfrm>
              <a:off x="3626178" y="2188369"/>
              <a:ext cx="211597" cy="276999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pPr lvl="0" algn="ctr" defTabSz="914400">
                <a:spcBef>
                  <a:spcPct val="0"/>
                </a:spcBef>
                <a:defRPr/>
              </a:pPr>
              <a:r>
                <a:rPr lang="en-US" sz="2400" b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11" name="TextBox 22"/>
            <p:cNvSpPr txBox="1"/>
            <p:nvPr/>
          </p:nvSpPr>
          <p:spPr>
            <a:xfrm>
              <a:off x="3612352" y="2924471"/>
              <a:ext cx="239248" cy="276999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pPr lvl="0" algn="ctr" defTabSz="914400">
                <a:spcBef>
                  <a:spcPct val="0"/>
                </a:spcBef>
                <a:defRPr/>
              </a:pPr>
              <a:r>
                <a:rPr lang="en-US" sz="2400" b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14" name="Freeform: Shape 25"/>
            <p:cNvSpPr/>
            <p:nvPr/>
          </p:nvSpPr>
          <p:spPr bwMode="auto">
            <a:xfrm>
              <a:off x="1914851" y="2267933"/>
              <a:ext cx="345554" cy="268027"/>
            </a:xfrm>
            <a:custGeom>
              <a:avLst/>
              <a:gdLst/>
              <a:ahLst/>
              <a:cxnLst>
                <a:cxn ang="0">
                  <a:pos x="29" y="41"/>
                </a:cxn>
                <a:cxn ang="0">
                  <a:pos x="22" y="40"/>
                </a:cxn>
                <a:cxn ang="0">
                  <a:pos x="11" y="45"/>
                </a:cxn>
                <a:cxn ang="0">
                  <a:pos x="7" y="46"/>
                </a:cxn>
                <a:cxn ang="0">
                  <a:pos x="7" y="46"/>
                </a:cxn>
                <a:cxn ang="0">
                  <a:pos x="6" y="45"/>
                </a:cxn>
                <a:cxn ang="0">
                  <a:pos x="6" y="43"/>
                </a:cxn>
                <a:cxn ang="0">
                  <a:pos x="11" y="36"/>
                </a:cxn>
                <a:cxn ang="0">
                  <a:pos x="0" y="20"/>
                </a:cxn>
                <a:cxn ang="0">
                  <a:pos x="29" y="0"/>
                </a:cxn>
                <a:cxn ang="0">
                  <a:pos x="57" y="20"/>
                </a:cxn>
                <a:cxn ang="0">
                  <a:pos x="29" y="41"/>
                </a:cxn>
                <a:cxn ang="0">
                  <a:pos x="62" y="47"/>
                </a:cxn>
                <a:cxn ang="0">
                  <a:pos x="66" y="53"/>
                </a:cxn>
                <a:cxn ang="0">
                  <a:pos x="67" y="55"/>
                </a:cxn>
                <a:cxn ang="0">
                  <a:pos x="66" y="56"/>
                </a:cxn>
                <a:cxn ang="0">
                  <a:pos x="62" y="55"/>
                </a:cxn>
                <a:cxn ang="0">
                  <a:pos x="51" y="50"/>
                </a:cxn>
                <a:cxn ang="0">
                  <a:pos x="44" y="51"/>
                </a:cxn>
                <a:cxn ang="0">
                  <a:pos x="25" y="46"/>
                </a:cxn>
                <a:cxn ang="0">
                  <a:pos x="29" y="46"/>
                </a:cxn>
                <a:cxn ang="0">
                  <a:pos x="52" y="39"/>
                </a:cxn>
                <a:cxn ang="0">
                  <a:pos x="62" y="20"/>
                </a:cxn>
                <a:cxn ang="0">
                  <a:pos x="61" y="14"/>
                </a:cxn>
                <a:cxn ang="0">
                  <a:pos x="72" y="30"/>
                </a:cxn>
                <a:cxn ang="0">
                  <a:pos x="62" y="47"/>
                </a:cxn>
              </a:cxnLst>
              <a:rect l="0" t="0" r="r" b="b"/>
              <a:pathLst>
                <a:path w="72" h="56">
                  <a:moveTo>
                    <a:pt x="29" y="41"/>
                  </a:moveTo>
                  <a:cubicBezTo>
                    <a:pt x="26" y="41"/>
                    <a:pt x="24" y="40"/>
                    <a:pt x="22" y="40"/>
                  </a:cubicBezTo>
                  <a:cubicBezTo>
                    <a:pt x="18" y="42"/>
                    <a:pt x="15" y="44"/>
                    <a:pt x="11" y="45"/>
                  </a:cubicBezTo>
                  <a:cubicBezTo>
                    <a:pt x="9" y="45"/>
                    <a:pt x="8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6" y="46"/>
                    <a:pt x="6" y="45"/>
                    <a:pt x="6" y="45"/>
                  </a:cubicBezTo>
                  <a:cubicBezTo>
                    <a:pt x="5" y="44"/>
                    <a:pt x="6" y="43"/>
                    <a:pt x="6" y="43"/>
                  </a:cubicBezTo>
                  <a:cubicBezTo>
                    <a:pt x="8" y="41"/>
                    <a:pt x="10" y="40"/>
                    <a:pt x="11" y="36"/>
                  </a:cubicBezTo>
                  <a:cubicBezTo>
                    <a:pt x="5" y="32"/>
                    <a:pt x="0" y="27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44" y="0"/>
                    <a:pt x="57" y="9"/>
                    <a:pt x="57" y="20"/>
                  </a:cubicBezTo>
                  <a:cubicBezTo>
                    <a:pt x="57" y="32"/>
                    <a:pt x="44" y="41"/>
                    <a:pt x="29" y="41"/>
                  </a:cubicBezTo>
                  <a:close/>
                  <a:moveTo>
                    <a:pt x="62" y="47"/>
                  </a:moveTo>
                  <a:cubicBezTo>
                    <a:pt x="63" y="50"/>
                    <a:pt x="65" y="51"/>
                    <a:pt x="66" y="53"/>
                  </a:cubicBezTo>
                  <a:cubicBezTo>
                    <a:pt x="67" y="54"/>
                    <a:pt x="67" y="54"/>
                    <a:pt x="67" y="55"/>
                  </a:cubicBezTo>
                  <a:cubicBezTo>
                    <a:pt x="67" y="56"/>
                    <a:pt x="67" y="56"/>
                    <a:pt x="66" y="56"/>
                  </a:cubicBezTo>
                  <a:cubicBezTo>
                    <a:pt x="65" y="56"/>
                    <a:pt x="63" y="56"/>
                    <a:pt x="62" y="55"/>
                  </a:cubicBezTo>
                  <a:cubicBezTo>
                    <a:pt x="58" y="54"/>
                    <a:pt x="55" y="53"/>
                    <a:pt x="51" y="50"/>
                  </a:cubicBezTo>
                  <a:cubicBezTo>
                    <a:pt x="49" y="51"/>
                    <a:pt x="47" y="51"/>
                    <a:pt x="44" y="51"/>
                  </a:cubicBezTo>
                  <a:cubicBezTo>
                    <a:pt x="37" y="51"/>
                    <a:pt x="30" y="49"/>
                    <a:pt x="25" y="46"/>
                  </a:cubicBezTo>
                  <a:cubicBezTo>
                    <a:pt x="26" y="46"/>
                    <a:pt x="28" y="46"/>
                    <a:pt x="29" y="46"/>
                  </a:cubicBezTo>
                  <a:cubicBezTo>
                    <a:pt x="37" y="46"/>
                    <a:pt x="46" y="43"/>
                    <a:pt x="52" y="39"/>
                  </a:cubicBezTo>
                  <a:cubicBezTo>
                    <a:pt x="58" y="34"/>
                    <a:pt x="62" y="27"/>
                    <a:pt x="62" y="20"/>
                  </a:cubicBezTo>
                  <a:cubicBezTo>
                    <a:pt x="62" y="18"/>
                    <a:pt x="62" y="16"/>
                    <a:pt x="61" y="14"/>
                  </a:cubicBezTo>
                  <a:cubicBezTo>
                    <a:pt x="68" y="18"/>
                    <a:pt x="72" y="24"/>
                    <a:pt x="72" y="30"/>
                  </a:cubicBezTo>
                  <a:cubicBezTo>
                    <a:pt x="72" y="37"/>
                    <a:pt x="68" y="43"/>
                    <a:pt x="62" y="4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Freeform: Shape 26"/>
            <p:cNvSpPr/>
            <p:nvPr/>
          </p:nvSpPr>
          <p:spPr bwMode="auto">
            <a:xfrm>
              <a:off x="1952443" y="2873809"/>
              <a:ext cx="270370" cy="272532"/>
            </a:xfrm>
            <a:custGeom>
              <a:avLst/>
              <a:gdLst/>
              <a:ahLst/>
              <a:cxnLst>
                <a:cxn ang="0">
                  <a:pos x="58" y="33"/>
                </a:cxn>
                <a:cxn ang="0">
                  <a:pos x="57" y="34"/>
                </a:cxn>
                <a:cxn ang="0">
                  <a:pos x="50" y="35"/>
                </a:cxn>
                <a:cxn ang="0">
                  <a:pos x="49" y="39"/>
                </a:cxn>
                <a:cxn ang="0">
                  <a:pos x="53" y="44"/>
                </a:cxn>
                <a:cxn ang="0">
                  <a:pos x="53" y="45"/>
                </a:cxn>
                <a:cxn ang="0">
                  <a:pos x="53" y="46"/>
                </a:cxn>
                <a:cxn ang="0">
                  <a:pos x="45" y="53"/>
                </a:cxn>
                <a:cxn ang="0">
                  <a:pos x="44" y="52"/>
                </a:cxn>
                <a:cxn ang="0">
                  <a:pos x="39" y="48"/>
                </a:cxn>
                <a:cxn ang="0">
                  <a:pos x="36" y="50"/>
                </a:cxn>
                <a:cxn ang="0">
                  <a:pos x="34" y="57"/>
                </a:cxn>
                <a:cxn ang="0">
                  <a:pos x="33" y="58"/>
                </a:cxn>
                <a:cxn ang="0">
                  <a:pos x="25" y="58"/>
                </a:cxn>
                <a:cxn ang="0">
                  <a:pos x="23" y="57"/>
                </a:cxn>
                <a:cxn ang="0">
                  <a:pos x="22" y="50"/>
                </a:cxn>
                <a:cxn ang="0">
                  <a:pos x="19" y="48"/>
                </a:cxn>
                <a:cxn ang="0">
                  <a:pos x="14" y="52"/>
                </a:cxn>
                <a:cxn ang="0">
                  <a:pos x="13" y="53"/>
                </a:cxn>
                <a:cxn ang="0">
                  <a:pos x="12" y="52"/>
                </a:cxn>
                <a:cxn ang="0">
                  <a:pos x="5" y="46"/>
                </a:cxn>
                <a:cxn ang="0">
                  <a:pos x="5" y="45"/>
                </a:cxn>
                <a:cxn ang="0">
                  <a:pos x="5" y="44"/>
                </a:cxn>
                <a:cxn ang="0">
                  <a:pos x="9" y="39"/>
                </a:cxn>
                <a:cxn ang="0">
                  <a:pos x="8" y="35"/>
                </a:cxn>
                <a:cxn ang="0">
                  <a:pos x="1" y="34"/>
                </a:cxn>
                <a:cxn ang="0">
                  <a:pos x="0" y="33"/>
                </a:cxn>
                <a:cxn ang="0">
                  <a:pos x="0" y="24"/>
                </a:cxn>
                <a:cxn ang="0">
                  <a:pos x="1" y="23"/>
                </a:cxn>
                <a:cxn ang="0">
                  <a:pos x="8" y="22"/>
                </a:cxn>
                <a:cxn ang="0">
                  <a:pos x="9" y="18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5" y="11"/>
                </a:cxn>
                <a:cxn ang="0">
                  <a:pos x="13" y="5"/>
                </a:cxn>
                <a:cxn ang="0">
                  <a:pos x="14" y="5"/>
                </a:cxn>
                <a:cxn ang="0">
                  <a:pos x="19" y="9"/>
                </a:cxn>
                <a:cxn ang="0">
                  <a:pos x="22" y="8"/>
                </a:cxn>
                <a:cxn ang="0">
                  <a:pos x="23" y="1"/>
                </a:cxn>
                <a:cxn ang="0">
                  <a:pos x="25" y="0"/>
                </a:cxn>
                <a:cxn ang="0">
                  <a:pos x="33" y="0"/>
                </a:cxn>
                <a:cxn ang="0">
                  <a:pos x="34" y="1"/>
                </a:cxn>
                <a:cxn ang="0">
                  <a:pos x="36" y="8"/>
                </a:cxn>
                <a:cxn ang="0">
                  <a:pos x="39" y="9"/>
                </a:cxn>
                <a:cxn ang="0">
                  <a:pos x="44" y="5"/>
                </a:cxn>
                <a:cxn ang="0">
                  <a:pos x="45" y="5"/>
                </a:cxn>
                <a:cxn ang="0">
                  <a:pos x="46" y="5"/>
                </a:cxn>
                <a:cxn ang="0">
                  <a:pos x="52" y="12"/>
                </a:cxn>
                <a:cxn ang="0">
                  <a:pos x="53" y="12"/>
                </a:cxn>
                <a:cxn ang="0">
                  <a:pos x="52" y="13"/>
                </a:cxn>
                <a:cxn ang="0">
                  <a:pos x="48" y="18"/>
                </a:cxn>
                <a:cxn ang="0">
                  <a:pos x="50" y="22"/>
                </a:cxn>
                <a:cxn ang="0">
                  <a:pos x="57" y="23"/>
                </a:cxn>
                <a:cxn ang="0">
                  <a:pos x="58" y="25"/>
                </a:cxn>
                <a:cxn ang="0">
                  <a:pos x="58" y="33"/>
                </a:cxn>
                <a:cxn ang="0">
                  <a:pos x="29" y="19"/>
                </a:cxn>
                <a:cxn ang="0">
                  <a:pos x="19" y="29"/>
                </a:cxn>
                <a:cxn ang="0">
                  <a:pos x="29" y="38"/>
                </a:cxn>
                <a:cxn ang="0">
                  <a:pos x="39" y="29"/>
                </a:cxn>
                <a:cxn ang="0">
                  <a:pos x="29" y="19"/>
                </a:cxn>
              </a:cxnLst>
              <a:rect l="0" t="0" r="r" b="b"/>
              <a:pathLst>
                <a:path w="58" h="58">
                  <a:moveTo>
                    <a:pt x="58" y="33"/>
                  </a:moveTo>
                  <a:cubicBezTo>
                    <a:pt x="58" y="34"/>
                    <a:pt x="58" y="34"/>
                    <a:pt x="57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7"/>
                    <a:pt x="49" y="38"/>
                    <a:pt x="49" y="39"/>
                  </a:cubicBezTo>
                  <a:cubicBezTo>
                    <a:pt x="50" y="41"/>
                    <a:pt x="51" y="42"/>
                    <a:pt x="53" y="44"/>
                  </a:cubicBezTo>
                  <a:cubicBezTo>
                    <a:pt x="53" y="44"/>
                    <a:pt x="53" y="45"/>
                    <a:pt x="53" y="45"/>
                  </a:cubicBezTo>
                  <a:cubicBezTo>
                    <a:pt x="53" y="45"/>
                    <a:pt x="53" y="46"/>
                    <a:pt x="53" y="46"/>
                  </a:cubicBezTo>
                  <a:cubicBezTo>
                    <a:pt x="52" y="47"/>
                    <a:pt x="47" y="53"/>
                    <a:pt x="45" y="53"/>
                  </a:cubicBezTo>
                  <a:cubicBezTo>
                    <a:pt x="45" y="53"/>
                    <a:pt x="45" y="53"/>
                    <a:pt x="44" y="52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8" y="49"/>
                    <a:pt x="37" y="49"/>
                    <a:pt x="36" y="50"/>
                  </a:cubicBezTo>
                  <a:cubicBezTo>
                    <a:pt x="35" y="52"/>
                    <a:pt x="35" y="55"/>
                    <a:pt x="34" y="57"/>
                  </a:cubicBezTo>
                  <a:cubicBezTo>
                    <a:pt x="34" y="57"/>
                    <a:pt x="34" y="58"/>
                    <a:pt x="33" y="58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4" y="58"/>
                    <a:pt x="23" y="57"/>
                    <a:pt x="23" y="57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1" y="49"/>
                    <a:pt x="20" y="49"/>
                    <a:pt x="19" y="48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3"/>
                    <a:pt x="12" y="53"/>
                    <a:pt x="12" y="52"/>
                  </a:cubicBezTo>
                  <a:cubicBezTo>
                    <a:pt x="10" y="50"/>
                    <a:pt x="7" y="48"/>
                    <a:pt x="5" y="46"/>
                  </a:cubicBezTo>
                  <a:cubicBezTo>
                    <a:pt x="5" y="46"/>
                    <a:pt x="5" y="45"/>
                    <a:pt x="5" y="45"/>
                  </a:cubicBezTo>
                  <a:cubicBezTo>
                    <a:pt x="5" y="45"/>
                    <a:pt x="5" y="44"/>
                    <a:pt x="5" y="44"/>
                  </a:cubicBezTo>
                  <a:cubicBezTo>
                    <a:pt x="7" y="42"/>
                    <a:pt x="8" y="41"/>
                    <a:pt x="9" y="39"/>
                  </a:cubicBezTo>
                  <a:cubicBezTo>
                    <a:pt x="9" y="38"/>
                    <a:pt x="8" y="37"/>
                    <a:pt x="8" y="35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4"/>
                    <a:pt x="0" y="33"/>
                    <a:pt x="0" y="3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1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1"/>
                    <a:pt x="9" y="20"/>
                    <a:pt x="9" y="18"/>
                  </a:cubicBezTo>
                  <a:cubicBezTo>
                    <a:pt x="8" y="17"/>
                    <a:pt x="7" y="15"/>
                    <a:pt x="5" y="13"/>
                  </a:cubicBezTo>
                  <a:cubicBezTo>
                    <a:pt x="5" y="13"/>
                    <a:pt x="5" y="13"/>
                    <a:pt x="5" y="12"/>
                  </a:cubicBezTo>
                  <a:cubicBezTo>
                    <a:pt x="5" y="12"/>
                    <a:pt x="5" y="12"/>
                    <a:pt x="5" y="11"/>
                  </a:cubicBezTo>
                  <a:cubicBezTo>
                    <a:pt x="6" y="10"/>
                    <a:pt x="11" y="5"/>
                    <a:pt x="13" y="5"/>
                  </a:cubicBezTo>
                  <a:cubicBezTo>
                    <a:pt x="13" y="5"/>
                    <a:pt x="13" y="5"/>
                    <a:pt x="14" y="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1" y="8"/>
                    <a:pt x="22" y="8"/>
                  </a:cubicBezTo>
                  <a:cubicBezTo>
                    <a:pt x="22" y="5"/>
                    <a:pt x="23" y="3"/>
                    <a:pt x="23" y="1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8"/>
                    <a:pt x="38" y="9"/>
                    <a:pt x="39" y="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51" y="9"/>
                    <a:pt x="52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3"/>
                    <a:pt x="53" y="13"/>
                    <a:pt x="52" y="13"/>
                  </a:cubicBezTo>
                  <a:cubicBezTo>
                    <a:pt x="51" y="15"/>
                    <a:pt x="50" y="17"/>
                    <a:pt x="48" y="18"/>
                  </a:cubicBezTo>
                  <a:cubicBezTo>
                    <a:pt x="49" y="20"/>
                    <a:pt x="50" y="21"/>
                    <a:pt x="50" y="22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8" y="23"/>
                    <a:pt x="58" y="24"/>
                    <a:pt x="58" y="25"/>
                  </a:cubicBezTo>
                  <a:lnTo>
                    <a:pt x="58" y="33"/>
                  </a:lnTo>
                  <a:close/>
                  <a:moveTo>
                    <a:pt x="29" y="19"/>
                  </a:moveTo>
                  <a:cubicBezTo>
                    <a:pt x="24" y="19"/>
                    <a:pt x="19" y="23"/>
                    <a:pt x="19" y="29"/>
                  </a:cubicBezTo>
                  <a:cubicBezTo>
                    <a:pt x="19" y="34"/>
                    <a:pt x="24" y="38"/>
                    <a:pt x="29" y="38"/>
                  </a:cubicBezTo>
                  <a:cubicBezTo>
                    <a:pt x="34" y="38"/>
                    <a:pt x="39" y="34"/>
                    <a:pt x="39" y="29"/>
                  </a:cubicBezTo>
                  <a:cubicBezTo>
                    <a:pt x="39" y="23"/>
                    <a:pt x="34" y="19"/>
                    <a:pt x="29" y="1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4806166" y="1994600"/>
            <a:ext cx="3501929" cy="1431504"/>
            <a:chOff x="4806166" y="1994600"/>
            <a:chExt cx="3501929" cy="1431504"/>
          </a:xfrm>
        </p:grpSpPr>
        <p:sp>
          <p:nvSpPr>
            <p:cNvPr id="4" name="Freeform: Shape 3"/>
            <p:cNvSpPr/>
            <p:nvPr/>
          </p:nvSpPr>
          <p:spPr bwMode="auto">
            <a:xfrm rot="18900000" flipH="1">
              <a:off x="6876592" y="1994600"/>
              <a:ext cx="1431503" cy="1431504"/>
            </a:xfrm>
            <a:custGeom>
              <a:avLst/>
              <a:gdLst>
                <a:gd name="connsiteX0" fmla="*/ 0 w 1628122"/>
                <a:gd name="connsiteY0" fmla="*/ 1628122 h 1628122"/>
                <a:gd name="connsiteX1" fmla="*/ 0 w 1628122"/>
                <a:gd name="connsiteY1" fmla="*/ 0 h 1628122"/>
                <a:gd name="connsiteX2" fmla="*/ 1628122 w 1628122"/>
                <a:gd name="connsiteY2" fmla="*/ 1628122 h 1628122"/>
                <a:gd name="connsiteX3" fmla="*/ 0 w 1628122"/>
                <a:gd name="connsiteY3" fmla="*/ 1628122 h 162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122" h="1628122">
                  <a:moveTo>
                    <a:pt x="0" y="1628122"/>
                  </a:moveTo>
                  <a:lnTo>
                    <a:pt x="0" y="0"/>
                  </a:lnTo>
                  <a:lnTo>
                    <a:pt x="1628122" y="1628122"/>
                  </a:lnTo>
                  <a:lnTo>
                    <a:pt x="0" y="1628122"/>
                  </a:lnTo>
                  <a:close/>
                </a:path>
              </a:pathLst>
            </a:custGeom>
            <a:gradFill>
              <a:gsLst>
                <a:gs pos="49000">
                  <a:schemeClr val="accent4">
                    <a:lumMod val="75000"/>
                  </a:schemeClr>
                </a:gs>
                <a:gs pos="50000">
                  <a:schemeClr val="accent3">
                    <a:lumMod val="75000"/>
                  </a:schemeClr>
                </a:gs>
              </a:gsLst>
              <a:lin ang="2760000" scaled="0"/>
            </a:gra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4806166" y="2095994"/>
              <a:ext cx="2788503" cy="1272959"/>
              <a:chOff x="1695450" y="2114550"/>
              <a:chExt cx="4171949" cy="1143001"/>
            </a:xfrm>
          </p:grpSpPr>
          <p:sp>
            <p:nvSpPr>
              <p:cNvPr id="39" name="Rectangle 5"/>
              <p:cNvSpPr/>
              <p:nvPr/>
            </p:nvSpPr>
            <p:spPr bwMode="auto">
              <a:xfrm>
                <a:off x="4191000" y="2114550"/>
                <a:ext cx="1676399" cy="533400"/>
              </a:xfrm>
              <a:prstGeom prst="rect">
                <a:avLst/>
              </a:pr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0" name="Diagonal Stripe 6"/>
              <p:cNvSpPr/>
              <p:nvPr/>
            </p:nvSpPr>
            <p:spPr bwMode="auto">
              <a:xfrm rot="10800000">
                <a:off x="2362200" y="2114550"/>
                <a:ext cx="1828800" cy="1143000"/>
              </a:xfrm>
              <a:prstGeom prst="diagStripe">
                <a:avLst>
                  <a:gd name="adj" fmla="val 53333"/>
                </a:avLst>
              </a:prstGeom>
              <a:solidFill>
                <a:schemeClr val="accent4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1" name="Arrow: Left 7"/>
              <p:cNvSpPr/>
              <p:nvPr/>
            </p:nvSpPr>
            <p:spPr bwMode="auto">
              <a:xfrm>
                <a:off x="1695450" y="2724151"/>
                <a:ext cx="1524000" cy="533400"/>
              </a:xfrm>
              <a:prstGeom prst="leftArrow">
                <a:avLst>
                  <a:gd name="adj1" fmla="val 100000"/>
                  <a:gd name="adj2" fmla="val 49107"/>
                </a:avLst>
              </a:pr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Group 8"/>
            <p:cNvGrpSpPr/>
            <p:nvPr/>
          </p:nvGrpSpPr>
          <p:grpSpPr>
            <a:xfrm flipV="1">
              <a:off x="4806166" y="2028995"/>
              <a:ext cx="2788503" cy="1272962"/>
              <a:chOff x="1695450" y="2114550"/>
              <a:chExt cx="4171949" cy="1143001"/>
            </a:xfrm>
          </p:grpSpPr>
          <p:sp>
            <p:nvSpPr>
              <p:cNvPr id="36" name="Rectangle 9"/>
              <p:cNvSpPr/>
              <p:nvPr/>
            </p:nvSpPr>
            <p:spPr bwMode="auto">
              <a:xfrm>
                <a:off x="4191000" y="2114550"/>
                <a:ext cx="1676399" cy="533400"/>
              </a:xfrm>
              <a:prstGeom prst="rect">
                <a:avLst/>
              </a:prstGeom>
              <a:solidFill>
                <a:schemeClr val="accent3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7" name="Diagonal Stripe 10"/>
              <p:cNvSpPr/>
              <p:nvPr/>
            </p:nvSpPr>
            <p:spPr bwMode="auto">
              <a:xfrm rot="10800000">
                <a:off x="2362200" y="2114550"/>
                <a:ext cx="1828800" cy="1143000"/>
              </a:xfrm>
              <a:prstGeom prst="diagStripe">
                <a:avLst>
                  <a:gd name="adj" fmla="val 53333"/>
                </a:avLst>
              </a:prstGeom>
              <a:solidFill>
                <a:schemeClr val="accent3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8" name="Arrow: Left 11"/>
              <p:cNvSpPr/>
              <p:nvPr/>
            </p:nvSpPr>
            <p:spPr bwMode="auto">
              <a:xfrm>
                <a:off x="1695450" y="2724151"/>
                <a:ext cx="1524000" cy="533400"/>
              </a:xfrm>
              <a:prstGeom prst="leftArrow">
                <a:avLst>
                  <a:gd name="adj1" fmla="val 100000"/>
                  <a:gd name="adj2" fmla="val 49107"/>
                </a:avLst>
              </a:prstGeom>
              <a:solidFill>
                <a:schemeClr val="accent3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12" name="TextBox 23"/>
            <p:cNvSpPr txBox="1"/>
            <p:nvPr/>
          </p:nvSpPr>
          <p:spPr>
            <a:xfrm>
              <a:off x="5278827" y="2188369"/>
              <a:ext cx="246461" cy="276999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pPr lvl="0" algn="ctr" defTabSz="914400">
                <a:spcBef>
                  <a:spcPct val="0"/>
                </a:spcBef>
                <a:defRPr/>
              </a:pPr>
              <a:r>
                <a:rPr lang="en-US" sz="2400" b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13" name="TextBox 24"/>
            <p:cNvSpPr txBox="1"/>
            <p:nvPr/>
          </p:nvSpPr>
          <p:spPr>
            <a:xfrm>
              <a:off x="5282434" y="2924471"/>
              <a:ext cx="239248" cy="276999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pPr lvl="0" algn="ctr" defTabSz="914400">
                <a:spcBef>
                  <a:spcPct val="0"/>
                </a:spcBef>
                <a:defRPr/>
              </a:pPr>
              <a:r>
                <a:rPr lang="en-US" sz="2400" b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16" name="Freeform: Shape 27"/>
            <p:cNvSpPr/>
            <p:nvPr/>
          </p:nvSpPr>
          <p:spPr bwMode="auto">
            <a:xfrm>
              <a:off x="6939460" y="2269033"/>
              <a:ext cx="262944" cy="266928"/>
            </a:xfrm>
            <a:custGeom>
              <a:avLst/>
              <a:gdLst/>
              <a:ahLst/>
              <a:cxnLst>
                <a:cxn ang="0">
                  <a:pos x="61" y="49"/>
                </a:cxn>
                <a:cxn ang="0">
                  <a:pos x="49" y="62"/>
                </a:cxn>
                <a:cxn ang="0">
                  <a:pos x="36" y="49"/>
                </a:cxn>
                <a:cxn ang="0">
                  <a:pos x="36" y="48"/>
                </a:cxn>
                <a:cxn ang="0">
                  <a:pos x="21" y="41"/>
                </a:cxn>
                <a:cxn ang="0">
                  <a:pos x="13" y="44"/>
                </a:cxn>
                <a:cxn ang="0">
                  <a:pos x="0" y="31"/>
                </a:cxn>
                <a:cxn ang="0">
                  <a:pos x="13" y="18"/>
                </a:cxn>
                <a:cxn ang="0">
                  <a:pos x="21" y="22"/>
                </a:cxn>
                <a:cxn ang="0">
                  <a:pos x="36" y="15"/>
                </a:cxn>
                <a:cxn ang="0">
                  <a:pos x="36" y="13"/>
                </a:cxn>
                <a:cxn ang="0">
                  <a:pos x="49" y="0"/>
                </a:cxn>
                <a:cxn ang="0">
                  <a:pos x="61" y="13"/>
                </a:cxn>
                <a:cxn ang="0">
                  <a:pos x="49" y="26"/>
                </a:cxn>
                <a:cxn ang="0">
                  <a:pos x="40" y="23"/>
                </a:cxn>
                <a:cxn ang="0">
                  <a:pos x="25" y="30"/>
                </a:cxn>
                <a:cxn ang="0">
                  <a:pos x="25" y="31"/>
                </a:cxn>
                <a:cxn ang="0">
                  <a:pos x="25" y="33"/>
                </a:cxn>
                <a:cxn ang="0">
                  <a:pos x="40" y="40"/>
                </a:cxn>
                <a:cxn ang="0">
                  <a:pos x="49" y="36"/>
                </a:cxn>
                <a:cxn ang="0">
                  <a:pos x="61" y="49"/>
                </a:cxn>
              </a:cxnLst>
              <a:rect l="0" t="0" r="r" b="b"/>
              <a:pathLst>
                <a:path w="61" h="62">
                  <a:moveTo>
                    <a:pt x="61" y="49"/>
                  </a:moveTo>
                  <a:cubicBezTo>
                    <a:pt x="61" y="56"/>
                    <a:pt x="56" y="62"/>
                    <a:pt x="49" y="62"/>
                  </a:cubicBezTo>
                  <a:cubicBezTo>
                    <a:pt x="41" y="62"/>
                    <a:pt x="36" y="56"/>
                    <a:pt x="36" y="49"/>
                  </a:cubicBezTo>
                  <a:cubicBezTo>
                    <a:pt x="36" y="49"/>
                    <a:pt x="36" y="48"/>
                    <a:pt x="36" y="48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19" y="43"/>
                    <a:pt x="16" y="44"/>
                    <a:pt x="13" y="44"/>
                  </a:cubicBezTo>
                  <a:cubicBezTo>
                    <a:pt x="6" y="44"/>
                    <a:pt x="0" y="38"/>
                    <a:pt x="0" y="31"/>
                  </a:cubicBezTo>
                  <a:cubicBezTo>
                    <a:pt x="0" y="24"/>
                    <a:pt x="6" y="18"/>
                    <a:pt x="13" y="18"/>
                  </a:cubicBezTo>
                  <a:cubicBezTo>
                    <a:pt x="16" y="18"/>
                    <a:pt x="19" y="20"/>
                    <a:pt x="21" y="22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4"/>
                    <a:pt x="36" y="14"/>
                    <a:pt x="36" y="13"/>
                  </a:cubicBezTo>
                  <a:cubicBezTo>
                    <a:pt x="36" y="6"/>
                    <a:pt x="41" y="0"/>
                    <a:pt x="49" y="0"/>
                  </a:cubicBezTo>
                  <a:cubicBezTo>
                    <a:pt x="56" y="0"/>
                    <a:pt x="61" y="6"/>
                    <a:pt x="61" y="13"/>
                  </a:cubicBezTo>
                  <a:cubicBezTo>
                    <a:pt x="61" y="20"/>
                    <a:pt x="56" y="26"/>
                    <a:pt x="49" y="26"/>
                  </a:cubicBezTo>
                  <a:cubicBezTo>
                    <a:pt x="45" y="26"/>
                    <a:pt x="42" y="25"/>
                    <a:pt x="40" y="23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5" y="31"/>
                    <a:pt x="25" y="31"/>
                  </a:cubicBezTo>
                  <a:cubicBezTo>
                    <a:pt x="25" y="32"/>
                    <a:pt x="25" y="32"/>
                    <a:pt x="25" y="33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2" y="38"/>
                    <a:pt x="45" y="36"/>
                    <a:pt x="49" y="36"/>
                  </a:cubicBezTo>
                  <a:cubicBezTo>
                    <a:pt x="56" y="36"/>
                    <a:pt x="61" y="42"/>
                    <a:pt x="61" y="4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Freeform: Shape 28"/>
            <p:cNvSpPr/>
            <p:nvPr/>
          </p:nvSpPr>
          <p:spPr bwMode="auto">
            <a:xfrm>
              <a:off x="6920482" y="2873809"/>
              <a:ext cx="300898" cy="300899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8" name="Group 38"/>
          <p:cNvGrpSpPr/>
          <p:nvPr/>
        </p:nvGrpSpPr>
        <p:grpSpPr>
          <a:xfrm>
            <a:off x="1550272" y="1108779"/>
            <a:ext cx="1768929" cy="675522"/>
            <a:chOff x="546794" y="2203257"/>
            <a:chExt cx="2453658" cy="900696"/>
          </a:xfrm>
        </p:grpSpPr>
        <p:sp>
          <p:nvSpPr>
            <p:cNvPr id="28" name="Rectangle 41"/>
            <p:cNvSpPr/>
            <p:nvPr/>
          </p:nvSpPr>
          <p:spPr>
            <a:xfrm>
              <a:off x="546794" y="2642288"/>
              <a:ext cx="2453658" cy="461665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 fontScale="925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 dirty="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29" name="TextBox 42"/>
            <p:cNvSpPr txBox="1"/>
            <p:nvPr/>
          </p:nvSpPr>
          <p:spPr>
            <a:xfrm>
              <a:off x="546794" y="2203257"/>
              <a:ext cx="2453658" cy="392865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pPr algn="r"/>
              <a:r>
                <a:rPr lang="zh-CN" altLang="en-US" sz="14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</p:grpSp>
      <p:grpSp>
        <p:nvGrpSpPr>
          <p:cNvPr id="19" name="Group 43"/>
          <p:cNvGrpSpPr/>
          <p:nvPr/>
        </p:nvGrpSpPr>
        <p:grpSpPr>
          <a:xfrm>
            <a:off x="1549330" y="3597864"/>
            <a:ext cx="1769871" cy="675522"/>
            <a:chOff x="2220389" y="3456601"/>
            <a:chExt cx="2454965" cy="900696"/>
          </a:xfrm>
        </p:grpSpPr>
        <p:sp>
          <p:nvSpPr>
            <p:cNvPr id="26" name="Rectangle 44"/>
            <p:cNvSpPr/>
            <p:nvPr/>
          </p:nvSpPr>
          <p:spPr>
            <a:xfrm>
              <a:off x="2221696" y="3895632"/>
              <a:ext cx="2453658" cy="461665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 fontScale="925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 dirty="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27" name="TextBox 45"/>
            <p:cNvSpPr txBox="1"/>
            <p:nvPr/>
          </p:nvSpPr>
          <p:spPr>
            <a:xfrm>
              <a:off x="2220389" y="3456601"/>
              <a:ext cx="2454963" cy="392865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pPr algn="r"/>
              <a:r>
                <a:rPr lang="zh-CN" altLang="en-US" sz="1400" b="1" dirty="0">
                  <a:solidFill>
                    <a:schemeClr val="accent2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</p:grpSp>
      <p:grpSp>
        <p:nvGrpSpPr>
          <p:cNvPr id="20" name="Group 46"/>
          <p:cNvGrpSpPr/>
          <p:nvPr/>
        </p:nvGrpSpPr>
        <p:grpSpPr>
          <a:xfrm>
            <a:off x="5824798" y="1108779"/>
            <a:ext cx="1769872" cy="675522"/>
            <a:chOff x="7569550" y="3565098"/>
            <a:chExt cx="2666910" cy="900696"/>
          </a:xfrm>
        </p:grpSpPr>
        <p:sp>
          <p:nvSpPr>
            <p:cNvPr id="24" name="Rectangle 47"/>
            <p:cNvSpPr/>
            <p:nvPr/>
          </p:nvSpPr>
          <p:spPr>
            <a:xfrm>
              <a:off x="7569550" y="4004129"/>
              <a:ext cx="2666910" cy="461665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 fontScale="925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25" name="TextBox 48"/>
            <p:cNvSpPr txBox="1"/>
            <p:nvPr/>
          </p:nvSpPr>
          <p:spPr>
            <a:xfrm>
              <a:off x="7569550" y="3565098"/>
              <a:ext cx="2666910" cy="392865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r>
                <a:rPr lang="zh-CN" altLang="en-US" sz="1400" b="1" dirty="0">
                  <a:solidFill>
                    <a:schemeClr val="accent4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</p:grpSp>
      <p:grpSp>
        <p:nvGrpSpPr>
          <p:cNvPr id="21" name="Group 49"/>
          <p:cNvGrpSpPr/>
          <p:nvPr/>
        </p:nvGrpSpPr>
        <p:grpSpPr>
          <a:xfrm>
            <a:off x="5824798" y="3597864"/>
            <a:ext cx="1769872" cy="675522"/>
            <a:chOff x="7569550" y="3565098"/>
            <a:chExt cx="2666910" cy="900696"/>
          </a:xfrm>
        </p:grpSpPr>
        <p:sp>
          <p:nvSpPr>
            <p:cNvPr id="22" name="Rectangle 50"/>
            <p:cNvSpPr/>
            <p:nvPr/>
          </p:nvSpPr>
          <p:spPr>
            <a:xfrm>
              <a:off x="7569550" y="4004129"/>
              <a:ext cx="2666910" cy="461665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 fontScale="925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23" name="TextBox 51"/>
            <p:cNvSpPr txBox="1"/>
            <p:nvPr/>
          </p:nvSpPr>
          <p:spPr>
            <a:xfrm>
              <a:off x="7569550" y="3565098"/>
              <a:ext cx="2666910" cy="392865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r>
                <a:rPr lang="zh-CN" altLang="en-US" sz="1400" b="1" dirty="0">
                  <a:solidFill>
                    <a:schemeClr val="accent3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</p:grpSp>
      <p:sp>
        <p:nvSpPr>
          <p:cNvPr id="43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明年工作计划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828600" y="26988"/>
            <a:ext cx="7086525" cy="4910138"/>
            <a:chOff x="-828600" y="26988"/>
            <a:chExt cx="7086525" cy="4910138"/>
          </a:xfrm>
        </p:grpSpPr>
        <p:sp>
          <p:nvSpPr>
            <p:cNvPr id="10" name="Freeform 5"/>
            <p:cNvSpPr/>
            <p:nvPr/>
          </p:nvSpPr>
          <p:spPr bwMode="auto">
            <a:xfrm>
              <a:off x="-803200" y="2025650"/>
              <a:ext cx="2325688" cy="1335088"/>
            </a:xfrm>
            <a:custGeom>
              <a:avLst/>
              <a:gdLst>
                <a:gd name="T0" fmla="*/ 0 w 1465"/>
                <a:gd name="T1" fmla="*/ 841 h 841"/>
                <a:gd name="T2" fmla="*/ 0 w 1465"/>
                <a:gd name="T3" fmla="*/ 837 h 841"/>
                <a:gd name="T4" fmla="*/ 1070 w 1465"/>
                <a:gd name="T5" fmla="*/ 0 h 841"/>
                <a:gd name="T6" fmla="*/ 1070 w 1465"/>
                <a:gd name="T7" fmla="*/ 4 h 841"/>
                <a:gd name="T8" fmla="*/ 3 w 1465"/>
                <a:gd name="T9" fmla="*/ 837 h 841"/>
                <a:gd name="T10" fmla="*/ 1465 w 1465"/>
                <a:gd name="T11" fmla="*/ 407 h 841"/>
                <a:gd name="T12" fmla="*/ 1465 w 1465"/>
                <a:gd name="T13" fmla="*/ 407 h 841"/>
                <a:gd name="T14" fmla="*/ 0 w 1465"/>
                <a:gd name="T15" fmla="*/ 841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65" h="841">
                  <a:moveTo>
                    <a:pt x="0" y="841"/>
                  </a:moveTo>
                  <a:lnTo>
                    <a:pt x="0" y="837"/>
                  </a:lnTo>
                  <a:lnTo>
                    <a:pt x="1070" y="0"/>
                  </a:lnTo>
                  <a:lnTo>
                    <a:pt x="1070" y="4"/>
                  </a:lnTo>
                  <a:lnTo>
                    <a:pt x="3" y="837"/>
                  </a:lnTo>
                  <a:lnTo>
                    <a:pt x="1465" y="407"/>
                  </a:lnTo>
                  <a:lnTo>
                    <a:pt x="1465" y="407"/>
                  </a:lnTo>
                  <a:lnTo>
                    <a:pt x="0" y="841"/>
                  </a:lnTo>
                  <a:close/>
                </a:path>
              </a:pathLst>
            </a:custGeom>
            <a:solidFill>
              <a:srgbClr val="CE263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-473000" y="2484438"/>
              <a:ext cx="1995488" cy="1087438"/>
            </a:xfrm>
            <a:custGeom>
              <a:avLst/>
              <a:gdLst>
                <a:gd name="T0" fmla="*/ 0 w 1257"/>
                <a:gd name="T1" fmla="*/ 685 h 685"/>
                <a:gd name="T2" fmla="*/ 0 w 1257"/>
                <a:gd name="T3" fmla="*/ 685 h 685"/>
                <a:gd name="T4" fmla="*/ 1189 w 1257"/>
                <a:gd name="T5" fmla="*/ 0 h 685"/>
                <a:gd name="T6" fmla="*/ 1189 w 1257"/>
                <a:gd name="T7" fmla="*/ 0 h 685"/>
                <a:gd name="T8" fmla="*/ 1257 w 1257"/>
                <a:gd name="T9" fmla="*/ 221 h 685"/>
                <a:gd name="T10" fmla="*/ 1257 w 1257"/>
                <a:gd name="T11" fmla="*/ 221 h 685"/>
                <a:gd name="T12" fmla="*/ 0 w 1257"/>
                <a:gd name="T13" fmla="*/ 685 h 685"/>
                <a:gd name="T14" fmla="*/ 1185 w 1257"/>
                <a:gd name="T15" fmla="*/ 4 h 685"/>
                <a:gd name="T16" fmla="*/ 8 w 1257"/>
                <a:gd name="T17" fmla="*/ 681 h 685"/>
                <a:gd name="T18" fmla="*/ 1253 w 1257"/>
                <a:gd name="T19" fmla="*/ 221 h 685"/>
                <a:gd name="T20" fmla="*/ 1185 w 1257"/>
                <a:gd name="T21" fmla="*/ 4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7" h="685">
                  <a:moveTo>
                    <a:pt x="0" y="685"/>
                  </a:moveTo>
                  <a:lnTo>
                    <a:pt x="0" y="685"/>
                  </a:lnTo>
                  <a:lnTo>
                    <a:pt x="1189" y="0"/>
                  </a:lnTo>
                  <a:lnTo>
                    <a:pt x="1189" y="0"/>
                  </a:lnTo>
                  <a:lnTo>
                    <a:pt x="1257" y="221"/>
                  </a:lnTo>
                  <a:lnTo>
                    <a:pt x="1257" y="221"/>
                  </a:lnTo>
                  <a:lnTo>
                    <a:pt x="0" y="685"/>
                  </a:lnTo>
                  <a:close/>
                  <a:moveTo>
                    <a:pt x="1185" y="4"/>
                  </a:moveTo>
                  <a:lnTo>
                    <a:pt x="8" y="681"/>
                  </a:lnTo>
                  <a:lnTo>
                    <a:pt x="1253" y="221"/>
                  </a:lnTo>
                  <a:lnTo>
                    <a:pt x="1185" y="4"/>
                  </a:lnTo>
                  <a:close/>
                </a:path>
              </a:pathLst>
            </a:custGeom>
            <a:solidFill>
              <a:srgbClr val="36597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Freeform 7"/>
            <p:cNvSpPr/>
            <p:nvPr/>
          </p:nvSpPr>
          <p:spPr bwMode="auto">
            <a:xfrm>
              <a:off x="-828600" y="3330575"/>
              <a:ext cx="55563" cy="53975"/>
            </a:xfrm>
            <a:custGeom>
              <a:avLst/>
              <a:gdLst>
                <a:gd name="T0" fmla="*/ 1 w 9"/>
                <a:gd name="T1" fmla="*/ 6 h 9"/>
                <a:gd name="T2" fmla="*/ 6 w 9"/>
                <a:gd name="T3" fmla="*/ 8 h 9"/>
                <a:gd name="T4" fmla="*/ 8 w 9"/>
                <a:gd name="T5" fmla="*/ 3 h 9"/>
                <a:gd name="T6" fmla="*/ 3 w 9"/>
                <a:gd name="T7" fmla="*/ 1 h 9"/>
                <a:gd name="T8" fmla="*/ 1 w 9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1" y="6"/>
                  </a:moveTo>
                  <a:cubicBezTo>
                    <a:pt x="2" y="8"/>
                    <a:pt x="4" y="9"/>
                    <a:pt x="6" y="8"/>
                  </a:cubicBezTo>
                  <a:cubicBezTo>
                    <a:pt x="8" y="7"/>
                    <a:pt x="9" y="5"/>
                    <a:pt x="8" y="3"/>
                  </a:cubicBezTo>
                  <a:cubicBezTo>
                    <a:pt x="7" y="1"/>
                    <a:pt x="5" y="0"/>
                    <a:pt x="3" y="1"/>
                  </a:cubicBezTo>
                  <a:cubicBezTo>
                    <a:pt x="1" y="2"/>
                    <a:pt x="0" y="5"/>
                    <a:pt x="1" y="6"/>
                  </a:cubicBezTo>
                  <a:close/>
                </a:path>
              </a:pathLst>
            </a:custGeom>
            <a:solidFill>
              <a:srgbClr val="3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Freeform 8"/>
            <p:cNvSpPr/>
            <p:nvPr/>
          </p:nvSpPr>
          <p:spPr bwMode="auto">
            <a:xfrm>
              <a:off x="-484112" y="3535363"/>
              <a:ext cx="47625" cy="53975"/>
            </a:xfrm>
            <a:custGeom>
              <a:avLst/>
              <a:gdLst>
                <a:gd name="T0" fmla="*/ 1 w 8"/>
                <a:gd name="T1" fmla="*/ 6 h 9"/>
                <a:gd name="T2" fmla="*/ 6 w 8"/>
                <a:gd name="T3" fmla="*/ 8 h 9"/>
                <a:gd name="T4" fmla="*/ 7 w 8"/>
                <a:gd name="T5" fmla="*/ 3 h 9"/>
                <a:gd name="T6" fmla="*/ 2 w 8"/>
                <a:gd name="T7" fmla="*/ 1 h 9"/>
                <a:gd name="T8" fmla="*/ 1 w 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1" y="6"/>
                  </a:moveTo>
                  <a:cubicBezTo>
                    <a:pt x="2" y="8"/>
                    <a:pt x="4" y="9"/>
                    <a:pt x="6" y="8"/>
                  </a:cubicBezTo>
                  <a:cubicBezTo>
                    <a:pt x="8" y="7"/>
                    <a:pt x="8" y="5"/>
                    <a:pt x="7" y="3"/>
                  </a:cubicBezTo>
                  <a:cubicBezTo>
                    <a:pt x="6" y="1"/>
                    <a:pt x="4" y="0"/>
                    <a:pt x="2" y="1"/>
                  </a:cubicBezTo>
                  <a:cubicBezTo>
                    <a:pt x="1" y="2"/>
                    <a:pt x="0" y="5"/>
                    <a:pt x="1" y="6"/>
                  </a:cubicBezTo>
                  <a:close/>
                </a:path>
              </a:pathLst>
            </a:custGeom>
            <a:solidFill>
              <a:srgbClr val="36597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Freeform 9"/>
            <p:cNvSpPr/>
            <p:nvPr/>
          </p:nvSpPr>
          <p:spPr bwMode="auto">
            <a:xfrm>
              <a:off x="-473000" y="2962275"/>
              <a:ext cx="2568575" cy="609600"/>
            </a:xfrm>
            <a:custGeom>
              <a:avLst/>
              <a:gdLst>
                <a:gd name="T0" fmla="*/ 0 w 1618"/>
                <a:gd name="T1" fmla="*/ 384 h 384"/>
                <a:gd name="T2" fmla="*/ 0 w 1618"/>
                <a:gd name="T3" fmla="*/ 384 h 384"/>
                <a:gd name="T4" fmla="*/ 1618 w 1618"/>
                <a:gd name="T5" fmla="*/ 0 h 384"/>
                <a:gd name="T6" fmla="*/ 1618 w 1618"/>
                <a:gd name="T7" fmla="*/ 0 h 384"/>
                <a:gd name="T8" fmla="*/ 0 w 1618"/>
                <a:gd name="T9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8" h="384">
                  <a:moveTo>
                    <a:pt x="0" y="384"/>
                  </a:moveTo>
                  <a:lnTo>
                    <a:pt x="0" y="384"/>
                  </a:lnTo>
                  <a:lnTo>
                    <a:pt x="1618" y="0"/>
                  </a:lnTo>
                  <a:lnTo>
                    <a:pt x="1618" y="0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rgbClr val="CE263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Freeform 10"/>
            <p:cNvSpPr/>
            <p:nvPr/>
          </p:nvSpPr>
          <p:spPr bwMode="auto">
            <a:xfrm>
              <a:off x="-798437" y="3251200"/>
              <a:ext cx="2749550" cy="109538"/>
            </a:xfrm>
            <a:custGeom>
              <a:avLst/>
              <a:gdLst>
                <a:gd name="T0" fmla="*/ 0 w 1732"/>
                <a:gd name="T1" fmla="*/ 69 h 69"/>
                <a:gd name="T2" fmla="*/ 0 w 1732"/>
                <a:gd name="T3" fmla="*/ 65 h 69"/>
                <a:gd name="T4" fmla="*/ 1732 w 1732"/>
                <a:gd name="T5" fmla="*/ 0 h 69"/>
                <a:gd name="T6" fmla="*/ 1732 w 1732"/>
                <a:gd name="T7" fmla="*/ 4 h 69"/>
                <a:gd name="T8" fmla="*/ 0 w 1732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2" h="69">
                  <a:moveTo>
                    <a:pt x="0" y="69"/>
                  </a:moveTo>
                  <a:lnTo>
                    <a:pt x="0" y="65"/>
                  </a:lnTo>
                  <a:lnTo>
                    <a:pt x="1732" y="0"/>
                  </a:lnTo>
                  <a:lnTo>
                    <a:pt x="1732" y="4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CE263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Freeform 14"/>
            <p:cNvSpPr/>
            <p:nvPr/>
          </p:nvSpPr>
          <p:spPr bwMode="auto">
            <a:xfrm>
              <a:off x="4156150" y="26988"/>
              <a:ext cx="55563" cy="55563"/>
            </a:xfrm>
            <a:custGeom>
              <a:avLst/>
              <a:gdLst>
                <a:gd name="T0" fmla="*/ 7 w 9"/>
                <a:gd name="T1" fmla="*/ 2 h 9"/>
                <a:gd name="T2" fmla="*/ 8 w 9"/>
                <a:gd name="T3" fmla="*/ 7 h 9"/>
                <a:gd name="T4" fmla="*/ 2 w 9"/>
                <a:gd name="T5" fmla="*/ 8 h 9"/>
                <a:gd name="T6" fmla="*/ 1 w 9"/>
                <a:gd name="T7" fmla="*/ 2 h 9"/>
                <a:gd name="T8" fmla="*/ 7 w 9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7" y="2"/>
                  </a:moveTo>
                  <a:cubicBezTo>
                    <a:pt x="9" y="3"/>
                    <a:pt x="9" y="5"/>
                    <a:pt x="8" y="7"/>
                  </a:cubicBezTo>
                  <a:cubicBezTo>
                    <a:pt x="6" y="9"/>
                    <a:pt x="4" y="9"/>
                    <a:pt x="2" y="8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3" y="0"/>
                    <a:pt x="5" y="0"/>
                    <a:pt x="7" y="2"/>
                  </a:cubicBezTo>
                  <a:close/>
                </a:path>
              </a:pathLst>
            </a:custGeom>
            <a:solidFill>
              <a:srgbClr val="36597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Freeform 15"/>
            <p:cNvSpPr/>
            <p:nvPr/>
          </p:nvSpPr>
          <p:spPr bwMode="auto">
            <a:xfrm>
              <a:off x="1914600" y="52388"/>
              <a:ext cx="2271713" cy="2487613"/>
            </a:xfrm>
            <a:custGeom>
              <a:avLst/>
              <a:gdLst>
                <a:gd name="T0" fmla="*/ 1431 w 1431"/>
                <a:gd name="T1" fmla="*/ 0 h 1567"/>
                <a:gd name="T2" fmla="*/ 1431 w 1431"/>
                <a:gd name="T3" fmla="*/ 3 h 1567"/>
                <a:gd name="T4" fmla="*/ 535 w 1431"/>
                <a:gd name="T5" fmla="*/ 1567 h 1567"/>
                <a:gd name="T6" fmla="*/ 535 w 1431"/>
                <a:gd name="T7" fmla="*/ 1567 h 1567"/>
                <a:gd name="T8" fmla="*/ 1428 w 1431"/>
                <a:gd name="T9" fmla="*/ 3 h 1567"/>
                <a:gd name="T10" fmla="*/ 0 w 1431"/>
                <a:gd name="T11" fmla="*/ 1030 h 1567"/>
                <a:gd name="T12" fmla="*/ 0 w 1431"/>
                <a:gd name="T13" fmla="*/ 1027 h 1567"/>
                <a:gd name="T14" fmla="*/ 1431 w 1431"/>
                <a:gd name="T15" fmla="*/ 0 h 1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31" h="1567">
                  <a:moveTo>
                    <a:pt x="1431" y="0"/>
                  </a:moveTo>
                  <a:lnTo>
                    <a:pt x="1431" y="3"/>
                  </a:lnTo>
                  <a:lnTo>
                    <a:pt x="535" y="1567"/>
                  </a:lnTo>
                  <a:lnTo>
                    <a:pt x="535" y="1567"/>
                  </a:lnTo>
                  <a:lnTo>
                    <a:pt x="1428" y="3"/>
                  </a:lnTo>
                  <a:lnTo>
                    <a:pt x="0" y="1030"/>
                  </a:lnTo>
                  <a:lnTo>
                    <a:pt x="0" y="1027"/>
                  </a:lnTo>
                  <a:lnTo>
                    <a:pt x="1431" y="0"/>
                  </a:lnTo>
                  <a:close/>
                </a:path>
              </a:pathLst>
            </a:custGeom>
            <a:solidFill>
              <a:srgbClr val="36597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Freeform 16"/>
            <p:cNvSpPr>
              <a:spLocks noEditPoints="1"/>
            </p:cNvSpPr>
            <p:nvPr/>
          </p:nvSpPr>
          <p:spPr bwMode="auto">
            <a:xfrm>
              <a:off x="2860750" y="76200"/>
              <a:ext cx="1308100" cy="3079750"/>
            </a:xfrm>
            <a:custGeom>
              <a:avLst/>
              <a:gdLst>
                <a:gd name="T0" fmla="*/ 824 w 824"/>
                <a:gd name="T1" fmla="*/ 0 h 1940"/>
                <a:gd name="T2" fmla="*/ 110 w 824"/>
                <a:gd name="T3" fmla="*/ 1940 h 1940"/>
                <a:gd name="T4" fmla="*/ 110 w 824"/>
                <a:gd name="T5" fmla="*/ 1940 h 1940"/>
                <a:gd name="T6" fmla="*/ 0 w 824"/>
                <a:gd name="T7" fmla="*/ 1921 h 1940"/>
                <a:gd name="T8" fmla="*/ 4 w 824"/>
                <a:gd name="T9" fmla="*/ 1921 h 1940"/>
                <a:gd name="T10" fmla="*/ 824 w 824"/>
                <a:gd name="T11" fmla="*/ 0 h 1940"/>
                <a:gd name="T12" fmla="*/ 824 w 824"/>
                <a:gd name="T13" fmla="*/ 0 h 1940"/>
                <a:gd name="T14" fmla="*/ 110 w 824"/>
                <a:gd name="T15" fmla="*/ 1940 h 1940"/>
                <a:gd name="T16" fmla="*/ 813 w 824"/>
                <a:gd name="T17" fmla="*/ 23 h 1940"/>
                <a:gd name="T18" fmla="*/ 4 w 824"/>
                <a:gd name="T19" fmla="*/ 1917 h 1940"/>
                <a:gd name="T20" fmla="*/ 110 w 824"/>
                <a:gd name="T21" fmla="*/ 1940 h 1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4" h="1940">
                  <a:moveTo>
                    <a:pt x="824" y="0"/>
                  </a:moveTo>
                  <a:lnTo>
                    <a:pt x="110" y="1940"/>
                  </a:lnTo>
                  <a:lnTo>
                    <a:pt x="110" y="1940"/>
                  </a:lnTo>
                  <a:lnTo>
                    <a:pt x="0" y="1921"/>
                  </a:lnTo>
                  <a:lnTo>
                    <a:pt x="4" y="1921"/>
                  </a:lnTo>
                  <a:lnTo>
                    <a:pt x="824" y="0"/>
                  </a:lnTo>
                  <a:lnTo>
                    <a:pt x="824" y="0"/>
                  </a:lnTo>
                  <a:close/>
                  <a:moveTo>
                    <a:pt x="110" y="1940"/>
                  </a:moveTo>
                  <a:lnTo>
                    <a:pt x="813" y="23"/>
                  </a:lnTo>
                  <a:lnTo>
                    <a:pt x="4" y="1917"/>
                  </a:lnTo>
                  <a:lnTo>
                    <a:pt x="110" y="1940"/>
                  </a:lnTo>
                  <a:close/>
                </a:path>
              </a:pathLst>
            </a:custGeom>
            <a:solidFill>
              <a:srgbClr val="36597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Freeform 17"/>
            <p:cNvSpPr/>
            <p:nvPr/>
          </p:nvSpPr>
          <p:spPr bwMode="auto">
            <a:xfrm>
              <a:off x="3205238" y="57150"/>
              <a:ext cx="981075" cy="2941638"/>
            </a:xfrm>
            <a:custGeom>
              <a:avLst/>
              <a:gdLst>
                <a:gd name="T0" fmla="*/ 618 w 618"/>
                <a:gd name="T1" fmla="*/ 0 h 1853"/>
                <a:gd name="T2" fmla="*/ 0 w 618"/>
                <a:gd name="T3" fmla="*/ 1853 h 1853"/>
                <a:gd name="T4" fmla="*/ 0 w 618"/>
                <a:gd name="T5" fmla="*/ 1853 h 1853"/>
                <a:gd name="T6" fmla="*/ 615 w 618"/>
                <a:gd name="T7" fmla="*/ 0 h 1853"/>
                <a:gd name="T8" fmla="*/ 618 w 618"/>
                <a:gd name="T9" fmla="*/ 0 h 1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8" h="1853">
                  <a:moveTo>
                    <a:pt x="618" y="0"/>
                  </a:moveTo>
                  <a:lnTo>
                    <a:pt x="0" y="1853"/>
                  </a:lnTo>
                  <a:lnTo>
                    <a:pt x="0" y="1853"/>
                  </a:lnTo>
                  <a:lnTo>
                    <a:pt x="615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36597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Freeform 18"/>
            <p:cNvSpPr/>
            <p:nvPr/>
          </p:nvSpPr>
          <p:spPr bwMode="auto">
            <a:xfrm>
              <a:off x="1546300" y="3059113"/>
              <a:ext cx="1109663" cy="1858963"/>
            </a:xfrm>
            <a:custGeom>
              <a:avLst/>
              <a:gdLst>
                <a:gd name="T0" fmla="*/ 0 w 699"/>
                <a:gd name="T1" fmla="*/ 1171 h 1171"/>
                <a:gd name="T2" fmla="*/ 0 w 699"/>
                <a:gd name="T3" fmla="*/ 1167 h 1171"/>
                <a:gd name="T4" fmla="*/ 483 w 699"/>
                <a:gd name="T5" fmla="*/ 0 h 1171"/>
                <a:gd name="T6" fmla="*/ 483 w 699"/>
                <a:gd name="T7" fmla="*/ 0 h 1171"/>
                <a:gd name="T8" fmla="*/ 4 w 699"/>
                <a:gd name="T9" fmla="*/ 1160 h 1171"/>
                <a:gd name="T10" fmla="*/ 695 w 699"/>
                <a:gd name="T11" fmla="*/ 228 h 1171"/>
                <a:gd name="T12" fmla="*/ 699 w 699"/>
                <a:gd name="T13" fmla="*/ 232 h 1171"/>
                <a:gd name="T14" fmla="*/ 0 w 699"/>
                <a:gd name="T15" fmla="*/ 1171 h 1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9" h="1171">
                  <a:moveTo>
                    <a:pt x="0" y="1171"/>
                  </a:moveTo>
                  <a:lnTo>
                    <a:pt x="0" y="1167"/>
                  </a:lnTo>
                  <a:lnTo>
                    <a:pt x="483" y="0"/>
                  </a:lnTo>
                  <a:lnTo>
                    <a:pt x="483" y="0"/>
                  </a:lnTo>
                  <a:lnTo>
                    <a:pt x="4" y="1160"/>
                  </a:lnTo>
                  <a:lnTo>
                    <a:pt x="695" y="228"/>
                  </a:lnTo>
                  <a:lnTo>
                    <a:pt x="699" y="232"/>
                  </a:lnTo>
                  <a:lnTo>
                    <a:pt x="0" y="1171"/>
                  </a:lnTo>
                  <a:close/>
                </a:path>
              </a:pathLst>
            </a:custGeom>
            <a:solidFill>
              <a:srgbClr val="CE263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Freeform 19"/>
            <p:cNvSpPr/>
            <p:nvPr/>
          </p:nvSpPr>
          <p:spPr bwMode="auto">
            <a:xfrm>
              <a:off x="1276425" y="2732088"/>
              <a:ext cx="950913" cy="2179638"/>
            </a:xfrm>
            <a:custGeom>
              <a:avLst/>
              <a:gdLst>
                <a:gd name="T0" fmla="*/ 174 w 599"/>
                <a:gd name="T1" fmla="*/ 1373 h 1373"/>
                <a:gd name="T2" fmla="*/ 170 w 599"/>
                <a:gd name="T3" fmla="*/ 1373 h 1373"/>
                <a:gd name="T4" fmla="*/ 0 w 599"/>
                <a:gd name="T5" fmla="*/ 0 h 1373"/>
                <a:gd name="T6" fmla="*/ 3 w 599"/>
                <a:gd name="T7" fmla="*/ 0 h 1373"/>
                <a:gd name="T8" fmla="*/ 174 w 599"/>
                <a:gd name="T9" fmla="*/ 1370 h 1373"/>
                <a:gd name="T10" fmla="*/ 596 w 599"/>
                <a:gd name="T11" fmla="*/ 103 h 1373"/>
                <a:gd name="T12" fmla="*/ 599 w 599"/>
                <a:gd name="T13" fmla="*/ 103 h 1373"/>
                <a:gd name="T14" fmla="*/ 174 w 599"/>
                <a:gd name="T15" fmla="*/ 1373 h 1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9" h="1373">
                  <a:moveTo>
                    <a:pt x="174" y="1373"/>
                  </a:moveTo>
                  <a:lnTo>
                    <a:pt x="170" y="1373"/>
                  </a:lnTo>
                  <a:lnTo>
                    <a:pt x="0" y="0"/>
                  </a:lnTo>
                  <a:lnTo>
                    <a:pt x="3" y="0"/>
                  </a:lnTo>
                  <a:lnTo>
                    <a:pt x="174" y="1370"/>
                  </a:lnTo>
                  <a:lnTo>
                    <a:pt x="596" y="103"/>
                  </a:lnTo>
                  <a:lnTo>
                    <a:pt x="599" y="103"/>
                  </a:lnTo>
                  <a:lnTo>
                    <a:pt x="174" y="1373"/>
                  </a:lnTo>
                  <a:close/>
                </a:path>
              </a:pathLst>
            </a:custGeom>
            <a:solidFill>
              <a:srgbClr val="CE263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Freeform 20"/>
            <p:cNvSpPr/>
            <p:nvPr/>
          </p:nvSpPr>
          <p:spPr bwMode="auto">
            <a:xfrm>
              <a:off x="1522488" y="4881563"/>
              <a:ext cx="53975" cy="55563"/>
            </a:xfrm>
            <a:custGeom>
              <a:avLst/>
              <a:gdLst>
                <a:gd name="T0" fmla="*/ 8 w 9"/>
                <a:gd name="T1" fmla="*/ 2 h 9"/>
                <a:gd name="T2" fmla="*/ 2 w 9"/>
                <a:gd name="T3" fmla="*/ 1 h 9"/>
                <a:gd name="T4" fmla="*/ 1 w 9"/>
                <a:gd name="T5" fmla="*/ 6 h 9"/>
                <a:gd name="T6" fmla="*/ 6 w 9"/>
                <a:gd name="T7" fmla="*/ 8 h 9"/>
                <a:gd name="T8" fmla="*/ 8 w 9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8" y="2"/>
                  </a:moveTo>
                  <a:cubicBezTo>
                    <a:pt x="7" y="0"/>
                    <a:pt x="4" y="0"/>
                    <a:pt x="2" y="1"/>
                  </a:cubicBezTo>
                  <a:cubicBezTo>
                    <a:pt x="0" y="2"/>
                    <a:pt x="0" y="4"/>
                    <a:pt x="1" y="6"/>
                  </a:cubicBezTo>
                  <a:cubicBezTo>
                    <a:pt x="2" y="8"/>
                    <a:pt x="4" y="9"/>
                    <a:pt x="6" y="8"/>
                  </a:cubicBezTo>
                  <a:cubicBezTo>
                    <a:pt x="8" y="6"/>
                    <a:pt x="9" y="4"/>
                    <a:pt x="8" y="2"/>
                  </a:cubicBezTo>
                  <a:close/>
                </a:path>
              </a:pathLst>
            </a:custGeom>
            <a:solidFill>
              <a:srgbClr val="CE263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" name="Freeform 21"/>
            <p:cNvSpPr>
              <a:spLocks noEditPoints="1"/>
            </p:cNvSpPr>
            <p:nvPr/>
          </p:nvSpPr>
          <p:spPr bwMode="auto">
            <a:xfrm>
              <a:off x="1546300" y="3059113"/>
              <a:ext cx="361950" cy="1847850"/>
            </a:xfrm>
            <a:custGeom>
              <a:avLst/>
              <a:gdLst>
                <a:gd name="T0" fmla="*/ 0 w 228"/>
                <a:gd name="T1" fmla="*/ 1164 h 1164"/>
                <a:gd name="T2" fmla="*/ 0 w 228"/>
                <a:gd name="T3" fmla="*/ 1164 h 1164"/>
                <a:gd name="T4" fmla="*/ 8 w 228"/>
                <a:gd name="T5" fmla="*/ 26 h 1164"/>
                <a:gd name="T6" fmla="*/ 8 w 228"/>
                <a:gd name="T7" fmla="*/ 26 h 1164"/>
                <a:gd name="T8" fmla="*/ 228 w 228"/>
                <a:gd name="T9" fmla="*/ 0 h 1164"/>
                <a:gd name="T10" fmla="*/ 228 w 228"/>
                <a:gd name="T11" fmla="*/ 0 h 1164"/>
                <a:gd name="T12" fmla="*/ 0 w 228"/>
                <a:gd name="T13" fmla="*/ 1164 h 1164"/>
                <a:gd name="T14" fmla="*/ 12 w 228"/>
                <a:gd name="T15" fmla="*/ 26 h 1164"/>
                <a:gd name="T16" fmla="*/ 0 w 228"/>
                <a:gd name="T17" fmla="*/ 1156 h 1164"/>
                <a:gd name="T18" fmla="*/ 224 w 228"/>
                <a:gd name="T19" fmla="*/ 0 h 1164"/>
                <a:gd name="T20" fmla="*/ 12 w 228"/>
                <a:gd name="T21" fmla="*/ 26 h 1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8" h="1164">
                  <a:moveTo>
                    <a:pt x="0" y="1164"/>
                  </a:moveTo>
                  <a:lnTo>
                    <a:pt x="0" y="1164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0" y="1164"/>
                  </a:lnTo>
                  <a:close/>
                  <a:moveTo>
                    <a:pt x="12" y="26"/>
                  </a:moveTo>
                  <a:lnTo>
                    <a:pt x="0" y="1156"/>
                  </a:lnTo>
                  <a:lnTo>
                    <a:pt x="224" y="0"/>
                  </a:lnTo>
                  <a:lnTo>
                    <a:pt x="12" y="26"/>
                  </a:lnTo>
                  <a:close/>
                </a:path>
              </a:pathLst>
            </a:custGeom>
            <a:solidFill>
              <a:srgbClr val="CE263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Freeform 22"/>
            <p:cNvSpPr/>
            <p:nvPr/>
          </p:nvSpPr>
          <p:spPr bwMode="auto">
            <a:xfrm>
              <a:off x="-31675" y="612775"/>
              <a:ext cx="1385888" cy="1619250"/>
            </a:xfrm>
            <a:custGeom>
              <a:avLst/>
              <a:gdLst>
                <a:gd name="T0" fmla="*/ 873 w 873"/>
                <a:gd name="T1" fmla="*/ 913 h 1020"/>
                <a:gd name="T2" fmla="*/ 873 w 873"/>
                <a:gd name="T3" fmla="*/ 917 h 1020"/>
                <a:gd name="T4" fmla="*/ 7 w 873"/>
                <a:gd name="T5" fmla="*/ 12 h 1020"/>
                <a:gd name="T6" fmla="*/ 577 w 873"/>
                <a:gd name="T7" fmla="*/ 1020 h 1020"/>
                <a:gd name="T8" fmla="*/ 577 w 873"/>
                <a:gd name="T9" fmla="*/ 1020 h 1020"/>
                <a:gd name="T10" fmla="*/ 0 w 873"/>
                <a:gd name="T11" fmla="*/ 0 h 1020"/>
                <a:gd name="T12" fmla="*/ 3 w 873"/>
                <a:gd name="T13" fmla="*/ 4 h 1020"/>
                <a:gd name="T14" fmla="*/ 873 w 873"/>
                <a:gd name="T15" fmla="*/ 913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3" h="1020">
                  <a:moveTo>
                    <a:pt x="873" y="913"/>
                  </a:moveTo>
                  <a:lnTo>
                    <a:pt x="873" y="917"/>
                  </a:lnTo>
                  <a:lnTo>
                    <a:pt x="7" y="12"/>
                  </a:lnTo>
                  <a:lnTo>
                    <a:pt x="577" y="1020"/>
                  </a:lnTo>
                  <a:lnTo>
                    <a:pt x="577" y="1020"/>
                  </a:lnTo>
                  <a:lnTo>
                    <a:pt x="0" y="0"/>
                  </a:lnTo>
                  <a:lnTo>
                    <a:pt x="3" y="4"/>
                  </a:lnTo>
                  <a:lnTo>
                    <a:pt x="873" y="913"/>
                  </a:lnTo>
                  <a:close/>
                </a:path>
              </a:pathLst>
            </a:custGeom>
            <a:solidFill>
              <a:srgbClr val="36597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" name="Freeform 23"/>
            <p:cNvSpPr/>
            <p:nvPr/>
          </p:nvSpPr>
          <p:spPr bwMode="auto">
            <a:xfrm>
              <a:off x="-31675" y="619125"/>
              <a:ext cx="2103438" cy="1431925"/>
            </a:xfrm>
            <a:custGeom>
              <a:avLst/>
              <a:gdLst>
                <a:gd name="T0" fmla="*/ 1325 w 1325"/>
                <a:gd name="T1" fmla="*/ 396 h 902"/>
                <a:gd name="T2" fmla="*/ 1325 w 1325"/>
                <a:gd name="T3" fmla="*/ 400 h 902"/>
                <a:gd name="T4" fmla="*/ 3 w 1325"/>
                <a:gd name="T5" fmla="*/ 4 h 902"/>
                <a:gd name="T6" fmla="*/ 991 w 1325"/>
                <a:gd name="T7" fmla="*/ 902 h 902"/>
                <a:gd name="T8" fmla="*/ 991 w 1325"/>
                <a:gd name="T9" fmla="*/ 902 h 902"/>
                <a:gd name="T10" fmla="*/ 0 w 1325"/>
                <a:gd name="T11" fmla="*/ 0 h 902"/>
                <a:gd name="T12" fmla="*/ 3 w 1325"/>
                <a:gd name="T13" fmla="*/ 0 h 902"/>
                <a:gd name="T14" fmla="*/ 1325 w 1325"/>
                <a:gd name="T15" fmla="*/ 396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5" h="902">
                  <a:moveTo>
                    <a:pt x="1325" y="396"/>
                  </a:moveTo>
                  <a:lnTo>
                    <a:pt x="1325" y="400"/>
                  </a:lnTo>
                  <a:lnTo>
                    <a:pt x="3" y="4"/>
                  </a:lnTo>
                  <a:lnTo>
                    <a:pt x="991" y="902"/>
                  </a:lnTo>
                  <a:lnTo>
                    <a:pt x="991" y="902"/>
                  </a:lnTo>
                  <a:lnTo>
                    <a:pt x="0" y="0"/>
                  </a:lnTo>
                  <a:lnTo>
                    <a:pt x="3" y="0"/>
                  </a:lnTo>
                  <a:lnTo>
                    <a:pt x="1325" y="396"/>
                  </a:lnTo>
                  <a:close/>
                </a:path>
              </a:pathLst>
            </a:custGeom>
            <a:solidFill>
              <a:srgbClr val="36597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" name="Freeform 24"/>
            <p:cNvSpPr/>
            <p:nvPr/>
          </p:nvSpPr>
          <p:spPr bwMode="auto">
            <a:xfrm>
              <a:off x="-50725" y="595313"/>
              <a:ext cx="49213" cy="53975"/>
            </a:xfrm>
            <a:custGeom>
              <a:avLst/>
              <a:gdLst>
                <a:gd name="T0" fmla="*/ 5 w 8"/>
                <a:gd name="T1" fmla="*/ 8 h 9"/>
                <a:gd name="T2" fmla="*/ 8 w 8"/>
                <a:gd name="T3" fmla="*/ 4 h 9"/>
                <a:gd name="T4" fmla="*/ 4 w 8"/>
                <a:gd name="T5" fmla="*/ 1 h 9"/>
                <a:gd name="T6" fmla="*/ 0 w 8"/>
                <a:gd name="T7" fmla="*/ 5 h 9"/>
                <a:gd name="T8" fmla="*/ 5 w 8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5" y="8"/>
                  </a:moveTo>
                  <a:cubicBezTo>
                    <a:pt x="7" y="8"/>
                    <a:pt x="8" y="6"/>
                    <a:pt x="8" y="4"/>
                  </a:cubicBezTo>
                  <a:cubicBezTo>
                    <a:pt x="8" y="2"/>
                    <a:pt x="6" y="0"/>
                    <a:pt x="4" y="1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1" y="7"/>
                    <a:pt x="3" y="9"/>
                    <a:pt x="5" y="8"/>
                  </a:cubicBezTo>
                  <a:close/>
                </a:path>
              </a:pathLst>
            </a:custGeom>
            <a:solidFill>
              <a:srgbClr val="36597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Freeform 25"/>
            <p:cNvSpPr/>
            <p:nvPr/>
          </p:nvSpPr>
          <p:spPr bwMode="auto">
            <a:xfrm>
              <a:off x="2755900" y="3481388"/>
              <a:ext cx="3478213" cy="874713"/>
            </a:xfrm>
            <a:custGeom>
              <a:avLst/>
              <a:gdLst>
                <a:gd name="T0" fmla="*/ 2191 w 2191"/>
                <a:gd name="T1" fmla="*/ 551 h 551"/>
                <a:gd name="T2" fmla="*/ 2191 w 2191"/>
                <a:gd name="T3" fmla="*/ 551 h 551"/>
                <a:gd name="T4" fmla="*/ 0 w 2191"/>
                <a:gd name="T5" fmla="*/ 175 h 551"/>
                <a:gd name="T6" fmla="*/ 0 w 2191"/>
                <a:gd name="T7" fmla="*/ 175 h 551"/>
                <a:gd name="T8" fmla="*/ 2172 w 2191"/>
                <a:gd name="T9" fmla="*/ 548 h 551"/>
                <a:gd name="T10" fmla="*/ 11 w 2191"/>
                <a:gd name="T11" fmla="*/ 0 h 551"/>
                <a:gd name="T12" fmla="*/ 11 w 2191"/>
                <a:gd name="T13" fmla="*/ 0 h 551"/>
                <a:gd name="T14" fmla="*/ 2191 w 2191"/>
                <a:gd name="T15" fmla="*/ 551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91" h="551">
                  <a:moveTo>
                    <a:pt x="2191" y="551"/>
                  </a:moveTo>
                  <a:lnTo>
                    <a:pt x="2191" y="551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2172" y="548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2191" y="551"/>
                  </a:lnTo>
                  <a:close/>
                </a:path>
              </a:pathLst>
            </a:custGeom>
            <a:solidFill>
              <a:srgbClr val="CE263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" name="Freeform 26"/>
            <p:cNvSpPr/>
            <p:nvPr/>
          </p:nvSpPr>
          <p:spPr bwMode="auto">
            <a:xfrm>
              <a:off x="3486150" y="2232025"/>
              <a:ext cx="2747963" cy="2124075"/>
            </a:xfrm>
            <a:custGeom>
              <a:avLst/>
              <a:gdLst>
                <a:gd name="T0" fmla="*/ 0 w 1731"/>
                <a:gd name="T1" fmla="*/ 0 h 1338"/>
                <a:gd name="T2" fmla="*/ 1180 w 1731"/>
                <a:gd name="T3" fmla="*/ 928 h 1338"/>
                <a:gd name="T4" fmla="*/ 1731 w 1731"/>
                <a:gd name="T5" fmla="*/ 1338 h 1338"/>
                <a:gd name="T6" fmla="*/ 1727 w 1731"/>
                <a:gd name="T7" fmla="*/ 1338 h 1338"/>
                <a:gd name="T8" fmla="*/ 1180 w 1731"/>
                <a:gd name="T9" fmla="*/ 928 h 1338"/>
                <a:gd name="T10" fmla="*/ 0 w 1731"/>
                <a:gd name="T11" fmla="*/ 0 h 1338"/>
                <a:gd name="T12" fmla="*/ 0 w 1731"/>
                <a:gd name="T13" fmla="*/ 0 h 1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31" h="1338">
                  <a:moveTo>
                    <a:pt x="0" y="0"/>
                  </a:moveTo>
                  <a:lnTo>
                    <a:pt x="1180" y="928"/>
                  </a:lnTo>
                  <a:lnTo>
                    <a:pt x="1731" y="1338"/>
                  </a:lnTo>
                  <a:lnTo>
                    <a:pt x="1727" y="1338"/>
                  </a:lnTo>
                  <a:lnTo>
                    <a:pt x="1180" y="92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263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" name="Freeform 27"/>
            <p:cNvSpPr>
              <a:spLocks noEditPoints="1"/>
            </p:cNvSpPr>
            <p:nvPr/>
          </p:nvSpPr>
          <p:spPr bwMode="auto">
            <a:xfrm>
              <a:off x="2517850" y="2720975"/>
              <a:ext cx="2097088" cy="1296988"/>
            </a:xfrm>
            <a:custGeom>
              <a:avLst/>
              <a:gdLst>
                <a:gd name="T0" fmla="*/ 136 w 1321"/>
                <a:gd name="T1" fmla="*/ 0 h 817"/>
                <a:gd name="T2" fmla="*/ 136 w 1321"/>
                <a:gd name="T3" fmla="*/ 0 h 817"/>
                <a:gd name="T4" fmla="*/ 1321 w 1321"/>
                <a:gd name="T5" fmla="*/ 817 h 817"/>
                <a:gd name="T6" fmla="*/ 1321 w 1321"/>
                <a:gd name="T7" fmla="*/ 817 h 817"/>
                <a:gd name="T8" fmla="*/ 0 w 1321"/>
                <a:gd name="T9" fmla="*/ 201 h 817"/>
                <a:gd name="T10" fmla="*/ 136 w 1321"/>
                <a:gd name="T11" fmla="*/ 0 h 817"/>
                <a:gd name="T12" fmla="*/ 1313 w 1321"/>
                <a:gd name="T13" fmla="*/ 814 h 817"/>
                <a:gd name="T14" fmla="*/ 136 w 1321"/>
                <a:gd name="T15" fmla="*/ 0 h 817"/>
                <a:gd name="T16" fmla="*/ 3 w 1321"/>
                <a:gd name="T17" fmla="*/ 197 h 817"/>
                <a:gd name="T18" fmla="*/ 1313 w 1321"/>
                <a:gd name="T19" fmla="*/ 814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1" h="817">
                  <a:moveTo>
                    <a:pt x="136" y="0"/>
                  </a:moveTo>
                  <a:lnTo>
                    <a:pt x="136" y="0"/>
                  </a:lnTo>
                  <a:lnTo>
                    <a:pt x="1321" y="817"/>
                  </a:lnTo>
                  <a:lnTo>
                    <a:pt x="1321" y="817"/>
                  </a:lnTo>
                  <a:lnTo>
                    <a:pt x="0" y="201"/>
                  </a:lnTo>
                  <a:lnTo>
                    <a:pt x="136" y="0"/>
                  </a:lnTo>
                  <a:close/>
                  <a:moveTo>
                    <a:pt x="1313" y="814"/>
                  </a:moveTo>
                  <a:lnTo>
                    <a:pt x="136" y="0"/>
                  </a:lnTo>
                  <a:lnTo>
                    <a:pt x="3" y="197"/>
                  </a:lnTo>
                  <a:lnTo>
                    <a:pt x="1313" y="814"/>
                  </a:lnTo>
                  <a:close/>
                </a:path>
              </a:pathLst>
            </a:custGeom>
            <a:solidFill>
              <a:srgbClr val="CE263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" name="Freeform 28"/>
            <p:cNvSpPr/>
            <p:nvPr/>
          </p:nvSpPr>
          <p:spPr bwMode="auto">
            <a:xfrm>
              <a:off x="6203950" y="4325938"/>
              <a:ext cx="53975" cy="55563"/>
            </a:xfrm>
            <a:custGeom>
              <a:avLst/>
              <a:gdLst>
                <a:gd name="T0" fmla="*/ 8 w 9"/>
                <a:gd name="T1" fmla="*/ 7 h 9"/>
                <a:gd name="T2" fmla="*/ 6 w 9"/>
                <a:gd name="T3" fmla="*/ 1 h 9"/>
                <a:gd name="T4" fmla="*/ 1 w 9"/>
                <a:gd name="T5" fmla="*/ 3 h 9"/>
                <a:gd name="T6" fmla="*/ 3 w 9"/>
                <a:gd name="T7" fmla="*/ 9 h 9"/>
                <a:gd name="T8" fmla="*/ 8 w 9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8" y="7"/>
                  </a:moveTo>
                  <a:cubicBezTo>
                    <a:pt x="9" y="5"/>
                    <a:pt x="8" y="2"/>
                    <a:pt x="6" y="1"/>
                  </a:cubicBezTo>
                  <a:cubicBezTo>
                    <a:pt x="4" y="0"/>
                    <a:pt x="2" y="1"/>
                    <a:pt x="1" y="3"/>
                  </a:cubicBezTo>
                  <a:cubicBezTo>
                    <a:pt x="0" y="5"/>
                    <a:pt x="1" y="8"/>
                    <a:pt x="3" y="9"/>
                  </a:cubicBezTo>
                  <a:cubicBezTo>
                    <a:pt x="5" y="9"/>
                    <a:pt x="7" y="9"/>
                    <a:pt x="8" y="7"/>
                  </a:cubicBezTo>
                  <a:close/>
                </a:path>
              </a:pathLst>
            </a:custGeom>
            <a:solidFill>
              <a:srgbClr val="CE263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" name="Freeform 31"/>
            <p:cNvSpPr/>
            <p:nvPr/>
          </p:nvSpPr>
          <p:spPr bwMode="auto">
            <a:xfrm>
              <a:off x="2468638" y="2159000"/>
              <a:ext cx="2146300" cy="1858963"/>
            </a:xfrm>
            <a:custGeom>
              <a:avLst/>
              <a:gdLst>
                <a:gd name="T0" fmla="*/ 0 w 1352"/>
                <a:gd name="T1" fmla="*/ 0 h 1171"/>
                <a:gd name="T2" fmla="*/ 1352 w 1352"/>
                <a:gd name="T3" fmla="*/ 1171 h 1171"/>
                <a:gd name="T4" fmla="*/ 1352 w 1352"/>
                <a:gd name="T5" fmla="*/ 1171 h 1171"/>
                <a:gd name="T6" fmla="*/ 0 w 1352"/>
                <a:gd name="T7" fmla="*/ 0 h 1171"/>
                <a:gd name="T8" fmla="*/ 0 w 1352"/>
                <a:gd name="T9" fmla="*/ 0 h 1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2" h="1171">
                  <a:moveTo>
                    <a:pt x="0" y="0"/>
                  </a:moveTo>
                  <a:lnTo>
                    <a:pt x="1352" y="1171"/>
                  </a:lnTo>
                  <a:lnTo>
                    <a:pt x="1352" y="117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263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9" name="Freeform 99"/>
            <p:cNvSpPr/>
            <p:nvPr/>
          </p:nvSpPr>
          <p:spPr bwMode="auto">
            <a:xfrm>
              <a:off x="117550" y="3016250"/>
              <a:ext cx="1508125" cy="1365250"/>
            </a:xfrm>
            <a:custGeom>
              <a:avLst/>
              <a:gdLst>
                <a:gd name="T0" fmla="*/ 0 w 950"/>
                <a:gd name="T1" fmla="*/ 860 h 860"/>
                <a:gd name="T2" fmla="*/ 4 w 950"/>
                <a:gd name="T3" fmla="*/ 856 h 860"/>
                <a:gd name="T4" fmla="*/ 840 w 950"/>
                <a:gd name="T5" fmla="*/ 0 h 860"/>
                <a:gd name="T6" fmla="*/ 840 w 950"/>
                <a:gd name="T7" fmla="*/ 0 h 860"/>
                <a:gd name="T8" fmla="*/ 8 w 950"/>
                <a:gd name="T9" fmla="*/ 852 h 860"/>
                <a:gd name="T10" fmla="*/ 950 w 950"/>
                <a:gd name="T11" fmla="*/ 278 h 860"/>
                <a:gd name="T12" fmla="*/ 950 w 950"/>
                <a:gd name="T13" fmla="*/ 278 h 860"/>
                <a:gd name="T14" fmla="*/ 0 w 950"/>
                <a:gd name="T15" fmla="*/ 860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50" h="860">
                  <a:moveTo>
                    <a:pt x="0" y="860"/>
                  </a:moveTo>
                  <a:lnTo>
                    <a:pt x="4" y="856"/>
                  </a:lnTo>
                  <a:lnTo>
                    <a:pt x="840" y="0"/>
                  </a:lnTo>
                  <a:lnTo>
                    <a:pt x="840" y="0"/>
                  </a:lnTo>
                  <a:lnTo>
                    <a:pt x="8" y="852"/>
                  </a:lnTo>
                  <a:lnTo>
                    <a:pt x="950" y="278"/>
                  </a:lnTo>
                  <a:lnTo>
                    <a:pt x="950" y="278"/>
                  </a:lnTo>
                  <a:lnTo>
                    <a:pt x="0" y="860"/>
                  </a:lnTo>
                  <a:close/>
                </a:path>
              </a:pathLst>
            </a:custGeom>
            <a:solidFill>
              <a:srgbClr val="36597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0" name="Freeform 100"/>
            <p:cNvSpPr/>
            <p:nvPr/>
          </p:nvSpPr>
          <p:spPr bwMode="auto">
            <a:xfrm>
              <a:off x="123900" y="1646238"/>
              <a:ext cx="1308100" cy="2735263"/>
            </a:xfrm>
            <a:custGeom>
              <a:avLst/>
              <a:gdLst>
                <a:gd name="T0" fmla="*/ 0 w 824"/>
                <a:gd name="T1" fmla="*/ 1723 h 1723"/>
                <a:gd name="T2" fmla="*/ 0 w 824"/>
                <a:gd name="T3" fmla="*/ 1719 h 1723"/>
                <a:gd name="T4" fmla="*/ 517 w 824"/>
                <a:gd name="T5" fmla="*/ 0 h 1723"/>
                <a:gd name="T6" fmla="*/ 517 w 824"/>
                <a:gd name="T7" fmla="*/ 0 h 1723"/>
                <a:gd name="T8" fmla="*/ 0 w 824"/>
                <a:gd name="T9" fmla="*/ 1719 h 1723"/>
                <a:gd name="T10" fmla="*/ 824 w 824"/>
                <a:gd name="T11" fmla="*/ 749 h 1723"/>
                <a:gd name="T12" fmla="*/ 824 w 824"/>
                <a:gd name="T13" fmla="*/ 753 h 1723"/>
                <a:gd name="T14" fmla="*/ 0 w 824"/>
                <a:gd name="T15" fmla="*/ 1723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4" h="1723">
                  <a:moveTo>
                    <a:pt x="0" y="1723"/>
                  </a:moveTo>
                  <a:lnTo>
                    <a:pt x="0" y="1719"/>
                  </a:lnTo>
                  <a:lnTo>
                    <a:pt x="517" y="0"/>
                  </a:lnTo>
                  <a:lnTo>
                    <a:pt x="517" y="0"/>
                  </a:lnTo>
                  <a:lnTo>
                    <a:pt x="0" y="1719"/>
                  </a:lnTo>
                  <a:lnTo>
                    <a:pt x="824" y="749"/>
                  </a:lnTo>
                  <a:lnTo>
                    <a:pt x="824" y="753"/>
                  </a:lnTo>
                  <a:lnTo>
                    <a:pt x="0" y="1723"/>
                  </a:lnTo>
                  <a:close/>
                </a:path>
              </a:pathLst>
            </a:custGeom>
            <a:solidFill>
              <a:srgbClr val="36597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1" name="Freeform 101"/>
            <p:cNvSpPr/>
            <p:nvPr/>
          </p:nvSpPr>
          <p:spPr bwMode="auto">
            <a:xfrm>
              <a:off x="100088" y="4351338"/>
              <a:ext cx="47625" cy="47625"/>
            </a:xfrm>
            <a:custGeom>
              <a:avLst/>
              <a:gdLst>
                <a:gd name="T0" fmla="*/ 8 w 8"/>
                <a:gd name="T1" fmla="*/ 3 h 8"/>
                <a:gd name="T2" fmla="*/ 3 w 8"/>
                <a:gd name="T3" fmla="*/ 0 h 8"/>
                <a:gd name="T4" fmla="*/ 0 w 8"/>
                <a:gd name="T5" fmla="*/ 4 h 8"/>
                <a:gd name="T6" fmla="*/ 4 w 8"/>
                <a:gd name="T7" fmla="*/ 7 h 8"/>
                <a:gd name="T8" fmla="*/ 8 w 8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8" y="3"/>
                  </a:moveTo>
                  <a:cubicBezTo>
                    <a:pt x="7" y="1"/>
                    <a:pt x="5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6"/>
                    <a:pt x="2" y="8"/>
                    <a:pt x="4" y="7"/>
                  </a:cubicBezTo>
                  <a:cubicBezTo>
                    <a:pt x="7" y="7"/>
                    <a:pt x="8" y="5"/>
                    <a:pt x="8" y="3"/>
                  </a:cubicBezTo>
                  <a:close/>
                </a:path>
              </a:pathLst>
            </a:custGeom>
            <a:solidFill>
              <a:srgbClr val="36597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2" name="Freeform 102"/>
            <p:cNvSpPr>
              <a:spLocks noEditPoints="1"/>
            </p:cNvSpPr>
            <p:nvPr/>
          </p:nvSpPr>
          <p:spPr bwMode="auto">
            <a:xfrm>
              <a:off x="123900" y="2424113"/>
              <a:ext cx="1169988" cy="1951038"/>
            </a:xfrm>
            <a:custGeom>
              <a:avLst/>
              <a:gdLst>
                <a:gd name="T0" fmla="*/ 0 w 737"/>
                <a:gd name="T1" fmla="*/ 1229 h 1229"/>
                <a:gd name="T2" fmla="*/ 0 w 737"/>
                <a:gd name="T3" fmla="*/ 1229 h 1229"/>
                <a:gd name="T4" fmla="*/ 509 w 737"/>
                <a:gd name="T5" fmla="*/ 0 h 1229"/>
                <a:gd name="T6" fmla="*/ 509 w 737"/>
                <a:gd name="T7" fmla="*/ 0 h 1229"/>
                <a:gd name="T8" fmla="*/ 737 w 737"/>
                <a:gd name="T9" fmla="*/ 80 h 1229"/>
                <a:gd name="T10" fmla="*/ 733 w 737"/>
                <a:gd name="T11" fmla="*/ 80 h 1229"/>
                <a:gd name="T12" fmla="*/ 0 w 737"/>
                <a:gd name="T13" fmla="*/ 1229 h 1229"/>
                <a:gd name="T14" fmla="*/ 509 w 737"/>
                <a:gd name="T15" fmla="*/ 0 h 1229"/>
                <a:gd name="T16" fmla="*/ 4 w 737"/>
                <a:gd name="T17" fmla="*/ 1221 h 1229"/>
                <a:gd name="T18" fmla="*/ 733 w 737"/>
                <a:gd name="T19" fmla="*/ 80 h 1229"/>
                <a:gd name="T20" fmla="*/ 509 w 737"/>
                <a:gd name="T21" fmla="*/ 0 h 1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7" h="1229">
                  <a:moveTo>
                    <a:pt x="0" y="1229"/>
                  </a:moveTo>
                  <a:lnTo>
                    <a:pt x="0" y="1229"/>
                  </a:lnTo>
                  <a:lnTo>
                    <a:pt x="509" y="0"/>
                  </a:lnTo>
                  <a:lnTo>
                    <a:pt x="509" y="0"/>
                  </a:lnTo>
                  <a:lnTo>
                    <a:pt x="737" y="80"/>
                  </a:lnTo>
                  <a:lnTo>
                    <a:pt x="733" y="80"/>
                  </a:lnTo>
                  <a:lnTo>
                    <a:pt x="0" y="1229"/>
                  </a:lnTo>
                  <a:close/>
                  <a:moveTo>
                    <a:pt x="509" y="0"/>
                  </a:moveTo>
                  <a:lnTo>
                    <a:pt x="4" y="1221"/>
                  </a:lnTo>
                  <a:lnTo>
                    <a:pt x="733" y="80"/>
                  </a:lnTo>
                  <a:lnTo>
                    <a:pt x="509" y="0"/>
                  </a:lnTo>
                  <a:close/>
                </a:path>
              </a:pathLst>
            </a:custGeom>
            <a:solidFill>
              <a:srgbClr val="36597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998738" y="3644900"/>
            <a:ext cx="1012825" cy="1019175"/>
            <a:chOff x="2279650" y="3644900"/>
            <a:chExt cx="1012825" cy="1019175"/>
          </a:xfrm>
          <a:solidFill>
            <a:srgbClr val="CE263D"/>
          </a:solidFill>
        </p:grpSpPr>
        <p:sp>
          <p:nvSpPr>
            <p:cNvPr id="44" name="Freeform 39"/>
            <p:cNvSpPr/>
            <p:nvPr/>
          </p:nvSpPr>
          <p:spPr bwMode="auto">
            <a:xfrm>
              <a:off x="2298700" y="3933825"/>
              <a:ext cx="957263" cy="404813"/>
            </a:xfrm>
            <a:custGeom>
              <a:avLst/>
              <a:gdLst>
                <a:gd name="T0" fmla="*/ 30 w 159"/>
                <a:gd name="T1" fmla="*/ 56 h 67"/>
                <a:gd name="T2" fmla="*/ 30 w 159"/>
                <a:gd name="T3" fmla="*/ 56 h 67"/>
                <a:gd name="T4" fmla="*/ 154 w 159"/>
                <a:gd name="T5" fmla="*/ 7 h 67"/>
                <a:gd name="T6" fmla="*/ 154 w 159"/>
                <a:gd name="T7" fmla="*/ 7 h 67"/>
                <a:gd name="T8" fmla="*/ 155 w 159"/>
                <a:gd name="T9" fmla="*/ 7 h 67"/>
                <a:gd name="T10" fmla="*/ 159 w 159"/>
                <a:gd name="T11" fmla="*/ 5 h 67"/>
                <a:gd name="T12" fmla="*/ 157 w 159"/>
                <a:gd name="T13" fmla="*/ 0 h 67"/>
                <a:gd name="T14" fmla="*/ 153 w 159"/>
                <a:gd name="T15" fmla="*/ 2 h 67"/>
                <a:gd name="T16" fmla="*/ 153 w 159"/>
                <a:gd name="T17" fmla="*/ 2 h 67"/>
                <a:gd name="T18" fmla="*/ 152 w 159"/>
                <a:gd name="T19" fmla="*/ 2 h 67"/>
                <a:gd name="T20" fmla="*/ 28 w 159"/>
                <a:gd name="T21" fmla="*/ 51 h 67"/>
                <a:gd name="T22" fmla="*/ 28 w 159"/>
                <a:gd name="T23" fmla="*/ 51 h 67"/>
                <a:gd name="T24" fmla="*/ 27 w 159"/>
                <a:gd name="T25" fmla="*/ 51 h 67"/>
                <a:gd name="T26" fmla="*/ 0 w 159"/>
                <a:gd name="T27" fmla="*/ 62 h 67"/>
                <a:gd name="T28" fmla="*/ 2 w 159"/>
                <a:gd name="T29" fmla="*/ 67 h 67"/>
                <a:gd name="T30" fmla="*/ 29 w 159"/>
                <a:gd name="T31" fmla="*/ 56 h 67"/>
                <a:gd name="T32" fmla="*/ 30 w 159"/>
                <a:gd name="T33" fmla="*/ 5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9" h="67">
                  <a:moveTo>
                    <a:pt x="30" y="56"/>
                  </a:moveTo>
                  <a:cubicBezTo>
                    <a:pt x="30" y="56"/>
                    <a:pt x="30" y="56"/>
                    <a:pt x="30" y="56"/>
                  </a:cubicBezTo>
                  <a:cubicBezTo>
                    <a:pt x="154" y="7"/>
                    <a:pt x="154" y="7"/>
                    <a:pt x="154" y="7"/>
                  </a:cubicBezTo>
                  <a:cubicBezTo>
                    <a:pt x="154" y="7"/>
                    <a:pt x="154" y="7"/>
                    <a:pt x="154" y="7"/>
                  </a:cubicBezTo>
                  <a:cubicBezTo>
                    <a:pt x="155" y="7"/>
                    <a:pt x="155" y="7"/>
                    <a:pt x="155" y="7"/>
                  </a:cubicBezTo>
                  <a:cubicBezTo>
                    <a:pt x="159" y="5"/>
                    <a:pt x="159" y="5"/>
                    <a:pt x="159" y="5"/>
                  </a:cubicBezTo>
                  <a:cubicBezTo>
                    <a:pt x="159" y="3"/>
                    <a:pt x="158" y="2"/>
                    <a:pt x="157" y="0"/>
                  </a:cubicBezTo>
                  <a:cubicBezTo>
                    <a:pt x="153" y="2"/>
                    <a:pt x="153" y="2"/>
                    <a:pt x="153" y="2"/>
                  </a:cubicBezTo>
                  <a:cubicBezTo>
                    <a:pt x="153" y="2"/>
                    <a:pt x="153" y="2"/>
                    <a:pt x="153" y="2"/>
                  </a:cubicBezTo>
                  <a:cubicBezTo>
                    <a:pt x="152" y="2"/>
                    <a:pt x="152" y="2"/>
                    <a:pt x="152" y="2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1" y="64"/>
                    <a:pt x="1" y="65"/>
                    <a:pt x="2" y="67"/>
                  </a:cubicBezTo>
                  <a:cubicBezTo>
                    <a:pt x="29" y="56"/>
                    <a:pt x="29" y="56"/>
                    <a:pt x="29" y="56"/>
                  </a:cubicBezTo>
                  <a:lnTo>
                    <a:pt x="3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5" name="Freeform 40"/>
            <p:cNvSpPr/>
            <p:nvPr/>
          </p:nvSpPr>
          <p:spPr bwMode="auto">
            <a:xfrm>
              <a:off x="2279650" y="3806825"/>
              <a:ext cx="898525" cy="381000"/>
            </a:xfrm>
            <a:custGeom>
              <a:avLst/>
              <a:gdLst>
                <a:gd name="T0" fmla="*/ 24 w 149"/>
                <a:gd name="T1" fmla="*/ 54 h 63"/>
                <a:gd name="T2" fmla="*/ 24 w 149"/>
                <a:gd name="T3" fmla="*/ 53 h 63"/>
                <a:gd name="T4" fmla="*/ 148 w 149"/>
                <a:gd name="T5" fmla="*/ 5 h 63"/>
                <a:gd name="T6" fmla="*/ 148 w 149"/>
                <a:gd name="T7" fmla="*/ 5 h 63"/>
                <a:gd name="T8" fmla="*/ 149 w 149"/>
                <a:gd name="T9" fmla="*/ 4 h 63"/>
                <a:gd name="T10" fmla="*/ 149 w 149"/>
                <a:gd name="T11" fmla="*/ 4 h 63"/>
                <a:gd name="T12" fmla="*/ 146 w 149"/>
                <a:gd name="T13" fmla="*/ 0 h 63"/>
                <a:gd name="T14" fmla="*/ 22 w 149"/>
                <a:gd name="T15" fmla="*/ 49 h 63"/>
                <a:gd name="T16" fmla="*/ 22 w 149"/>
                <a:gd name="T17" fmla="*/ 49 h 63"/>
                <a:gd name="T18" fmla="*/ 21 w 149"/>
                <a:gd name="T19" fmla="*/ 49 h 63"/>
                <a:gd name="T20" fmla="*/ 0 w 149"/>
                <a:gd name="T21" fmla="*/ 58 h 63"/>
                <a:gd name="T22" fmla="*/ 0 w 149"/>
                <a:gd name="T23" fmla="*/ 63 h 63"/>
                <a:gd name="T24" fmla="*/ 23 w 149"/>
                <a:gd name="T25" fmla="*/ 54 h 63"/>
                <a:gd name="T26" fmla="*/ 24 w 149"/>
                <a:gd name="T27" fmla="*/ 5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9" h="63">
                  <a:moveTo>
                    <a:pt x="24" y="54"/>
                  </a:moveTo>
                  <a:cubicBezTo>
                    <a:pt x="24" y="53"/>
                    <a:pt x="24" y="53"/>
                    <a:pt x="24" y="53"/>
                  </a:cubicBezTo>
                  <a:cubicBezTo>
                    <a:pt x="148" y="5"/>
                    <a:pt x="148" y="5"/>
                    <a:pt x="148" y="5"/>
                  </a:cubicBezTo>
                  <a:cubicBezTo>
                    <a:pt x="148" y="5"/>
                    <a:pt x="148" y="5"/>
                    <a:pt x="148" y="5"/>
                  </a:cubicBezTo>
                  <a:cubicBezTo>
                    <a:pt x="149" y="4"/>
                    <a:pt x="149" y="4"/>
                    <a:pt x="149" y="4"/>
                  </a:cubicBezTo>
                  <a:cubicBezTo>
                    <a:pt x="149" y="4"/>
                    <a:pt x="149" y="4"/>
                    <a:pt x="149" y="4"/>
                  </a:cubicBezTo>
                  <a:cubicBezTo>
                    <a:pt x="148" y="3"/>
                    <a:pt x="147" y="2"/>
                    <a:pt x="146" y="0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9"/>
                    <a:pt x="0" y="61"/>
                    <a:pt x="0" y="63"/>
                  </a:cubicBezTo>
                  <a:cubicBezTo>
                    <a:pt x="23" y="54"/>
                    <a:pt x="23" y="54"/>
                    <a:pt x="23" y="54"/>
                  </a:cubicBezTo>
                  <a:lnTo>
                    <a:pt x="24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6" name="Freeform 41"/>
            <p:cNvSpPr/>
            <p:nvPr/>
          </p:nvSpPr>
          <p:spPr bwMode="auto">
            <a:xfrm>
              <a:off x="2298700" y="3705225"/>
              <a:ext cx="752475" cy="312738"/>
            </a:xfrm>
            <a:custGeom>
              <a:avLst/>
              <a:gdLst>
                <a:gd name="T0" fmla="*/ 11 w 125"/>
                <a:gd name="T1" fmla="*/ 47 h 52"/>
                <a:gd name="T2" fmla="*/ 12 w 125"/>
                <a:gd name="T3" fmla="*/ 47 h 52"/>
                <a:gd name="T4" fmla="*/ 125 w 125"/>
                <a:gd name="T5" fmla="*/ 3 h 52"/>
                <a:gd name="T6" fmla="*/ 119 w 125"/>
                <a:gd name="T7" fmla="*/ 0 h 52"/>
                <a:gd name="T8" fmla="*/ 10 w 125"/>
                <a:gd name="T9" fmla="*/ 43 h 52"/>
                <a:gd name="T10" fmla="*/ 10 w 125"/>
                <a:gd name="T11" fmla="*/ 43 h 52"/>
                <a:gd name="T12" fmla="*/ 9 w 125"/>
                <a:gd name="T13" fmla="*/ 43 h 52"/>
                <a:gd name="T14" fmla="*/ 2 w 125"/>
                <a:gd name="T15" fmla="*/ 46 h 52"/>
                <a:gd name="T16" fmla="*/ 0 w 125"/>
                <a:gd name="T17" fmla="*/ 52 h 52"/>
                <a:gd name="T18" fmla="*/ 11 w 125"/>
                <a:gd name="T19" fmla="*/ 48 h 52"/>
                <a:gd name="T20" fmla="*/ 11 w 125"/>
                <a:gd name="T21" fmla="*/ 4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" h="52">
                  <a:moveTo>
                    <a:pt x="11" y="47"/>
                  </a:moveTo>
                  <a:cubicBezTo>
                    <a:pt x="12" y="47"/>
                    <a:pt x="12" y="47"/>
                    <a:pt x="12" y="47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3" y="2"/>
                    <a:pt x="121" y="1"/>
                    <a:pt x="119" y="0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1" y="48"/>
                    <a:pt x="0" y="50"/>
                    <a:pt x="0" y="52"/>
                  </a:cubicBezTo>
                  <a:cubicBezTo>
                    <a:pt x="11" y="48"/>
                    <a:pt x="11" y="48"/>
                    <a:pt x="11" y="48"/>
                  </a:cubicBezTo>
                  <a:lnTo>
                    <a:pt x="11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7" name="Freeform 42"/>
            <p:cNvSpPr/>
            <p:nvPr/>
          </p:nvSpPr>
          <p:spPr bwMode="auto">
            <a:xfrm>
              <a:off x="2413000" y="3644900"/>
              <a:ext cx="409575" cy="168275"/>
            </a:xfrm>
            <a:custGeom>
              <a:avLst/>
              <a:gdLst>
                <a:gd name="T0" fmla="*/ 56 w 68"/>
                <a:gd name="T1" fmla="*/ 1 h 28"/>
                <a:gd name="T2" fmla="*/ 55 w 68"/>
                <a:gd name="T3" fmla="*/ 1 h 28"/>
                <a:gd name="T4" fmla="*/ 10 w 68"/>
                <a:gd name="T5" fmla="*/ 18 h 28"/>
                <a:gd name="T6" fmla="*/ 0 w 68"/>
                <a:gd name="T7" fmla="*/ 28 h 28"/>
                <a:gd name="T8" fmla="*/ 68 w 68"/>
                <a:gd name="T9" fmla="*/ 1 h 28"/>
                <a:gd name="T10" fmla="*/ 56 w 68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28">
                  <a:moveTo>
                    <a:pt x="56" y="1"/>
                  </a:moveTo>
                  <a:cubicBezTo>
                    <a:pt x="56" y="1"/>
                    <a:pt x="55" y="1"/>
                    <a:pt x="55" y="1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7" y="21"/>
                    <a:pt x="3" y="24"/>
                    <a:pt x="0" y="28"/>
                  </a:cubicBezTo>
                  <a:cubicBezTo>
                    <a:pt x="68" y="1"/>
                    <a:pt x="68" y="1"/>
                    <a:pt x="68" y="1"/>
                  </a:cubicBezTo>
                  <a:cubicBezTo>
                    <a:pt x="64" y="0"/>
                    <a:pt x="60" y="0"/>
                    <a:pt x="5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8" name="Freeform 43"/>
            <p:cNvSpPr/>
            <p:nvPr/>
          </p:nvSpPr>
          <p:spPr bwMode="auto">
            <a:xfrm>
              <a:off x="2286000" y="3867150"/>
              <a:ext cx="939800" cy="398463"/>
            </a:xfrm>
            <a:custGeom>
              <a:avLst/>
              <a:gdLst>
                <a:gd name="T0" fmla="*/ 27 w 156"/>
                <a:gd name="T1" fmla="*/ 55 h 66"/>
                <a:gd name="T2" fmla="*/ 28 w 156"/>
                <a:gd name="T3" fmla="*/ 55 h 66"/>
                <a:gd name="T4" fmla="*/ 151 w 156"/>
                <a:gd name="T5" fmla="*/ 6 h 66"/>
                <a:gd name="T6" fmla="*/ 152 w 156"/>
                <a:gd name="T7" fmla="*/ 6 h 66"/>
                <a:gd name="T8" fmla="*/ 152 w 156"/>
                <a:gd name="T9" fmla="*/ 6 h 66"/>
                <a:gd name="T10" fmla="*/ 156 w 156"/>
                <a:gd name="T11" fmla="*/ 5 h 66"/>
                <a:gd name="T12" fmla="*/ 153 w 156"/>
                <a:gd name="T13" fmla="*/ 0 h 66"/>
                <a:gd name="T14" fmla="*/ 150 w 156"/>
                <a:gd name="T15" fmla="*/ 1 h 66"/>
                <a:gd name="T16" fmla="*/ 150 w 156"/>
                <a:gd name="T17" fmla="*/ 2 h 66"/>
                <a:gd name="T18" fmla="*/ 150 w 156"/>
                <a:gd name="T19" fmla="*/ 2 h 66"/>
                <a:gd name="T20" fmla="*/ 26 w 156"/>
                <a:gd name="T21" fmla="*/ 50 h 66"/>
                <a:gd name="T22" fmla="*/ 25 w 156"/>
                <a:gd name="T23" fmla="*/ 51 h 66"/>
                <a:gd name="T24" fmla="*/ 25 w 156"/>
                <a:gd name="T25" fmla="*/ 51 h 66"/>
                <a:gd name="T26" fmla="*/ 0 w 156"/>
                <a:gd name="T27" fmla="*/ 61 h 66"/>
                <a:gd name="T28" fmla="*/ 0 w 156"/>
                <a:gd name="T29" fmla="*/ 66 h 66"/>
                <a:gd name="T30" fmla="*/ 27 w 156"/>
                <a:gd name="T31" fmla="*/ 5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6" h="66">
                  <a:moveTo>
                    <a:pt x="27" y="55"/>
                  </a:moveTo>
                  <a:cubicBezTo>
                    <a:pt x="28" y="55"/>
                    <a:pt x="28" y="55"/>
                    <a:pt x="28" y="55"/>
                  </a:cubicBezTo>
                  <a:cubicBezTo>
                    <a:pt x="151" y="6"/>
                    <a:pt x="151" y="6"/>
                    <a:pt x="151" y="6"/>
                  </a:cubicBezTo>
                  <a:cubicBezTo>
                    <a:pt x="152" y="6"/>
                    <a:pt x="152" y="6"/>
                    <a:pt x="152" y="6"/>
                  </a:cubicBezTo>
                  <a:cubicBezTo>
                    <a:pt x="152" y="6"/>
                    <a:pt x="152" y="6"/>
                    <a:pt x="152" y="6"/>
                  </a:cubicBezTo>
                  <a:cubicBezTo>
                    <a:pt x="156" y="5"/>
                    <a:pt x="156" y="5"/>
                    <a:pt x="156" y="5"/>
                  </a:cubicBezTo>
                  <a:cubicBezTo>
                    <a:pt x="155" y="3"/>
                    <a:pt x="154" y="2"/>
                    <a:pt x="153" y="0"/>
                  </a:cubicBezTo>
                  <a:cubicBezTo>
                    <a:pt x="150" y="1"/>
                    <a:pt x="150" y="1"/>
                    <a:pt x="150" y="1"/>
                  </a:cubicBezTo>
                  <a:cubicBezTo>
                    <a:pt x="150" y="2"/>
                    <a:pt x="150" y="2"/>
                    <a:pt x="150" y="2"/>
                  </a:cubicBezTo>
                  <a:cubicBezTo>
                    <a:pt x="150" y="2"/>
                    <a:pt x="150" y="2"/>
                    <a:pt x="150" y="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2"/>
                    <a:pt x="0" y="64"/>
                    <a:pt x="0" y="66"/>
                  </a:cubicBezTo>
                  <a:cubicBezTo>
                    <a:pt x="27" y="55"/>
                    <a:pt x="27" y="55"/>
                    <a:pt x="2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9" name="Freeform 44"/>
            <p:cNvSpPr/>
            <p:nvPr/>
          </p:nvSpPr>
          <p:spPr bwMode="auto">
            <a:xfrm>
              <a:off x="2279650" y="3752850"/>
              <a:ext cx="844550" cy="350838"/>
            </a:xfrm>
            <a:custGeom>
              <a:avLst/>
              <a:gdLst>
                <a:gd name="T0" fmla="*/ 19 w 140"/>
                <a:gd name="T1" fmla="*/ 51 h 58"/>
                <a:gd name="T2" fmla="*/ 19 w 140"/>
                <a:gd name="T3" fmla="*/ 51 h 58"/>
                <a:gd name="T4" fmla="*/ 140 w 140"/>
                <a:gd name="T5" fmla="*/ 4 h 58"/>
                <a:gd name="T6" fmla="*/ 135 w 140"/>
                <a:gd name="T7" fmla="*/ 0 h 58"/>
                <a:gd name="T8" fmla="*/ 18 w 140"/>
                <a:gd name="T9" fmla="*/ 46 h 58"/>
                <a:gd name="T10" fmla="*/ 17 w 140"/>
                <a:gd name="T11" fmla="*/ 46 h 58"/>
                <a:gd name="T12" fmla="*/ 17 w 140"/>
                <a:gd name="T13" fmla="*/ 47 h 58"/>
                <a:gd name="T14" fmla="*/ 1 w 140"/>
                <a:gd name="T15" fmla="*/ 53 h 58"/>
                <a:gd name="T16" fmla="*/ 0 w 140"/>
                <a:gd name="T17" fmla="*/ 58 h 58"/>
                <a:gd name="T18" fmla="*/ 19 w 140"/>
                <a:gd name="T19" fmla="*/ 5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58">
                  <a:moveTo>
                    <a:pt x="19" y="51"/>
                  </a:moveTo>
                  <a:cubicBezTo>
                    <a:pt x="19" y="51"/>
                    <a:pt x="19" y="51"/>
                    <a:pt x="19" y="51"/>
                  </a:cubicBezTo>
                  <a:cubicBezTo>
                    <a:pt x="140" y="4"/>
                    <a:pt x="140" y="4"/>
                    <a:pt x="140" y="4"/>
                  </a:cubicBezTo>
                  <a:cubicBezTo>
                    <a:pt x="138" y="2"/>
                    <a:pt x="137" y="1"/>
                    <a:pt x="135" y="0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55"/>
                    <a:pt x="0" y="57"/>
                    <a:pt x="0" y="58"/>
                  </a:cubicBezTo>
                  <a:cubicBezTo>
                    <a:pt x="19" y="51"/>
                    <a:pt x="19" y="51"/>
                    <a:pt x="19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0" name="Freeform 45"/>
            <p:cNvSpPr/>
            <p:nvPr/>
          </p:nvSpPr>
          <p:spPr bwMode="auto">
            <a:xfrm>
              <a:off x="2333625" y="3662363"/>
              <a:ext cx="627063" cy="260350"/>
            </a:xfrm>
            <a:custGeom>
              <a:avLst/>
              <a:gdLst>
                <a:gd name="T0" fmla="*/ 1 w 104"/>
                <a:gd name="T1" fmla="*/ 43 h 43"/>
                <a:gd name="T2" fmla="*/ 1 w 104"/>
                <a:gd name="T3" fmla="*/ 43 h 43"/>
                <a:gd name="T4" fmla="*/ 104 w 104"/>
                <a:gd name="T5" fmla="*/ 2 h 43"/>
                <a:gd name="T6" fmla="*/ 96 w 104"/>
                <a:gd name="T7" fmla="*/ 0 h 43"/>
                <a:gd name="T8" fmla="*/ 4 w 104"/>
                <a:gd name="T9" fmla="*/ 36 h 43"/>
                <a:gd name="T10" fmla="*/ 0 w 104"/>
                <a:gd name="T11" fmla="*/ 43 h 43"/>
                <a:gd name="T12" fmla="*/ 1 w 104"/>
                <a:gd name="T1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43">
                  <a:moveTo>
                    <a:pt x="1" y="43"/>
                  </a:moveTo>
                  <a:cubicBezTo>
                    <a:pt x="1" y="43"/>
                    <a:pt x="1" y="43"/>
                    <a:pt x="1" y="43"/>
                  </a:cubicBezTo>
                  <a:cubicBezTo>
                    <a:pt x="104" y="2"/>
                    <a:pt x="104" y="2"/>
                    <a:pt x="104" y="2"/>
                  </a:cubicBezTo>
                  <a:cubicBezTo>
                    <a:pt x="101" y="2"/>
                    <a:pt x="99" y="1"/>
                    <a:pt x="96" y="0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3" y="38"/>
                    <a:pt x="1" y="41"/>
                    <a:pt x="0" y="43"/>
                  </a:cubicBezTo>
                  <a:cubicBezTo>
                    <a:pt x="1" y="43"/>
                    <a:pt x="1" y="43"/>
                    <a:pt x="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1" name="Freeform 46"/>
            <p:cNvSpPr/>
            <p:nvPr/>
          </p:nvSpPr>
          <p:spPr bwMode="auto">
            <a:xfrm>
              <a:off x="2659062" y="4435475"/>
              <a:ext cx="555625" cy="228600"/>
            </a:xfrm>
            <a:custGeom>
              <a:avLst/>
              <a:gdLst>
                <a:gd name="T0" fmla="*/ 9 w 92"/>
                <a:gd name="T1" fmla="*/ 38 h 38"/>
                <a:gd name="T2" fmla="*/ 87 w 92"/>
                <a:gd name="T3" fmla="*/ 7 h 38"/>
                <a:gd name="T4" fmla="*/ 92 w 92"/>
                <a:gd name="T5" fmla="*/ 0 h 38"/>
                <a:gd name="T6" fmla="*/ 0 w 92"/>
                <a:gd name="T7" fmla="*/ 36 h 38"/>
                <a:gd name="T8" fmla="*/ 9 w 92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38">
                  <a:moveTo>
                    <a:pt x="9" y="38"/>
                  </a:move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90" y="2"/>
                    <a:pt x="92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" y="37"/>
                    <a:pt x="6" y="37"/>
                    <a:pt x="9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2" name="Freeform 47"/>
            <p:cNvSpPr/>
            <p:nvPr/>
          </p:nvSpPr>
          <p:spPr bwMode="auto">
            <a:xfrm>
              <a:off x="2478087" y="4241800"/>
              <a:ext cx="808038" cy="338138"/>
            </a:xfrm>
            <a:custGeom>
              <a:avLst/>
              <a:gdLst>
                <a:gd name="T0" fmla="*/ 18 w 134"/>
                <a:gd name="T1" fmla="*/ 51 h 56"/>
                <a:gd name="T2" fmla="*/ 18 w 134"/>
                <a:gd name="T3" fmla="*/ 51 h 56"/>
                <a:gd name="T4" fmla="*/ 133 w 134"/>
                <a:gd name="T5" fmla="*/ 6 h 56"/>
                <a:gd name="T6" fmla="*/ 134 w 134"/>
                <a:gd name="T7" fmla="*/ 0 h 56"/>
                <a:gd name="T8" fmla="*/ 17 w 134"/>
                <a:gd name="T9" fmla="*/ 46 h 56"/>
                <a:gd name="T10" fmla="*/ 16 w 134"/>
                <a:gd name="T11" fmla="*/ 47 h 56"/>
                <a:gd name="T12" fmla="*/ 16 w 134"/>
                <a:gd name="T13" fmla="*/ 47 h 56"/>
                <a:gd name="T14" fmla="*/ 0 w 134"/>
                <a:gd name="T15" fmla="*/ 53 h 56"/>
                <a:gd name="T16" fmla="*/ 5 w 134"/>
                <a:gd name="T17" fmla="*/ 56 h 56"/>
                <a:gd name="T18" fmla="*/ 18 w 134"/>
                <a:gd name="T19" fmla="*/ 5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4" h="56">
                  <a:moveTo>
                    <a:pt x="18" y="51"/>
                  </a:moveTo>
                  <a:cubicBezTo>
                    <a:pt x="18" y="51"/>
                    <a:pt x="18" y="51"/>
                    <a:pt x="18" y="51"/>
                  </a:cubicBezTo>
                  <a:cubicBezTo>
                    <a:pt x="133" y="6"/>
                    <a:pt x="133" y="6"/>
                    <a:pt x="133" y="6"/>
                  </a:cubicBezTo>
                  <a:cubicBezTo>
                    <a:pt x="134" y="4"/>
                    <a:pt x="134" y="2"/>
                    <a:pt x="134" y="0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" y="54"/>
                    <a:pt x="3" y="55"/>
                    <a:pt x="5" y="56"/>
                  </a:cubicBezTo>
                  <a:cubicBezTo>
                    <a:pt x="18" y="51"/>
                    <a:pt x="18" y="51"/>
                    <a:pt x="18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3" name="Freeform 48"/>
            <p:cNvSpPr/>
            <p:nvPr/>
          </p:nvSpPr>
          <p:spPr bwMode="auto">
            <a:xfrm>
              <a:off x="2363787" y="4078288"/>
              <a:ext cx="928688" cy="393700"/>
            </a:xfrm>
            <a:custGeom>
              <a:avLst/>
              <a:gdLst>
                <a:gd name="T0" fmla="*/ 28 w 154"/>
                <a:gd name="T1" fmla="*/ 55 h 65"/>
                <a:gd name="T2" fmla="*/ 28 w 154"/>
                <a:gd name="T3" fmla="*/ 55 h 65"/>
                <a:gd name="T4" fmla="*/ 152 w 154"/>
                <a:gd name="T5" fmla="*/ 6 h 65"/>
                <a:gd name="T6" fmla="*/ 152 w 154"/>
                <a:gd name="T7" fmla="*/ 6 h 65"/>
                <a:gd name="T8" fmla="*/ 153 w 154"/>
                <a:gd name="T9" fmla="*/ 6 h 65"/>
                <a:gd name="T10" fmla="*/ 154 w 154"/>
                <a:gd name="T11" fmla="*/ 5 h 65"/>
                <a:gd name="T12" fmla="*/ 154 w 154"/>
                <a:gd name="T13" fmla="*/ 0 h 65"/>
                <a:gd name="T14" fmla="*/ 151 w 154"/>
                <a:gd name="T15" fmla="*/ 1 h 65"/>
                <a:gd name="T16" fmla="*/ 151 w 154"/>
                <a:gd name="T17" fmla="*/ 1 h 65"/>
                <a:gd name="T18" fmla="*/ 150 w 154"/>
                <a:gd name="T19" fmla="*/ 2 h 65"/>
                <a:gd name="T20" fmla="*/ 26 w 154"/>
                <a:gd name="T21" fmla="*/ 50 h 65"/>
                <a:gd name="T22" fmla="*/ 26 w 154"/>
                <a:gd name="T23" fmla="*/ 50 h 65"/>
                <a:gd name="T24" fmla="*/ 26 w 154"/>
                <a:gd name="T25" fmla="*/ 51 h 65"/>
                <a:gd name="T26" fmla="*/ 0 w 154"/>
                <a:gd name="T27" fmla="*/ 60 h 65"/>
                <a:gd name="T28" fmla="*/ 3 w 154"/>
                <a:gd name="T29" fmla="*/ 65 h 65"/>
                <a:gd name="T30" fmla="*/ 27 w 154"/>
                <a:gd name="T31" fmla="*/ 55 h 65"/>
                <a:gd name="T32" fmla="*/ 28 w 154"/>
                <a:gd name="T33" fmla="*/ 5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65">
                  <a:moveTo>
                    <a:pt x="28" y="55"/>
                  </a:moveTo>
                  <a:cubicBezTo>
                    <a:pt x="28" y="55"/>
                    <a:pt x="28" y="55"/>
                    <a:pt x="28" y="55"/>
                  </a:cubicBezTo>
                  <a:cubicBezTo>
                    <a:pt x="152" y="6"/>
                    <a:pt x="152" y="6"/>
                    <a:pt x="152" y="6"/>
                  </a:cubicBezTo>
                  <a:cubicBezTo>
                    <a:pt x="152" y="6"/>
                    <a:pt x="152" y="6"/>
                    <a:pt x="152" y="6"/>
                  </a:cubicBezTo>
                  <a:cubicBezTo>
                    <a:pt x="153" y="6"/>
                    <a:pt x="153" y="6"/>
                    <a:pt x="153" y="6"/>
                  </a:cubicBezTo>
                  <a:cubicBezTo>
                    <a:pt x="154" y="5"/>
                    <a:pt x="154" y="5"/>
                    <a:pt x="154" y="5"/>
                  </a:cubicBezTo>
                  <a:cubicBezTo>
                    <a:pt x="154" y="4"/>
                    <a:pt x="154" y="2"/>
                    <a:pt x="154" y="0"/>
                  </a:cubicBezTo>
                  <a:cubicBezTo>
                    <a:pt x="151" y="1"/>
                    <a:pt x="151" y="1"/>
                    <a:pt x="151" y="1"/>
                  </a:cubicBezTo>
                  <a:cubicBezTo>
                    <a:pt x="151" y="1"/>
                    <a:pt x="151" y="1"/>
                    <a:pt x="151" y="1"/>
                  </a:cubicBezTo>
                  <a:cubicBezTo>
                    <a:pt x="150" y="2"/>
                    <a:pt x="150" y="2"/>
                    <a:pt x="150" y="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1" y="62"/>
                    <a:pt x="2" y="63"/>
                    <a:pt x="3" y="65"/>
                  </a:cubicBezTo>
                  <a:cubicBezTo>
                    <a:pt x="27" y="55"/>
                    <a:pt x="27" y="55"/>
                    <a:pt x="27" y="55"/>
                  </a:cubicBezTo>
                  <a:lnTo>
                    <a:pt x="28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4" name="Freeform 49"/>
            <p:cNvSpPr/>
            <p:nvPr/>
          </p:nvSpPr>
          <p:spPr bwMode="auto">
            <a:xfrm>
              <a:off x="2833687" y="4562475"/>
              <a:ext cx="266700" cy="101600"/>
            </a:xfrm>
            <a:custGeom>
              <a:avLst/>
              <a:gdLst>
                <a:gd name="T0" fmla="*/ 44 w 44"/>
                <a:gd name="T1" fmla="*/ 0 h 17"/>
                <a:gd name="T2" fmla="*/ 0 w 44"/>
                <a:gd name="T3" fmla="*/ 17 h 17"/>
                <a:gd name="T4" fmla="*/ 44 w 44"/>
                <a:gd name="T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17">
                  <a:moveTo>
                    <a:pt x="44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16" y="16"/>
                    <a:pt x="31" y="9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5" name="Freeform 50"/>
            <p:cNvSpPr/>
            <p:nvPr/>
          </p:nvSpPr>
          <p:spPr bwMode="auto">
            <a:xfrm>
              <a:off x="2557462" y="4332288"/>
              <a:ext cx="704850" cy="296863"/>
            </a:xfrm>
            <a:custGeom>
              <a:avLst/>
              <a:gdLst>
                <a:gd name="T0" fmla="*/ 10 w 117"/>
                <a:gd name="T1" fmla="*/ 48 h 49"/>
                <a:gd name="T2" fmla="*/ 10 w 117"/>
                <a:gd name="T3" fmla="*/ 48 h 49"/>
                <a:gd name="T4" fmla="*/ 115 w 117"/>
                <a:gd name="T5" fmla="*/ 7 h 49"/>
                <a:gd name="T6" fmla="*/ 117 w 117"/>
                <a:gd name="T7" fmla="*/ 0 h 49"/>
                <a:gd name="T8" fmla="*/ 8 w 117"/>
                <a:gd name="T9" fmla="*/ 43 h 49"/>
                <a:gd name="T10" fmla="*/ 8 w 117"/>
                <a:gd name="T11" fmla="*/ 43 h 49"/>
                <a:gd name="T12" fmla="*/ 7 w 117"/>
                <a:gd name="T13" fmla="*/ 43 h 49"/>
                <a:gd name="T14" fmla="*/ 0 w 117"/>
                <a:gd name="T15" fmla="*/ 46 h 49"/>
                <a:gd name="T16" fmla="*/ 6 w 117"/>
                <a:gd name="T17" fmla="*/ 49 h 49"/>
                <a:gd name="T18" fmla="*/ 9 w 117"/>
                <a:gd name="T19" fmla="*/ 48 h 49"/>
                <a:gd name="T20" fmla="*/ 10 w 117"/>
                <a:gd name="T21" fmla="*/ 4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49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15" y="7"/>
                    <a:pt x="115" y="7"/>
                    <a:pt x="115" y="7"/>
                  </a:cubicBezTo>
                  <a:cubicBezTo>
                    <a:pt x="116" y="4"/>
                    <a:pt x="117" y="2"/>
                    <a:pt x="117" y="0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2" y="47"/>
                    <a:pt x="4" y="48"/>
                    <a:pt x="6" y="49"/>
                  </a:cubicBezTo>
                  <a:cubicBezTo>
                    <a:pt x="9" y="48"/>
                    <a:pt x="9" y="48"/>
                    <a:pt x="9" y="48"/>
                  </a:cubicBezTo>
                  <a:lnTo>
                    <a:pt x="10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6" name="Freeform 51"/>
            <p:cNvSpPr/>
            <p:nvPr/>
          </p:nvSpPr>
          <p:spPr bwMode="auto">
            <a:xfrm>
              <a:off x="2413000" y="4157663"/>
              <a:ext cx="879475" cy="374650"/>
            </a:xfrm>
            <a:custGeom>
              <a:avLst/>
              <a:gdLst>
                <a:gd name="T0" fmla="*/ 24 w 146"/>
                <a:gd name="T1" fmla="*/ 54 h 62"/>
                <a:gd name="T2" fmla="*/ 25 w 146"/>
                <a:gd name="T3" fmla="*/ 53 h 62"/>
                <a:gd name="T4" fmla="*/ 146 w 146"/>
                <a:gd name="T5" fmla="*/ 6 h 62"/>
                <a:gd name="T6" fmla="*/ 146 w 146"/>
                <a:gd name="T7" fmla="*/ 0 h 62"/>
                <a:gd name="T8" fmla="*/ 23 w 146"/>
                <a:gd name="T9" fmla="*/ 49 h 62"/>
                <a:gd name="T10" fmla="*/ 23 w 146"/>
                <a:gd name="T11" fmla="*/ 49 h 62"/>
                <a:gd name="T12" fmla="*/ 22 w 146"/>
                <a:gd name="T13" fmla="*/ 49 h 62"/>
                <a:gd name="T14" fmla="*/ 0 w 146"/>
                <a:gd name="T15" fmla="*/ 58 h 62"/>
                <a:gd name="T16" fmla="*/ 4 w 146"/>
                <a:gd name="T17" fmla="*/ 62 h 62"/>
                <a:gd name="T18" fmla="*/ 24 w 146"/>
                <a:gd name="T1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" h="62">
                  <a:moveTo>
                    <a:pt x="24" y="54"/>
                  </a:moveTo>
                  <a:cubicBezTo>
                    <a:pt x="25" y="53"/>
                    <a:pt x="25" y="53"/>
                    <a:pt x="25" y="53"/>
                  </a:cubicBezTo>
                  <a:cubicBezTo>
                    <a:pt x="146" y="6"/>
                    <a:pt x="146" y="6"/>
                    <a:pt x="146" y="6"/>
                  </a:cubicBezTo>
                  <a:cubicBezTo>
                    <a:pt x="146" y="4"/>
                    <a:pt x="146" y="2"/>
                    <a:pt x="146" y="0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2" y="59"/>
                    <a:pt x="3" y="60"/>
                    <a:pt x="4" y="62"/>
                  </a:cubicBezTo>
                  <a:cubicBezTo>
                    <a:pt x="24" y="54"/>
                    <a:pt x="24" y="54"/>
                    <a:pt x="24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7" name="Freeform 52"/>
            <p:cNvSpPr/>
            <p:nvPr/>
          </p:nvSpPr>
          <p:spPr bwMode="auto">
            <a:xfrm>
              <a:off x="2328862" y="4006850"/>
              <a:ext cx="950913" cy="398463"/>
            </a:xfrm>
            <a:custGeom>
              <a:avLst/>
              <a:gdLst>
                <a:gd name="T0" fmla="*/ 29 w 158"/>
                <a:gd name="T1" fmla="*/ 55 h 66"/>
                <a:gd name="T2" fmla="*/ 30 w 158"/>
                <a:gd name="T3" fmla="*/ 55 h 66"/>
                <a:gd name="T4" fmla="*/ 153 w 158"/>
                <a:gd name="T5" fmla="*/ 7 h 66"/>
                <a:gd name="T6" fmla="*/ 154 w 158"/>
                <a:gd name="T7" fmla="*/ 6 h 66"/>
                <a:gd name="T8" fmla="*/ 154 w 158"/>
                <a:gd name="T9" fmla="*/ 6 h 66"/>
                <a:gd name="T10" fmla="*/ 158 w 158"/>
                <a:gd name="T11" fmla="*/ 5 h 66"/>
                <a:gd name="T12" fmla="*/ 157 w 158"/>
                <a:gd name="T13" fmla="*/ 0 h 66"/>
                <a:gd name="T14" fmla="*/ 152 w 158"/>
                <a:gd name="T15" fmla="*/ 2 h 66"/>
                <a:gd name="T16" fmla="*/ 152 w 158"/>
                <a:gd name="T17" fmla="*/ 2 h 66"/>
                <a:gd name="T18" fmla="*/ 152 w 158"/>
                <a:gd name="T19" fmla="*/ 2 h 66"/>
                <a:gd name="T20" fmla="*/ 28 w 158"/>
                <a:gd name="T21" fmla="*/ 51 h 66"/>
                <a:gd name="T22" fmla="*/ 27 w 158"/>
                <a:gd name="T23" fmla="*/ 51 h 66"/>
                <a:gd name="T24" fmla="*/ 27 w 158"/>
                <a:gd name="T25" fmla="*/ 51 h 66"/>
                <a:gd name="T26" fmla="*/ 0 w 158"/>
                <a:gd name="T27" fmla="*/ 62 h 66"/>
                <a:gd name="T28" fmla="*/ 2 w 158"/>
                <a:gd name="T29" fmla="*/ 66 h 66"/>
                <a:gd name="T30" fmla="*/ 29 w 158"/>
                <a:gd name="T31" fmla="*/ 56 h 66"/>
                <a:gd name="T32" fmla="*/ 29 w 158"/>
                <a:gd name="T33" fmla="*/ 5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8" h="66">
                  <a:moveTo>
                    <a:pt x="29" y="55"/>
                  </a:moveTo>
                  <a:cubicBezTo>
                    <a:pt x="30" y="55"/>
                    <a:pt x="30" y="55"/>
                    <a:pt x="30" y="55"/>
                  </a:cubicBezTo>
                  <a:cubicBezTo>
                    <a:pt x="153" y="7"/>
                    <a:pt x="153" y="7"/>
                    <a:pt x="153" y="7"/>
                  </a:cubicBezTo>
                  <a:cubicBezTo>
                    <a:pt x="154" y="6"/>
                    <a:pt x="154" y="6"/>
                    <a:pt x="154" y="6"/>
                  </a:cubicBezTo>
                  <a:cubicBezTo>
                    <a:pt x="154" y="6"/>
                    <a:pt x="154" y="6"/>
                    <a:pt x="154" y="6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8" y="3"/>
                    <a:pt x="157" y="2"/>
                    <a:pt x="157" y="0"/>
                  </a:cubicBezTo>
                  <a:cubicBezTo>
                    <a:pt x="152" y="2"/>
                    <a:pt x="152" y="2"/>
                    <a:pt x="152" y="2"/>
                  </a:cubicBezTo>
                  <a:cubicBezTo>
                    <a:pt x="152" y="2"/>
                    <a:pt x="152" y="2"/>
                    <a:pt x="152" y="2"/>
                  </a:cubicBezTo>
                  <a:cubicBezTo>
                    <a:pt x="152" y="2"/>
                    <a:pt x="152" y="2"/>
                    <a:pt x="152" y="2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1" y="63"/>
                    <a:pt x="1" y="65"/>
                    <a:pt x="2" y="66"/>
                  </a:cubicBezTo>
                  <a:cubicBezTo>
                    <a:pt x="29" y="56"/>
                    <a:pt x="29" y="56"/>
                    <a:pt x="29" y="56"/>
                  </a:cubicBezTo>
                  <a:lnTo>
                    <a:pt x="29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2360688" y="287338"/>
            <a:ext cx="493713" cy="495300"/>
            <a:chOff x="2641600" y="287338"/>
            <a:chExt cx="493713" cy="495300"/>
          </a:xfrm>
          <a:solidFill>
            <a:srgbClr val="CE263D"/>
          </a:solidFill>
        </p:grpSpPr>
        <p:sp>
          <p:nvSpPr>
            <p:cNvPr id="59" name="Freeform 53"/>
            <p:cNvSpPr/>
            <p:nvPr/>
          </p:nvSpPr>
          <p:spPr bwMode="auto">
            <a:xfrm>
              <a:off x="2654300" y="431800"/>
              <a:ext cx="463550" cy="193675"/>
            </a:xfrm>
            <a:custGeom>
              <a:avLst/>
              <a:gdLst>
                <a:gd name="T0" fmla="*/ 14 w 77"/>
                <a:gd name="T1" fmla="*/ 26 h 32"/>
                <a:gd name="T2" fmla="*/ 14 w 77"/>
                <a:gd name="T3" fmla="*/ 26 h 32"/>
                <a:gd name="T4" fmla="*/ 74 w 77"/>
                <a:gd name="T5" fmla="*/ 3 h 32"/>
                <a:gd name="T6" fmla="*/ 74 w 77"/>
                <a:gd name="T7" fmla="*/ 3 h 32"/>
                <a:gd name="T8" fmla="*/ 75 w 77"/>
                <a:gd name="T9" fmla="*/ 3 h 32"/>
                <a:gd name="T10" fmla="*/ 77 w 77"/>
                <a:gd name="T11" fmla="*/ 2 h 32"/>
                <a:gd name="T12" fmla="*/ 76 w 77"/>
                <a:gd name="T13" fmla="*/ 0 h 32"/>
                <a:gd name="T14" fmla="*/ 74 w 77"/>
                <a:gd name="T15" fmla="*/ 0 h 32"/>
                <a:gd name="T16" fmla="*/ 73 w 77"/>
                <a:gd name="T17" fmla="*/ 0 h 32"/>
                <a:gd name="T18" fmla="*/ 73 w 77"/>
                <a:gd name="T19" fmla="*/ 1 h 32"/>
                <a:gd name="T20" fmla="*/ 13 w 77"/>
                <a:gd name="T21" fmla="*/ 24 h 32"/>
                <a:gd name="T22" fmla="*/ 13 w 77"/>
                <a:gd name="T23" fmla="*/ 24 h 32"/>
                <a:gd name="T24" fmla="*/ 13 w 77"/>
                <a:gd name="T25" fmla="*/ 24 h 32"/>
                <a:gd name="T26" fmla="*/ 0 w 77"/>
                <a:gd name="T27" fmla="*/ 29 h 32"/>
                <a:gd name="T28" fmla="*/ 1 w 77"/>
                <a:gd name="T29" fmla="*/ 32 h 32"/>
                <a:gd name="T30" fmla="*/ 14 w 77"/>
                <a:gd name="T31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7" h="32">
                  <a:moveTo>
                    <a:pt x="14" y="26"/>
                  </a:moveTo>
                  <a:cubicBezTo>
                    <a:pt x="14" y="26"/>
                    <a:pt x="14" y="26"/>
                    <a:pt x="14" y="26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7" y="2"/>
                    <a:pt x="77" y="2"/>
                    <a:pt x="77" y="2"/>
                  </a:cubicBezTo>
                  <a:cubicBezTo>
                    <a:pt x="76" y="1"/>
                    <a:pt x="76" y="0"/>
                    <a:pt x="76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0"/>
                    <a:pt x="0" y="31"/>
                    <a:pt x="1" y="32"/>
                  </a:cubicBezTo>
                  <a:cubicBezTo>
                    <a:pt x="14" y="26"/>
                    <a:pt x="14" y="26"/>
                    <a:pt x="14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0" name="Freeform 54"/>
            <p:cNvSpPr/>
            <p:nvPr/>
          </p:nvSpPr>
          <p:spPr bwMode="auto">
            <a:xfrm>
              <a:off x="2641600" y="365125"/>
              <a:ext cx="433388" cy="187325"/>
            </a:xfrm>
            <a:custGeom>
              <a:avLst/>
              <a:gdLst>
                <a:gd name="T0" fmla="*/ 12 w 72"/>
                <a:gd name="T1" fmla="*/ 26 h 31"/>
                <a:gd name="T2" fmla="*/ 12 w 72"/>
                <a:gd name="T3" fmla="*/ 26 h 31"/>
                <a:gd name="T4" fmla="*/ 72 w 72"/>
                <a:gd name="T5" fmla="*/ 3 h 31"/>
                <a:gd name="T6" fmla="*/ 72 w 72"/>
                <a:gd name="T7" fmla="*/ 2 h 31"/>
                <a:gd name="T8" fmla="*/ 72 w 72"/>
                <a:gd name="T9" fmla="*/ 2 h 31"/>
                <a:gd name="T10" fmla="*/ 72 w 72"/>
                <a:gd name="T11" fmla="*/ 2 h 31"/>
                <a:gd name="T12" fmla="*/ 71 w 72"/>
                <a:gd name="T13" fmla="*/ 0 h 31"/>
                <a:gd name="T14" fmla="*/ 11 w 72"/>
                <a:gd name="T15" fmla="*/ 24 h 31"/>
                <a:gd name="T16" fmla="*/ 11 w 72"/>
                <a:gd name="T17" fmla="*/ 24 h 31"/>
                <a:gd name="T18" fmla="*/ 10 w 72"/>
                <a:gd name="T19" fmla="*/ 24 h 31"/>
                <a:gd name="T20" fmla="*/ 0 w 72"/>
                <a:gd name="T21" fmla="*/ 28 h 31"/>
                <a:gd name="T22" fmla="*/ 0 w 72"/>
                <a:gd name="T23" fmla="*/ 31 h 31"/>
                <a:gd name="T24" fmla="*/ 11 w 72"/>
                <a:gd name="T25" fmla="*/ 26 h 31"/>
                <a:gd name="T26" fmla="*/ 12 w 72"/>
                <a:gd name="T27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31">
                  <a:moveTo>
                    <a:pt x="12" y="26"/>
                  </a:moveTo>
                  <a:cubicBezTo>
                    <a:pt x="12" y="26"/>
                    <a:pt x="12" y="26"/>
                    <a:pt x="12" y="26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72" y="2"/>
                    <a:pt x="71" y="1"/>
                    <a:pt x="71" y="0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9"/>
                    <a:pt x="0" y="30"/>
                    <a:pt x="0" y="31"/>
                  </a:cubicBezTo>
                  <a:cubicBezTo>
                    <a:pt x="11" y="26"/>
                    <a:pt x="11" y="26"/>
                    <a:pt x="11" y="26"/>
                  </a:cubicBezTo>
                  <a:lnTo>
                    <a:pt x="12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" name="Freeform 55"/>
            <p:cNvSpPr/>
            <p:nvPr/>
          </p:nvSpPr>
          <p:spPr bwMode="auto">
            <a:xfrm>
              <a:off x="2647950" y="317500"/>
              <a:ext cx="366713" cy="150813"/>
            </a:xfrm>
            <a:custGeom>
              <a:avLst/>
              <a:gdLst>
                <a:gd name="T0" fmla="*/ 6 w 61"/>
                <a:gd name="T1" fmla="*/ 23 h 25"/>
                <a:gd name="T2" fmla="*/ 6 w 61"/>
                <a:gd name="T3" fmla="*/ 23 h 25"/>
                <a:gd name="T4" fmla="*/ 61 w 61"/>
                <a:gd name="T5" fmla="*/ 1 h 25"/>
                <a:gd name="T6" fmla="*/ 58 w 61"/>
                <a:gd name="T7" fmla="*/ 0 h 25"/>
                <a:gd name="T8" fmla="*/ 5 w 61"/>
                <a:gd name="T9" fmla="*/ 21 h 25"/>
                <a:gd name="T10" fmla="*/ 5 w 61"/>
                <a:gd name="T11" fmla="*/ 21 h 25"/>
                <a:gd name="T12" fmla="*/ 5 w 61"/>
                <a:gd name="T13" fmla="*/ 21 h 25"/>
                <a:gd name="T14" fmla="*/ 1 w 61"/>
                <a:gd name="T15" fmla="*/ 22 h 25"/>
                <a:gd name="T16" fmla="*/ 0 w 61"/>
                <a:gd name="T17" fmla="*/ 25 h 25"/>
                <a:gd name="T18" fmla="*/ 6 w 61"/>
                <a:gd name="T19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25">
                  <a:moveTo>
                    <a:pt x="6" y="23"/>
                  </a:moveTo>
                  <a:cubicBezTo>
                    <a:pt x="6" y="23"/>
                    <a:pt x="6" y="23"/>
                    <a:pt x="6" y="23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60" y="1"/>
                    <a:pt x="59" y="0"/>
                    <a:pt x="58" y="0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3"/>
                    <a:pt x="1" y="24"/>
                    <a:pt x="0" y="25"/>
                  </a:cubicBezTo>
                  <a:cubicBezTo>
                    <a:pt x="6" y="23"/>
                    <a:pt x="6" y="23"/>
                    <a:pt x="6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2" name="Freeform 56"/>
            <p:cNvSpPr/>
            <p:nvPr/>
          </p:nvSpPr>
          <p:spPr bwMode="auto">
            <a:xfrm>
              <a:off x="2708275" y="287338"/>
              <a:ext cx="198438" cy="77788"/>
            </a:xfrm>
            <a:custGeom>
              <a:avLst/>
              <a:gdLst>
                <a:gd name="T0" fmla="*/ 27 w 33"/>
                <a:gd name="T1" fmla="*/ 0 h 13"/>
                <a:gd name="T2" fmla="*/ 26 w 33"/>
                <a:gd name="T3" fmla="*/ 1 h 13"/>
                <a:gd name="T4" fmla="*/ 5 w 33"/>
                <a:gd name="T5" fmla="*/ 9 h 13"/>
                <a:gd name="T6" fmla="*/ 0 w 33"/>
                <a:gd name="T7" fmla="*/ 13 h 13"/>
                <a:gd name="T8" fmla="*/ 33 w 33"/>
                <a:gd name="T9" fmla="*/ 0 h 13"/>
                <a:gd name="T10" fmla="*/ 27 w 33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13">
                  <a:moveTo>
                    <a:pt x="27" y="0"/>
                  </a:moveTo>
                  <a:cubicBezTo>
                    <a:pt x="27" y="0"/>
                    <a:pt x="26" y="0"/>
                    <a:pt x="26" y="1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3" y="10"/>
                    <a:pt x="1" y="12"/>
                    <a:pt x="0" y="13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1" y="0"/>
                    <a:pt x="29" y="0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3" name="Freeform 57"/>
            <p:cNvSpPr/>
            <p:nvPr/>
          </p:nvSpPr>
          <p:spPr bwMode="auto">
            <a:xfrm>
              <a:off x="2641600" y="395288"/>
              <a:ext cx="458788" cy="193675"/>
            </a:xfrm>
            <a:custGeom>
              <a:avLst/>
              <a:gdLst>
                <a:gd name="T0" fmla="*/ 14 w 76"/>
                <a:gd name="T1" fmla="*/ 27 h 32"/>
                <a:gd name="T2" fmla="*/ 14 w 76"/>
                <a:gd name="T3" fmla="*/ 27 h 32"/>
                <a:gd name="T4" fmla="*/ 74 w 76"/>
                <a:gd name="T5" fmla="*/ 3 h 32"/>
                <a:gd name="T6" fmla="*/ 74 w 76"/>
                <a:gd name="T7" fmla="*/ 3 h 32"/>
                <a:gd name="T8" fmla="*/ 74 w 76"/>
                <a:gd name="T9" fmla="*/ 3 h 32"/>
                <a:gd name="T10" fmla="*/ 76 w 76"/>
                <a:gd name="T11" fmla="*/ 2 h 32"/>
                <a:gd name="T12" fmla="*/ 75 w 76"/>
                <a:gd name="T13" fmla="*/ 0 h 32"/>
                <a:gd name="T14" fmla="*/ 73 w 76"/>
                <a:gd name="T15" fmla="*/ 1 h 32"/>
                <a:gd name="T16" fmla="*/ 73 w 76"/>
                <a:gd name="T17" fmla="*/ 1 h 32"/>
                <a:gd name="T18" fmla="*/ 73 w 76"/>
                <a:gd name="T19" fmla="*/ 1 h 32"/>
                <a:gd name="T20" fmla="*/ 13 w 76"/>
                <a:gd name="T21" fmla="*/ 24 h 32"/>
                <a:gd name="T22" fmla="*/ 13 w 76"/>
                <a:gd name="T23" fmla="*/ 25 h 32"/>
                <a:gd name="T24" fmla="*/ 13 w 76"/>
                <a:gd name="T25" fmla="*/ 25 h 32"/>
                <a:gd name="T26" fmla="*/ 0 w 76"/>
                <a:gd name="T27" fmla="*/ 29 h 32"/>
                <a:gd name="T28" fmla="*/ 1 w 76"/>
                <a:gd name="T29" fmla="*/ 32 h 32"/>
                <a:gd name="T30" fmla="*/ 14 w 76"/>
                <a:gd name="T31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6" h="32">
                  <a:moveTo>
                    <a:pt x="14" y="27"/>
                  </a:moveTo>
                  <a:cubicBezTo>
                    <a:pt x="14" y="27"/>
                    <a:pt x="14" y="27"/>
                    <a:pt x="14" y="27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6" y="2"/>
                    <a:pt x="75" y="1"/>
                    <a:pt x="75" y="0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" y="30"/>
                    <a:pt x="1" y="31"/>
                    <a:pt x="1" y="32"/>
                  </a:cubicBezTo>
                  <a:cubicBezTo>
                    <a:pt x="14" y="27"/>
                    <a:pt x="14" y="27"/>
                    <a:pt x="14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4" name="Freeform 58"/>
            <p:cNvSpPr/>
            <p:nvPr/>
          </p:nvSpPr>
          <p:spPr bwMode="auto">
            <a:xfrm>
              <a:off x="2641600" y="341313"/>
              <a:ext cx="409575" cy="169863"/>
            </a:xfrm>
            <a:custGeom>
              <a:avLst/>
              <a:gdLst>
                <a:gd name="T0" fmla="*/ 9 w 68"/>
                <a:gd name="T1" fmla="*/ 25 h 28"/>
                <a:gd name="T2" fmla="*/ 10 w 68"/>
                <a:gd name="T3" fmla="*/ 24 h 28"/>
                <a:gd name="T4" fmla="*/ 68 w 68"/>
                <a:gd name="T5" fmla="*/ 2 h 28"/>
                <a:gd name="T6" fmla="*/ 66 w 68"/>
                <a:gd name="T7" fmla="*/ 0 h 28"/>
                <a:gd name="T8" fmla="*/ 9 w 68"/>
                <a:gd name="T9" fmla="*/ 22 h 28"/>
                <a:gd name="T10" fmla="*/ 8 w 68"/>
                <a:gd name="T11" fmla="*/ 22 h 28"/>
                <a:gd name="T12" fmla="*/ 8 w 68"/>
                <a:gd name="T13" fmla="*/ 22 h 28"/>
                <a:gd name="T14" fmla="*/ 0 w 68"/>
                <a:gd name="T15" fmla="*/ 25 h 28"/>
                <a:gd name="T16" fmla="*/ 0 w 68"/>
                <a:gd name="T17" fmla="*/ 28 h 28"/>
                <a:gd name="T18" fmla="*/ 9 w 68"/>
                <a:gd name="T1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28">
                  <a:moveTo>
                    <a:pt x="9" y="25"/>
                  </a:moveTo>
                  <a:cubicBezTo>
                    <a:pt x="10" y="24"/>
                    <a:pt x="10" y="24"/>
                    <a:pt x="10" y="24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7" y="1"/>
                    <a:pt x="66" y="0"/>
                    <a:pt x="66" y="0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6"/>
                    <a:pt x="0" y="27"/>
                    <a:pt x="0" y="28"/>
                  </a:cubicBezTo>
                  <a:cubicBezTo>
                    <a:pt x="9" y="25"/>
                    <a:pt x="9" y="25"/>
                    <a:pt x="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5" name="Freeform 59"/>
            <p:cNvSpPr/>
            <p:nvPr/>
          </p:nvSpPr>
          <p:spPr bwMode="auto">
            <a:xfrm>
              <a:off x="2665412" y="300038"/>
              <a:ext cx="307975" cy="120650"/>
            </a:xfrm>
            <a:custGeom>
              <a:avLst/>
              <a:gdLst>
                <a:gd name="T0" fmla="*/ 1 w 51"/>
                <a:gd name="T1" fmla="*/ 20 h 20"/>
                <a:gd name="T2" fmla="*/ 1 w 51"/>
                <a:gd name="T3" fmla="*/ 20 h 20"/>
                <a:gd name="T4" fmla="*/ 51 w 51"/>
                <a:gd name="T5" fmla="*/ 1 h 20"/>
                <a:gd name="T6" fmla="*/ 47 w 51"/>
                <a:gd name="T7" fmla="*/ 0 h 20"/>
                <a:gd name="T8" fmla="*/ 2 w 51"/>
                <a:gd name="T9" fmla="*/ 17 h 20"/>
                <a:gd name="T10" fmla="*/ 0 w 51"/>
                <a:gd name="T11" fmla="*/ 20 h 20"/>
                <a:gd name="T12" fmla="*/ 1 w 51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20"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49" y="0"/>
                    <a:pt x="48" y="0"/>
                    <a:pt x="47" y="0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8"/>
                    <a:pt x="1" y="19"/>
                    <a:pt x="0" y="20"/>
                  </a:cubicBezTo>
                  <a:cubicBezTo>
                    <a:pt x="1" y="20"/>
                    <a:pt x="1" y="20"/>
                    <a:pt x="1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6" name="Freeform 60"/>
            <p:cNvSpPr/>
            <p:nvPr/>
          </p:nvSpPr>
          <p:spPr bwMode="auto">
            <a:xfrm>
              <a:off x="2828925" y="668338"/>
              <a:ext cx="265113" cy="114300"/>
            </a:xfrm>
            <a:custGeom>
              <a:avLst/>
              <a:gdLst>
                <a:gd name="T0" fmla="*/ 4 w 44"/>
                <a:gd name="T1" fmla="*/ 19 h 19"/>
                <a:gd name="T2" fmla="*/ 42 w 44"/>
                <a:gd name="T3" fmla="*/ 4 h 19"/>
                <a:gd name="T4" fmla="*/ 44 w 44"/>
                <a:gd name="T5" fmla="*/ 0 h 19"/>
                <a:gd name="T6" fmla="*/ 0 w 44"/>
                <a:gd name="T7" fmla="*/ 18 h 19"/>
                <a:gd name="T8" fmla="*/ 4 w 4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9">
                  <a:moveTo>
                    <a:pt x="4" y="19"/>
                  </a:moveTo>
                  <a:cubicBezTo>
                    <a:pt x="42" y="4"/>
                    <a:pt x="42" y="4"/>
                    <a:pt x="42" y="4"/>
                  </a:cubicBezTo>
                  <a:cubicBezTo>
                    <a:pt x="43" y="3"/>
                    <a:pt x="43" y="2"/>
                    <a:pt x="44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8"/>
                    <a:pt x="3" y="19"/>
                    <a:pt x="4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7" name="Freeform 61"/>
            <p:cNvSpPr/>
            <p:nvPr/>
          </p:nvSpPr>
          <p:spPr bwMode="auto">
            <a:xfrm>
              <a:off x="2738437" y="577850"/>
              <a:ext cx="392113" cy="161925"/>
            </a:xfrm>
            <a:custGeom>
              <a:avLst/>
              <a:gdLst>
                <a:gd name="T0" fmla="*/ 9 w 65"/>
                <a:gd name="T1" fmla="*/ 25 h 27"/>
                <a:gd name="T2" fmla="*/ 9 w 65"/>
                <a:gd name="T3" fmla="*/ 25 h 27"/>
                <a:gd name="T4" fmla="*/ 65 w 65"/>
                <a:gd name="T5" fmla="*/ 3 h 27"/>
                <a:gd name="T6" fmla="*/ 65 w 65"/>
                <a:gd name="T7" fmla="*/ 0 h 27"/>
                <a:gd name="T8" fmla="*/ 8 w 65"/>
                <a:gd name="T9" fmla="*/ 23 h 27"/>
                <a:gd name="T10" fmla="*/ 8 w 65"/>
                <a:gd name="T11" fmla="*/ 23 h 27"/>
                <a:gd name="T12" fmla="*/ 8 w 65"/>
                <a:gd name="T13" fmla="*/ 23 h 27"/>
                <a:gd name="T14" fmla="*/ 0 w 65"/>
                <a:gd name="T15" fmla="*/ 26 h 27"/>
                <a:gd name="T16" fmla="*/ 2 w 65"/>
                <a:gd name="T17" fmla="*/ 27 h 27"/>
                <a:gd name="T18" fmla="*/ 9 w 65"/>
                <a:gd name="T19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27">
                  <a:moveTo>
                    <a:pt x="9" y="25"/>
                  </a:moveTo>
                  <a:cubicBezTo>
                    <a:pt x="9" y="25"/>
                    <a:pt x="9" y="25"/>
                    <a:pt x="9" y="25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5" y="2"/>
                    <a:pt x="65" y="1"/>
                    <a:pt x="65" y="0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" y="26"/>
                    <a:pt x="2" y="27"/>
                    <a:pt x="2" y="27"/>
                  </a:cubicBezTo>
                  <a:cubicBezTo>
                    <a:pt x="9" y="25"/>
                    <a:pt x="9" y="25"/>
                    <a:pt x="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8" name="Freeform 62"/>
            <p:cNvSpPr/>
            <p:nvPr/>
          </p:nvSpPr>
          <p:spPr bwMode="auto">
            <a:xfrm>
              <a:off x="2684462" y="498475"/>
              <a:ext cx="450850" cy="187325"/>
            </a:xfrm>
            <a:custGeom>
              <a:avLst/>
              <a:gdLst>
                <a:gd name="T0" fmla="*/ 13 w 75"/>
                <a:gd name="T1" fmla="*/ 27 h 31"/>
                <a:gd name="T2" fmla="*/ 14 w 75"/>
                <a:gd name="T3" fmla="*/ 27 h 31"/>
                <a:gd name="T4" fmla="*/ 74 w 75"/>
                <a:gd name="T5" fmla="*/ 3 h 31"/>
                <a:gd name="T6" fmla="*/ 74 w 75"/>
                <a:gd name="T7" fmla="*/ 3 h 31"/>
                <a:gd name="T8" fmla="*/ 74 w 75"/>
                <a:gd name="T9" fmla="*/ 3 h 31"/>
                <a:gd name="T10" fmla="*/ 75 w 75"/>
                <a:gd name="T11" fmla="*/ 3 h 31"/>
                <a:gd name="T12" fmla="*/ 74 w 75"/>
                <a:gd name="T13" fmla="*/ 0 h 31"/>
                <a:gd name="T14" fmla="*/ 73 w 75"/>
                <a:gd name="T15" fmla="*/ 1 h 31"/>
                <a:gd name="T16" fmla="*/ 73 w 75"/>
                <a:gd name="T17" fmla="*/ 1 h 31"/>
                <a:gd name="T18" fmla="*/ 73 w 75"/>
                <a:gd name="T19" fmla="*/ 1 h 31"/>
                <a:gd name="T20" fmla="*/ 13 w 75"/>
                <a:gd name="T21" fmla="*/ 24 h 31"/>
                <a:gd name="T22" fmla="*/ 12 w 75"/>
                <a:gd name="T23" fmla="*/ 24 h 31"/>
                <a:gd name="T24" fmla="*/ 12 w 75"/>
                <a:gd name="T25" fmla="*/ 24 h 31"/>
                <a:gd name="T26" fmla="*/ 0 w 75"/>
                <a:gd name="T27" fmla="*/ 29 h 31"/>
                <a:gd name="T28" fmla="*/ 1 w 75"/>
                <a:gd name="T29" fmla="*/ 31 h 31"/>
                <a:gd name="T30" fmla="*/ 13 w 75"/>
                <a:gd name="T31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5" h="31">
                  <a:moveTo>
                    <a:pt x="13" y="27"/>
                  </a:moveTo>
                  <a:cubicBezTo>
                    <a:pt x="14" y="27"/>
                    <a:pt x="14" y="27"/>
                    <a:pt x="14" y="27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5" y="2"/>
                    <a:pt x="74" y="1"/>
                    <a:pt x="74" y="0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0"/>
                    <a:pt x="1" y="31"/>
                    <a:pt x="1" y="31"/>
                  </a:cubicBezTo>
                  <a:cubicBezTo>
                    <a:pt x="13" y="27"/>
                    <a:pt x="13" y="27"/>
                    <a:pt x="13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9" name="Freeform 63"/>
            <p:cNvSpPr/>
            <p:nvPr/>
          </p:nvSpPr>
          <p:spPr bwMode="auto">
            <a:xfrm>
              <a:off x="2913062" y="733425"/>
              <a:ext cx="127000" cy="49213"/>
            </a:xfrm>
            <a:custGeom>
              <a:avLst/>
              <a:gdLst>
                <a:gd name="T0" fmla="*/ 21 w 21"/>
                <a:gd name="T1" fmla="*/ 0 h 8"/>
                <a:gd name="T2" fmla="*/ 0 w 21"/>
                <a:gd name="T3" fmla="*/ 8 h 8"/>
                <a:gd name="T4" fmla="*/ 21 w 21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8">
                  <a:moveTo>
                    <a:pt x="21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8" y="7"/>
                    <a:pt x="15" y="4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0" name="Freeform 64"/>
            <p:cNvSpPr/>
            <p:nvPr/>
          </p:nvSpPr>
          <p:spPr bwMode="auto">
            <a:xfrm>
              <a:off x="2773362" y="619125"/>
              <a:ext cx="344488" cy="144463"/>
            </a:xfrm>
            <a:custGeom>
              <a:avLst/>
              <a:gdLst>
                <a:gd name="T0" fmla="*/ 5 w 57"/>
                <a:gd name="T1" fmla="*/ 24 h 24"/>
                <a:gd name="T2" fmla="*/ 5 w 57"/>
                <a:gd name="T3" fmla="*/ 23 h 24"/>
                <a:gd name="T4" fmla="*/ 56 w 57"/>
                <a:gd name="T5" fmla="*/ 3 h 24"/>
                <a:gd name="T6" fmla="*/ 57 w 57"/>
                <a:gd name="T7" fmla="*/ 0 h 24"/>
                <a:gd name="T8" fmla="*/ 4 w 57"/>
                <a:gd name="T9" fmla="*/ 21 h 24"/>
                <a:gd name="T10" fmla="*/ 4 w 57"/>
                <a:gd name="T11" fmla="*/ 21 h 24"/>
                <a:gd name="T12" fmla="*/ 4 w 57"/>
                <a:gd name="T13" fmla="*/ 21 h 24"/>
                <a:gd name="T14" fmla="*/ 0 w 57"/>
                <a:gd name="T15" fmla="*/ 23 h 24"/>
                <a:gd name="T16" fmla="*/ 3 w 57"/>
                <a:gd name="T17" fmla="*/ 24 h 24"/>
                <a:gd name="T18" fmla="*/ 5 w 57"/>
                <a:gd name="T1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24">
                  <a:moveTo>
                    <a:pt x="5" y="24"/>
                  </a:moveTo>
                  <a:cubicBezTo>
                    <a:pt x="5" y="23"/>
                    <a:pt x="5" y="23"/>
                    <a:pt x="5" y="2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2"/>
                    <a:pt x="57" y="1"/>
                    <a:pt x="57" y="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3"/>
                    <a:pt x="2" y="24"/>
                    <a:pt x="3" y="24"/>
                  </a:cubicBezTo>
                  <a:cubicBezTo>
                    <a:pt x="5" y="24"/>
                    <a:pt x="5" y="24"/>
                    <a:pt x="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1" name="Freeform 65"/>
            <p:cNvSpPr/>
            <p:nvPr/>
          </p:nvSpPr>
          <p:spPr bwMode="auto">
            <a:xfrm>
              <a:off x="2708275" y="534988"/>
              <a:ext cx="427038" cy="180975"/>
            </a:xfrm>
            <a:custGeom>
              <a:avLst/>
              <a:gdLst>
                <a:gd name="T0" fmla="*/ 12 w 71"/>
                <a:gd name="T1" fmla="*/ 26 h 30"/>
                <a:gd name="T2" fmla="*/ 12 w 71"/>
                <a:gd name="T3" fmla="*/ 26 h 30"/>
                <a:gd name="T4" fmla="*/ 71 w 71"/>
                <a:gd name="T5" fmla="*/ 3 h 30"/>
                <a:gd name="T6" fmla="*/ 71 w 71"/>
                <a:gd name="T7" fmla="*/ 0 h 30"/>
                <a:gd name="T8" fmla="*/ 11 w 71"/>
                <a:gd name="T9" fmla="*/ 24 h 30"/>
                <a:gd name="T10" fmla="*/ 11 w 71"/>
                <a:gd name="T11" fmla="*/ 24 h 30"/>
                <a:gd name="T12" fmla="*/ 10 w 71"/>
                <a:gd name="T13" fmla="*/ 24 h 30"/>
                <a:gd name="T14" fmla="*/ 0 w 71"/>
                <a:gd name="T15" fmla="*/ 28 h 30"/>
                <a:gd name="T16" fmla="*/ 2 w 71"/>
                <a:gd name="T17" fmla="*/ 30 h 30"/>
                <a:gd name="T18" fmla="*/ 11 w 71"/>
                <a:gd name="T19" fmla="*/ 26 h 30"/>
                <a:gd name="T20" fmla="*/ 12 w 71"/>
                <a:gd name="T21" fmla="*/ 2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1" h="30">
                  <a:moveTo>
                    <a:pt x="12" y="26"/>
                  </a:moveTo>
                  <a:cubicBezTo>
                    <a:pt x="12" y="26"/>
                    <a:pt x="12" y="26"/>
                    <a:pt x="12" y="26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71" y="2"/>
                    <a:pt x="71" y="1"/>
                    <a:pt x="71" y="0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" y="29"/>
                    <a:pt x="1" y="30"/>
                    <a:pt x="2" y="30"/>
                  </a:cubicBezTo>
                  <a:cubicBezTo>
                    <a:pt x="11" y="26"/>
                    <a:pt x="11" y="26"/>
                    <a:pt x="11" y="26"/>
                  </a:cubicBezTo>
                  <a:lnTo>
                    <a:pt x="12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2" name="Freeform 66"/>
            <p:cNvSpPr/>
            <p:nvPr/>
          </p:nvSpPr>
          <p:spPr bwMode="auto">
            <a:xfrm>
              <a:off x="2665412" y="461963"/>
              <a:ext cx="465138" cy="193675"/>
            </a:xfrm>
            <a:custGeom>
              <a:avLst/>
              <a:gdLst>
                <a:gd name="T0" fmla="*/ 14 w 77"/>
                <a:gd name="T1" fmla="*/ 27 h 32"/>
                <a:gd name="T2" fmla="*/ 14 w 77"/>
                <a:gd name="T3" fmla="*/ 27 h 32"/>
                <a:gd name="T4" fmla="*/ 74 w 77"/>
                <a:gd name="T5" fmla="*/ 3 h 32"/>
                <a:gd name="T6" fmla="*/ 75 w 77"/>
                <a:gd name="T7" fmla="*/ 3 h 32"/>
                <a:gd name="T8" fmla="*/ 75 w 77"/>
                <a:gd name="T9" fmla="*/ 3 h 32"/>
                <a:gd name="T10" fmla="*/ 77 w 77"/>
                <a:gd name="T11" fmla="*/ 3 h 32"/>
                <a:gd name="T12" fmla="*/ 76 w 77"/>
                <a:gd name="T13" fmla="*/ 0 h 32"/>
                <a:gd name="T14" fmla="*/ 74 w 77"/>
                <a:gd name="T15" fmla="*/ 1 h 32"/>
                <a:gd name="T16" fmla="*/ 74 w 77"/>
                <a:gd name="T17" fmla="*/ 1 h 32"/>
                <a:gd name="T18" fmla="*/ 73 w 77"/>
                <a:gd name="T19" fmla="*/ 1 h 32"/>
                <a:gd name="T20" fmla="*/ 13 w 77"/>
                <a:gd name="T21" fmla="*/ 25 h 32"/>
                <a:gd name="T22" fmla="*/ 13 w 77"/>
                <a:gd name="T23" fmla="*/ 25 h 32"/>
                <a:gd name="T24" fmla="*/ 13 w 77"/>
                <a:gd name="T25" fmla="*/ 25 h 32"/>
                <a:gd name="T26" fmla="*/ 0 w 77"/>
                <a:gd name="T27" fmla="*/ 30 h 32"/>
                <a:gd name="T28" fmla="*/ 1 w 77"/>
                <a:gd name="T29" fmla="*/ 32 h 32"/>
                <a:gd name="T30" fmla="*/ 14 w 77"/>
                <a:gd name="T31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7" h="32">
                  <a:moveTo>
                    <a:pt x="14" y="27"/>
                  </a:moveTo>
                  <a:cubicBezTo>
                    <a:pt x="14" y="27"/>
                    <a:pt x="14" y="27"/>
                    <a:pt x="14" y="27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6" y="2"/>
                    <a:pt x="76" y="1"/>
                    <a:pt x="76" y="0"/>
                  </a:cubicBezTo>
                  <a:cubicBezTo>
                    <a:pt x="74" y="1"/>
                    <a:pt x="74" y="1"/>
                    <a:pt x="74" y="1"/>
                  </a:cubicBezTo>
                  <a:cubicBezTo>
                    <a:pt x="74" y="1"/>
                    <a:pt x="74" y="1"/>
                    <a:pt x="74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1"/>
                    <a:pt x="1" y="31"/>
                    <a:pt x="1" y="32"/>
                  </a:cubicBezTo>
                  <a:cubicBezTo>
                    <a:pt x="14" y="27"/>
                    <a:pt x="14" y="27"/>
                    <a:pt x="14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3078238" y="2557463"/>
            <a:ext cx="687388" cy="688975"/>
            <a:chOff x="3359150" y="2557463"/>
            <a:chExt cx="687388" cy="688975"/>
          </a:xfrm>
          <a:solidFill>
            <a:srgbClr val="365974"/>
          </a:solidFill>
        </p:grpSpPr>
        <p:sp>
          <p:nvSpPr>
            <p:cNvPr id="74" name="Freeform 67"/>
            <p:cNvSpPr/>
            <p:nvPr/>
          </p:nvSpPr>
          <p:spPr bwMode="auto">
            <a:xfrm>
              <a:off x="3370262" y="2751138"/>
              <a:ext cx="650875" cy="271463"/>
            </a:xfrm>
            <a:custGeom>
              <a:avLst/>
              <a:gdLst>
                <a:gd name="T0" fmla="*/ 20 w 108"/>
                <a:gd name="T1" fmla="*/ 38 h 45"/>
                <a:gd name="T2" fmla="*/ 20 w 108"/>
                <a:gd name="T3" fmla="*/ 38 h 45"/>
                <a:gd name="T4" fmla="*/ 104 w 108"/>
                <a:gd name="T5" fmla="*/ 5 h 45"/>
                <a:gd name="T6" fmla="*/ 105 w 108"/>
                <a:gd name="T7" fmla="*/ 5 h 45"/>
                <a:gd name="T8" fmla="*/ 105 w 108"/>
                <a:gd name="T9" fmla="*/ 5 h 45"/>
                <a:gd name="T10" fmla="*/ 108 w 108"/>
                <a:gd name="T11" fmla="*/ 3 h 45"/>
                <a:gd name="T12" fmla="*/ 106 w 108"/>
                <a:gd name="T13" fmla="*/ 0 h 45"/>
                <a:gd name="T14" fmla="*/ 104 w 108"/>
                <a:gd name="T15" fmla="*/ 2 h 45"/>
                <a:gd name="T16" fmla="*/ 103 w 108"/>
                <a:gd name="T17" fmla="*/ 2 h 45"/>
                <a:gd name="T18" fmla="*/ 103 w 108"/>
                <a:gd name="T19" fmla="*/ 2 h 45"/>
                <a:gd name="T20" fmla="*/ 19 w 108"/>
                <a:gd name="T21" fmla="*/ 35 h 45"/>
                <a:gd name="T22" fmla="*/ 19 w 108"/>
                <a:gd name="T23" fmla="*/ 35 h 45"/>
                <a:gd name="T24" fmla="*/ 19 w 108"/>
                <a:gd name="T25" fmla="*/ 35 h 45"/>
                <a:gd name="T26" fmla="*/ 0 w 108"/>
                <a:gd name="T27" fmla="*/ 42 h 45"/>
                <a:gd name="T28" fmla="*/ 1 w 108"/>
                <a:gd name="T29" fmla="*/ 45 h 45"/>
                <a:gd name="T30" fmla="*/ 20 w 108"/>
                <a:gd name="T31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8" h="45">
                  <a:moveTo>
                    <a:pt x="20" y="38"/>
                  </a:moveTo>
                  <a:cubicBezTo>
                    <a:pt x="20" y="38"/>
                    <a:pt x="20" y="38"/>
                    <a:pt x="20" y="38"/>
                  </a:cubicBezTo>
                  <a:cubicBezTo>
                    <a:pt x="104" y="5"/>
                    <a:pt x="104" y="5"/>
                    <a:pt x="104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7" y="2"/>
                    <a:pt x="107" y="1"/>
                    <a:pt x="106" y="0"/>
                  </a:cubicBezTo>
                  <a:cubicBezTo>
                    <a:pt x="104" y="2"/>
                    <a:pt x="104" y="2"/>
                    <a:pt x="104" y="2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" y="43"/>
                    <a:pt x="1" y="44"/>
                    <a:pt x="1" y="45"/>
                  </a:cubicBezTo>
                  <a:cubicBezTo>
                    <a:pt x="20" y="38"/>
                    <a:pt x="20" y="38"/>
                    <a:pt x="20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5" name="Freeform 68"/>
            <p:cNvSpPr/>
            <p:nvPr/>
          </p:nvSpPr>
          <p:spPr bwMode="auto">
            <a:xfrm>
              <a:off x="3359150" y="2665413"/>
              <a:ext cx="608013" cy="260350"/>
            </a:xfrm>
            <a:custGeom>
              <a:avLst/>
              <a:gdLst>
                <a:gd name="T0" fmla="*/ 16 w 101"/>
                <a:gd name="T1" fmla="*/ 36 h 43"/>
                <a:gd name="T2" fmla="*/ 16 w 101"/>
                <a:gd name="T3" fmla="*/ 36 h 43"/>
                <a:gd name="T4" fmla="*/ 100 w 101"/>
                <a:gd name="T5" fmla="*/ 3 h 43"/>
                <a:gd name="T6" fmla="*/ 100 w 101"/>
                <a:gd name="T7" fmla="*/ 3 h 43"/>
                <a:gd name="T8" fmla="*/ 101 w 101"/>
                <a:gd name="T9" fmla="*/ 3 h 43"/>
                <a:gd name="T10" fmla="*/ 101 w 101"/>
                <a:gd name="T11" fmla="*/ 3 h 43"/>
                <a:gd name="T12" fmla="*/ 99 w 101"/>
                <a:gd name="T13" fmla="*/ 0 h 43"/>
                <a:gd name="T14" fmla="*/ 15 w 101"/>
                <a:gd name="T15" fmla="*/ 33 h 43"/>
                <a:gd name="T16" fmla="*/ 15 w 101"/>
                <a:gd name="T17" fmla="*/ 33 h 43"/>
                <a:gd name="T18" fmla="*/ 14 w 101"/>
                <a:gd name="T19" fmla="*/ 33 h 43"/>
                <a:gd name="T20" fmla="*/ 0 w 101"/>
                <a:gd name="T21" fmla="*/ 39 h 43"/>
                <a:gd name="T22" fmla="*/ 0 w 101"/>
                <a:gd name="T23" fmla="*/ 43 h 43"/>
                <a:gd name="T24" fmla="*/ 16 w 101"/>
                <a:gd name="T25" fmla="*/ 3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1" h="43">
                  <a:moveTo>
                    <a:pt x="16" y="36"/>
                  </a:moveTo>
                  <a:cubicBezTo>
                    <a:pt x="16" y="36"/>
                    <a:pt x="16" y="36"/>
                    <a:pt x="16" y="36"/>
                  </a:cubicBezTo>
                  <a:cubicBezTo>
                    <a:pt x="100" y="3"/>
                    <a:pt x="100" y="3"/>
                    <a:pt x="100" y="3"/>
                  </a:cubicBezTo>
                  <a:cubicBezTo>
                    <a:pt x="100" y="3"/>
                    <a:pt x="100" y="3"/>
                    <a:pt x="100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0" y="2"/>
                    <a:pt x="99" y="1"/>
                    <a:pt x="99" y="0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0"/>
                    <a:pt x="0" y="41"/>
                    <a:pt x="0" y="43"/>
                  </a:cubicBezTo>
                  <a:cubicBezTo>
                    <a:pt x="16" y="36"/>
                    <a:pt x="16" y="36"/>
                    <a:pt x="16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6" name="Freeform 69"/>
            <p:cNvSpPr/>
            <p:nvPr/>
          </p:nvSpPr>
          <p:spPr bwMode="auto">
            <a:xfrm>
              <a:off x="3370262" y="2593975"/>
              <a:ext cx="512763" cy="217488"/>
            </a:xfrm>
            <a:custGeom>
              <a:avLst/>
              <a:gdLst>
                <a:gd name="T0" fmla="*/ 8 w 85"/>
                <a:gd name="T1" fmla="*/ 32 h 36"/>
                <a:gd name="T2" fmla="*/ 8 w 85"/>
                <a:gd name="T3" fmla="*/ 32 h 36"/>
                <a:gd name="T4" fmla="*/ 85 w 85"/>
                <a:gd name="T5" fmla="*/ 2 h 36"/>
                <a:gd name="T6" fmla="*/ 81 w 85"/>
                <a:gd name="T7" fmla="*/ 0 h 36"/>
                <a:gd name="T8" fmla="*/ 7 w 85"/>
                <a:gd name="T9" fmla="*/ 29 h 36"/>
                <a:gd name="T10" fmla="*/ 6 w 85"/>
                <a:gd name="T11" fmla="*/ 29 h 36"/>
                <a:gd name="T12" fmla="*/ 6 w 85"/>
                <a:gd name="T13" fmla="*/ 29 h 36"/>
                <a:gd name="T14" fmla="*/ 1 w 85"/>
                <a:gd name="T15" fmla="*/ 31 h 36"/>
                <a:gd name="T16" fmla="*/ 0 w 85"/>
                <a:gd name="T17" fmla="*/ 36 h 36"/>
                <a:gd name="T18" fmla="*/ 7 w 85"/>
                <a:gd name="T19" fmla="*/ 33 h 36"/>
                <a:gd name="T20" fmla="*/ 8 w 85"/>
                <a:gd name="T21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36">
                  <a:moveTo>
                    <a:pt x="8" y="32"/>
                  </a:moveTo>
                  <a:cubicBezTo>
                    <a:pt x="8" y="32"/>
                    <a:pt x="8" y="32"/>
                    <a:pt x="8" y="32"/>
                  </a:cubicBezTo>
                  <a:cubicBezTo>
                    <a:pt x="85" y="2"/>
                    <a:pt x="85" y="2"/>
                    <a:pt x="85" y="2"/>
                  </a:cubicBezTo>
                  <a:cubicBezTo>
                    <a:pt x="83" y="2"/>
                    <a:pt x="82" y="1"/>
                    <a:pt x="81" y="0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7" y="33"/>
                    <a:pt x="7" y="33"/>
                    <a:pt x="7" y="33"/>
                  </a:cubicBezTo>
                  <a:lnTo>
                    <a:pt x="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7" name="Freeform 70"/>
            <p:cNvSpPr/>
            <p:nvPr/>
          </p:nvSpPr>
          <p:spPr bwMode="auto">
            <a:xfrm>
              <a:off x="3449637" y="2557463"/>
              <a:ext cx="276225" cy="107950"/>
            </a:xfrm>
            <a:custGeom>
              <a:avLst/>
              <a:gdLst>
                <a:gd name="T0" fmla="*/ 38 w 46"/>
                <a:gd name="T1" fmla="*/ 0 h 18"/>
                <a:gd name="T2" fmla="*/ 37 w 46"/>
                <a:gd name="T3" fmla="*/ 0 h 18"/>
                <a:gd name="T4" fmla="*/ 7 w 46"/>
                <a:gd name="T5" fmla="*/ 12 h 18"/>
                <a:gd name="T6" fmla="*/ 0 w 46"/>
                <a:gd name="T7" fmla="*/ 18 h 18"/>
                <a:gd name="T8" fmla="*/ 46 w 46"/>
                <a:gd name="T9" fmla="*/ 0 h 18"/>
                <a:gd name="T10" fmla="*/ 38 w 4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18">
                  <a:moveTo>
                    <a:pt x="38" y="0"/>
                  </a:moveTo>
                  <a:cubicBezTo>
                    <a:pt x="38" y="0"/>
                    <a:pt x="37" y="0"/>
                    <a:pt x="37" y="0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4" y="14"/>
                    <a:pt x="2" y="16"/>
                    <a:pt x="0" y="18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4" y="0"/>
                    <a:pt x="41" y="0"/>
                    <a:pt x="3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8" name="Freeform 71"/>
            <p:cNvSpPr/>
            <p:nvPr/>
          </p:nvSpPr>
          <p:spPr bwMode="auto">
            <a:xfrm>
              <a:off x="3359150" y="2708275"/>
              <a:ext cx="638175" cy="265113"/>
            </a:xfrm>
            <a:custGeom>
              <a:avLst/>
              <a:gdLst>
                <a:gd name="T0" fmla="*/ 19 w 106"/>
                <a:gd name="T1" fmla="*/ 37 h 44"/>
                <a:gd name="T2" fmla="*/ 19 w 106"/>
                <a:gd name="T3" fmla="*/ 37 h 44"/>
                <a:gd name="T4" fmla="*/ 103 w 106"/>
                <a:gd name="T5" fmla="*/ 4 h 44"/>
                <a:gd name="T6" fmla="*/ 103 w 106"/>
                <a:gd name="T7" fmla="*/ 4 h 44"/>
                <a:gd name="T8" fmla="*/ 104 w 106"/>
                <a:gd name="T9" fmla="*/ 4 h 44"/>
                <a:gd name="T10" fmla="*/ 106 w 106"/>
                <a:gd name="T11" fmla="*/ 3 h 44"/>
                <a:gd name="T12" fmla="*/ 104 w 106"/>
                <a:gd name="T13" fmla="*/ 0 h 44"/>
                <a:gd name="T14" fmla="*/ 103 w 106"/>
                <a:gd name="T15" fmla="*/ 1 h 44"/>
                <a:gd name="T16" fmla="*/ 102 w 106"/>
                <a:gd name="T17" fmla="*/ 1 h 44"/>
                <a:gd name="T18" fmla="*/ 102 w 106"/>
                <a:gd name="T19" fmla="*/ 1 h 44"/>
                <a:gd name="T20" fmla="*/ 18 w 106"/>
                <a:gd name="T21" fmla="*/ 34 h 44"/>
                <a:gd name="T22" fmla="*/ 18 w 106"/>
                <a:gd name="T23" fmla="*/ 34 h 44"/>
                <a:gd name="T24" fmla="*/ 17 w 106"/>
                <a:gd name="T25" fmla="*/ 34 h 44"/>
                <a:gd name="T26" fmla="*/ 0 w 106"/>
                <a:gd name="T27" fmla="*/ 41 h 44"/>
                <a:gd name="T28" fmla="*/ 1 w 106"/>
                <a:gd name="T29" fmla="*/ 44 h 44"/>
                <a:gd name="T30" fmla="*/ 19 w 106"/>
                <a:gd name="T31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6" h="44">
                  <a:moveTo>
                    <a:pt x="19" y="37"/>
                  </a:moveTo>
                  <a:cubicBezTo>
                    <a:pt x="19" y="37"/>
                    <a:pt x="19" y="37"/>
                    <a:pt x="19" y="37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4" y="4"/>
                    <a:pt x="104" y="4"/>
                    <a:pt x="104" y="4"/>
                  </a:cubicBezTo>
                  <a:cubicBezTo>
                    <a:pt x="106" y="3"/>
                    <a:pt x="106" y="3"/>
                    <a:pt x="106" y="3"/>
                  </a:cubicBezTo>
                  <a:cubicBezTo>
                    <a:pt x="105" y="2"/>
                    <a:pt x="105" y="1"/>
                    <a:pt x="104" y="0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2"/>
                    <a:pt x="1" y="43"/>
                    <a:pt x="1" y="44"/>
                  </a:cubicBezTo>
                  <a:cubicBezTo>
                    <a:pt x="19" y="37"/>
                    <a:pt x="19" y="37"/>
                    <a:pt x="19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9" name="Freeform 72"/>
            <p:cNvSpPr/>
            <p:nvPr/>
          </p:nvSpPr>
          <p:spPr bwMode="auto">
            <a:xfrm>
              <a:off x="3359150" y="2630488"/>
              <a:ext cx="573088" cy="234950"/>
            </a:xfrm>
            <a:custGeom>
              <a:avLst/>
              <a:gdLst>
                <a:gd name="T0" fmla="*/ 13 w 95"/>
                <a:gd name="T1" fmla="*/ 34 h 39"/>
                <a:gd name="T2" fmla="*/ 13 w 95"/>
                <a:gd name="T3" fmla="*/ 34 h 39"/>
                <a:gd name="T4" fmla="*/ 95 w 95"/>
                <a:gd name="T5" fmla="*/ 2 h 39"/>
                <a:gd name="T6" fmla="*/ 92 w 95"/>
                <a:gd name="T7" fmla="*/ 0 h 39"/>
                <a:gd name="T8" fmla="*/ 12 w 95"/>
                <a:gd name="T9" fmla="*/ 31 h 39"/>
                <a:gd name="T10" fmla="*/ 12 w 95"/>
                <a:gd name="T11" fmla="*/ 31 h 39"/>
                <a:gd name="T12" fmla="*/ 11 w 95"/>
                <a:gd name="T13" fmla="*/ 31 h 39"/>
                <a:gd name="T14" fmla="*/ 0 w 95"/>
                <a:gd name="T15" fmla="*/ 36 h 39"/>
                <a:gd name="T16" fmla="*/ 0 w 95"/>
                <a:gd name="T17" fmla="*/ 39 h 39"/>
                <a:gd name="T18" fmla="*/ 13 w 95"/>
                <a:gd name="T19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39">
                  <a:moveTo>
                    <a:pt x="13" y="34"/>
                  </a:moveTo>
                  <a:cubicBezTo>
                    <a:pt x="13" y="34"/>
                    <a:pt x="13" y="34"/>
                    <a:pt x="13" y="34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4" y="1"/>
                    <a:pt x="93" y="1"/>
                    <a:pt x="92" y="0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7"/>
                    <a:pt x="0" y="38"/>
                    <a:pt x="0" y="39"/>
                  </a:cubicBezTo>
                  <a:cubicBezTo>
                    <a:pt x="13" y="34"/>
                    <a:pt x="13" y="34"/>
                    <a:pt x="13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0" name="Freeform 73"/>
            <p:cNvSpPr/>
            <p:nvPr/>
          </p:nvSpPr>
          <p:spPr bwMode="auto">
            <a:xfrm>
              <a:off x="3395662" y="2570163"/>
              <a:ext cx="420688" cy="174625"/>
            </a:xfrm>
            <a:custGeom>
              <a:avLst/>
              <a:gdLst>
                <a:gd name="T0" fmla="*/ 1 w 70"/>
                <a:gd name="T1" fmla="*/ 29 h 29"/>
                <a:gd name="T2" fmla="*/ 1 w 70"/>
                <a:gd name="T3" fmla="*/ 29 h 29"/>
                <a:gd name="T4" fmla="*/ 70 w 70"/>
                <a:gd name="T5" fmla="*/ 1 h 29"/>
                <a:gd name="T6" fmla="*/ 65 w 70"/>
                <a:gd name="T7" fmla="*/ 0 h 29"/>
                <a:gd name="T8" fmla="*/ 3 w 70"/>
                <a:gd name="T9" fmla="*/ 24 h 29"/>
                <a:gd name="T10" fmla="*/ 0 w 70"/>
                <a:gd name="T11" fmla="*/ 29 h 29"/>
                <a:gd name="T12" fmla="*/ 0 w 70"/>
                <a:gd name="T13" fmla="*/ 29 h 29"/>
                <a:gd name="T14" fmla="*/ 1 w 70"/>
                <a:gd name="T1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29">
                  <a:moveTo>
                    <a:pt x="1" y="29"/>
                  </a:moveTo>
                  <a:cubicBezTo>
                    <a:pt x="1" y="29"/>
                    <a:pt x="1" y="29"/>
                    <a:pt x="1" y="29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69" y="1"/>
                    <a:pt x="67" y="0"/>
                    <a:pt x="65" y="0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2" y="26"/>
                    <a:pt x="1" y="27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lnTo>
                    <a:pt x="1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1" name="Freeform 74"/>
            <p:cNvSpPr/>
            <p:nvPr/>
          </p:nvSpPr>
          <p:spPr bwMode="auto">
            <a:xfrm>
              <a:off x="3617912" y="3089275"/>
              <a:ext cx="373063" cy="157163"/>
            </a:xfrm>
            <a:custGeom>
              <a:avLst/>
              <a:gdLst>
                <a:gd name="T0" fmla="*/ 6 w 62"/>
                <a:gd name="T1" fmla="*/ 26 h 26"/>
                <a:gd name="T2" fmla="*/ 58 w 62"/>
                <a:gd name="T3" fmla="*/ 5 h 26"/>
                <a:gd name="T4" fmla="*/ 62 w 62"/>
                <a:gd name="T5" fmla="*/ 0 h 26"/>
                <a:gd name="T6" fmla="*/ 0 w 62"/>
                <a:gd name="T7" fmla="*/ 25 h 26"/>
                <a:gd name="T8" fmla="*/ 6 w 62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6">
                  <a:moveTo>
                    <a:pt x="6" y="26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60" y="4"/>
                    <a:pt x="61" y="2"/>
                    <a:pt x="62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" y="25"/>
                    <a:pt x="4" y="26"/>
                    <a:pt x="6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2" name="Freeform 75"/>
            <p:cNvSpPr/>
            <p:nvPr/>
          </p:nvSpPr>
          <p:spPr bwMode="auto">
            <a:xfrm>
              <a:off x="3490912" y="2962275"/>
              <a:ext cx="549275" cy="228600"/>
            </a:xfrm>
            <a:custGeom>
              <a:avLst/>
              <a:gdLst>
                <a:gd name="T0" fmla="*/ 12 w 91"/>
                <a:gd name="T1" fmla="*/ 34 h 38"/>
                <a:gd name="T2" fmla="*/ 13 w 91"/>
                <a:gd name="T3" fmla="*/ 34 h 38"/>
                <a:gd name="T4" fmla="*/ 90 w 91"/>
                <a:gd name="T5" fmla="*/ 4 h 38"/>
                <a:gd name="T6" fmla="*/ 91 w 91"/>
                <a:gd name="T7" fmla="*/ 0 h 38"/>
                <a:gd name="T8" fmla="*/ 11 w 91"/>
                <a:gd name="T9" fmla="*/ 31 h 38"/>
                <a:gd name="T10" fmla="*/ 11 w 91"/>
                <a:gd name="T11" fmla="*/ 31 h 38"/>
                <a:gd name="T12" fmla="*/ 11 w 91"/>
                <a:gd name="T13" fmla="*/ 31 h 38"/>
                <a:gd name="T14" fmla="*/ 0 w 91"/>
                <a:gd name="T15" fmla="*/ 36 h 38"/>
                <a:gd name="T16" fmla="*/ 3 w 91"/>
                <a:gd name="T17" fmla="*/ 38 h 38"/>
                <a:gd name="T18" fmla="*/ 12 w 91"/>
                <a:gd name="T19" fmla="*/ 35 h 38"/>
                <a:gd name="T20" fmla="*/ 12 w 91"/>
                <a:gd name="T21" fmla="*/ 3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38">
                  <a:moveTo>
                    <a:pt x="12" y="34"/>
                  </a:moveTo>
                  <a:cubicBezTo>
                    <a:pt x="13" y="34"/>
                    <a:pt x="13" y="34"/>
                    <a:pt x="13" y="34"/>
                  </a:cubicBezTo>
                  <a:cubicBezTo>
                    <a:pt x="90" y="4"/>
                    <a:pt x="90" y="4"/>
                    <a:pt x="90" y="4"/>
                  </a:cubicBezTo>
                  <a:cubicBezTo>
                    <a:pt x="91" y="2"/>
                    <a:pt x="91" y="1"/>
                    <a:pt x="91" y="0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36"/>
                    <a:pt x="2" y="37"/>
                    <a:pt x="3" y="38"/>
                  </a:cubicBezTo>
                  <a:cubicBezTo>
                    <a:pt x="12" y="35"/>
                    <a:pt x="12" y="35"/>
                    <a:pt x="12" y="35"/>
                  </a:cubicBezTo>
                  <a:lnTo>
                    <a:pt x="12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3" name="Freeform 76"/>
            <p:cNvSpPr/>
            <p:nvPr/>
          </p:nvSpPr>
          <p:spPr bwMode="auto">
            <a:xfrm>
              <a:off x="3419475" y="2852738"/>
              <a:ext cx="627063" cy="260350"/>
            </a:xfrm>
            <a:custGeom>
              <a:avLst/>
              <a:gdLst>
                <a:gd name="T0" fmla="*/ 18 w 104"/>
                <a:gd name="T1" fmla="*/ 37 h 43"/>
                <a:gd name="T2" fmla="*/ 19 w 104"/>
                <a:gd name="T3" fmla="*/ 37 h 43"/>
                <a:gd name="T4" fmla="*/ 102 w 104"/>
                <a:gd name="T5" fmla="*/ 4 h 43"/>
                <a:gd name="T6" fmla="*/ 103 w 104"/>
                <a:gd name="T7" fmla="*/ 3 h 43"/>
                <a:gd name="T8" fmla="*/ 103 w 104"/>
                <a:gd name="T9" fmla="*/ 3 h 43"/>
                <a:gd name="T10" fmla="*/ 104 w 104"/>
                <a:gd name="T11" fmla="*/ 3 h 43"/>
                <a:gd name="T12" fmla="*/ 103 w 104"/>
                <a:gd name="T13" fmla="*/ 0 h 43"/>
                <a:gd name="T14" fmla="*/ 102 w 104"/>
                <a:gd name="T15" fmla="*/ 0 h 43"/>
                <a:gd name="T16" fmla="*/ 101 w 104"/>
                <a:gd name="T17" fmla="*/ 0 h 43"/>
                <a:gd name="T18" fmla="*/ 101 w 104"/>
                <a:gd name="T19" fmla="*/ 0 h 43"/>
                <a:gd name="T20" fmla="*/ 17 w 104"/>
                <a:gd name="T21" fmla="*/ 33 h 43"/>
                <a:gd name="T22" fmla="*/ 17 w 104"/>
                <a:gd name="T23" fmla="*/ 34 h 43"/>
                <a:gd name="T24" fmla="*/ 17 w 104"/>
                <a:gd name="T25" fmla="*/ 34 h 43"/>
                <a:gd name="T26" fmla="*/ 0 w 104"/>
                <a:gd name="T27" fmla="*/ 40 h 43"/>
                <a:gd name="T28" fmla="*/ 2 w 104"/>
                <a:gd name="T29" fmla="*/ 43 h 43"/>
                <a:gd name="T30" fmla="*/ 18 w 104"/>
                <a:gd name="T31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" h="43">
                  <a:moveTo>
                    <a:pt x="18" y="37"/>
                  </a:moveTo>
                  <a:cubicBezTo>
                    <a:pt x="19" y="37"/>
                    <a:pt x="19" y="37"/>
                    <a:pt x="19" y="37"/>
                  </a:cubicBezTo>
                  <a:cubicBezTo>
                    <a:pt x="102" y="4"/>
                    <a:pt x="102" y="4"/>
                    <a:pt x="102" y="4"/>
                  </a:cubicBezTo>
                  <a:cubicBezTo>
                    <a:pt x="103" y="3"/>
                    <a:pt x="103" y="3"/>
                    <a:pt x="103" y="3"/>
                  </a:cubicBezTo>
                  <a:cubicBezTo>
                    <a:pt x="103" y="3"/>
                    <a:pt x="103" y="3"/>
                    <a:pt x="103" y="3"/>
                  </a:cubicBezTo>
                  <a:cubicBezTo>
                    <a:pt x="104" y="3"/>
                    <a:pt x="104" y="3"/>
                    <a:pt x="104" y="3"/>
                  </a:cubicBezTo>
                  <a:cubicBezTo>
                    <a:pt x="104" y="2"/>
                    <a:pt x="104" y="1"/>
                    <a:pt x="103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1"/>
                    <a:pt x="1" y="42"/>
                    <a:pt x="2" y="43"/>
                  </a:cubicBezTo>
                  <a:cubicBezTo>
                    <a:pt x="18" y="37"/>
                    <a:pt x="18" y="37"/>
                    <a:pt x="18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4" name="Freeform 77"/>
            <p:cNvSpPr/>
            <p:nvPr/>
          </p:nvSpPr>
          <p:spPr bwMode="auto">
            <a:xfrm>
              <a:off x="3732212" y="3173413"/>
              <a:ext cx="180975" cy="73025"/>
            </a:xfrm>
            <a:custGeom>
              <a:avLst/>
              <a:gdLst>
                <a:gd name="T0" fmla="*/ 30 w 30"/>
                <a:gd name="T1" fmla="*/ 0 h 12"/>
                <a:gd name="T2" fmla="*/ 0 w 30"/>
                <a:gd name="T3" fmla="*/ 12 h 12"/>
                <a:gd name="T4" fmla="*/ 30 w 30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12">
                  <a:moveTo>
                    <a:pt x="30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11" y="11"/>
                    <a:pt x="22" y="7"/>
                    <a:pt x="3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5" name="Freeform 78"/>
            <p:cNvSpPr/>
            <p:nvPr/>
          </p:nvSpPr>
          <p:spPr bwMode="auto">
            <a:xfrm>
              <a:off x="3546475" y="3022600"/>
              <a:ext cx="481013" cy="198438"/>
            </a:xfrm>
            <a:custGeom>
              <a:avLst/>
              <a:gdLst>
                <a:gd name="T0" fmla="*/ 7 w 80"/>
                <a:gd name="T1" fmla="*/ 32 h 33"/>
                <a:gd name="T2" fmla="*/ 7 w 80"/>
                <a:gd name="T3" fmla="*/ 32 h 33"/>
                <a:gd name="T4" fmla="*/ 78 w 80"/>
                <a:gd name="T5" fmla="*/ 4 h 33"/>
                <a:gd name="T6" fmla="*/ 80 w 80"/>
                <a:gd name="T7" fmla="*/ 0 h 33"/>
                <a:gd name="T8" fmla="*/ 6 w 80"/>
                <a:gd name="T9" fmla="*/ 29 h 33"/>
                <a:gd name="T10" fmla="*/ 5 w 80"/>
                <a:gd name="T11" fmla="*/ 29 h 33"/>
                <a:gd name="T12" fmla="*/ 5 w 80"/>
                <a:gd name="T13" fmla="*/ 29 h 33"/>
                <a:gd name="T14" fmla="*/ 0 w 80"/>
                <a:gd name="T15" fmla="*/ 31 h 33"/>
                <a:gd name="T16" fmla="*/ 4 w 80"/>
                <a:gd name="T17" fmla="*/ 33 h 33"/>
                <a:gd name="T18" fmla="*/ 6 w 80"/>
                <a:gd name="T19" fmla="*/ 32 h 33"/>
                <a:gd name="T20" fmla="*/ 7 w 80"/>
                <a:gd name="T21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33">
                  <a:moveTo>
                    <a:pt x="7" y="32"/>
                  </a:moveTo>
                  <a:cubicBezTo>
                    <a:pt x="7" y="32"/>
                    <a:pt x="7" y="32"/>
                    <a:pt x="7" y="32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8" y="3"/>
                    <a:pt x="79" y="1"/>
                    <a:pt x="80" y="0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" y="32"/>
                    <a:pt x="3" y="33"/>
                    <a:pt x="4" y="33"/>
                  </a:cubicBezTo>
                  <a:cubicBezTo>
                    <a:pt x="6" y="32"/>
                    <a:pt x="6" y="32"/>
                    <a:pt x="6" y="32"/>
                  </a:cubicBezTo>
                  <a:lnTo>
                    <a:pt x="7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6" name="Freeform 79"/>
            <p:cNvSpPr/>
            <p:nvPr/>
          </p:nvSpPr>
          <p:spPr bwMode="auto">
            <a:xfrm>
              <a:off x="3449637" y="2901950"/>
              <a:ext cx="596900" cy="254000"/>
            </a:xfrm>
            <a:custGeom>
              <a:avLst/>
              <a:gdLst>
                <a:gd name="T0" fmla="*/ 16 w 99"/>
                <a:gd name="T1" fmla="*/ 37 h 42"/>
                <a:gd name="T2" fmla="*/ 17 w 99"/>
                <a:gd name="T3" fmla="*/ 36 h 42"/>
                <a:gd name="T4" fmla="*/ 99 w 99"/>
                <a:gd name="T5" fmla="*/ 4 h 42"/>
                <a:gd name="T6" fmla="*/ 99 w 99"/>
                <a:gd name="T7" fmla="*/ 0 h 42"/>
                <a:gd name="T8" fmla="*/ 15 w 99"/>
                <a:gd name="T9" fmla="*/ 33 h 42"/>
                <a:gd name="T10" fmla="*/ 15 w 99"/>
                <a:gd name="T11" fmla="*/ 33 h 42"/>
                <a:gd name="T12" fmla="*/ 15 w 99"/>
                <a:gd name="T13" fmla="*/ 34 h 42"/>
                <a:gd name="T14" fmla="*/ 0 w 99"/>
                <a:gd name="T15" fmla="*/ 39 h 42"/>
                <a:gd name="T16" fmla="*/ 3 w 99"/>
                <a:gd name="T17" fmla="*/ 42 h 42"/>
                <a:gd name="T18" fmla="*/ 16 w 99"/>
                <a:gd name="T19" fmla="*/ 3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42">
                  <a:moveTo>
                    <a:pt x="16" y="37"/>
                  </a:moveTo>
                  <a:cubicBezTo>
                    <a:pt x="17" y="36"/>
                    <a:pt x="17" y="36"/>
                    <a:pt x="17" y="36"/>
                  </a:cubicBezTo>
                  <a:cubicBezTo>
                    <a:pt x="99" y="4"/>
                    <a:pt x="99" y="4"/>
                    <a:pt x="99" y="4"/>
                  </a:cubicBezTo>
                  <a:cubicBezTo>
                    <a:pt x="99" y="3"/>
                    <a:pt x="99" y="2"/>
                    <a:pt x="99" y="0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" y="40"/>
                    <a:pt x="2" y="41"/>
                    <a:pt x="3" y="42"/>
                  </a:cubicBezTo>
                  <a:cubicBezTo>
                    <a:pt x="16" y="37"/>
                    <a:pt x="16" y="37"/>
                    <a:pt x="16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7" name="Freeform 80"/>
            <p:cNvSpPr/>
            <p:nvPr/>
          </p:nvSpPr>
          <p:spPr bwMode="auto">
            <a:xfrm>
              <a:off x="3389312" y="2798763"/>
              <a:ext cx="644525" cy="271463"/>
            </a:xfrm>
            <a:custGeom>
              <a:avLst/>
              <a:gdLst>
                <a:gd name="T0" fmla="*/ 20 w 107"/>
                <a:gd name="T1" fmla="*/ 38 h 45"/>
                <a:gd name="T2" fmla="*/ 20 w 107"/>
                <a:gd name="T3" fmla="*/ 38 h 45"/>
                <a:gd name="T4" fmla="*/ 104 w 107"/>
                <a:gd name="T5" fmla="*/ 5 h 45"/>
                <a:gd name="T6" fmla="*/ 105 w 107"/>
                <a:gd name="T7" fmla="*/ 5 h 45"/>
                <a:gd name="T8" fmla="*/ 105 w 107"/>
                <a:gd name="T9" fmla="*/ 5 h 45"/>
                <a:gd name="T10" fmla="*/ 107 w 107"/>
                <a:gd name="T11" fmla="*/ 4 h 45"/>
                <a:gd name="T12" fmla="*/ 107 w 107"/>
                <a:gd name="T13" fmla="*/ 0 h 45"/>
                <a:gd name="T14" fmla="*/ 104 w 107"/>
                <a:gd name="T15" fmla="*/ 1 h 45"/>
                <a:gd name="T16" fmla="*/ 103 w 107"/>
                <a:gd name="T17" fmla="*/ 1 h 45"/>
                <a:gd name="T18" fmla="*/ 103 w 107"/>
                <a:gd name="T19" fmla="*/ 2 h 45"/>
                <a:gd name="T20" fmla="*/ 19 w 107"/>
                <a:gd name="T21" fmla="*/ 35 h 45"/>
                <a:gd name="T22" fmla="*/ 19 w 107"/>
                <a:gd name="T23" fmla="*/ 35 h 45"/>
                <a:gd name="T24" fmla="*/ 19 w 107"/>
                <a:gd name="T25" fmla="*/ 35 h 45"/>
                <a:gd name="T26" fmla="*/ 0 w 107"/>
                <a:gd name="T27" fmla="*/ 42 h 45"/>
                <a:gd name="T28" fmla="*/ 2 w 107"/>
                <a:gd name="T29" fmla="*/ 45 h 45"/>
                <a:gd name="T30" fmla="*/ 20 w 107"/>
                <a:gd name="T31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7" h="45">
                  <a:moveTo>
                    <a:pt x="20" y="38"/>
                  </a:moveTo>
                  <a:cubicBezTo>
                    <a:pt x="20" y="38"/>
                    <a:pt x="20" y="38"/>
                    <a:pt x="20" y="38"/>
                  </a:cubicBezTo>
                  <a:cubicBezTo>
                    <a:pt x="104" y="5"/>
                    <a:pt x="104" y="5"/>
                    <a:pt x="104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7" y="4"/>
                    <a:pt x="107" y="4"/>
                    <a:pt x="107" y="4"/>
                  </a:cubicBezTo>
                  <a:cubicBezTo>
                    <a:pt x="107" y="2"/>
                    <a:pt x="107" y="1"/>
                    <a:pt x="107" y="0"/>
                  </a:cubicBezTo>
                  <a:cubicBezTo>
                    <a:pt x="104" y="1"/>
                    <a:pt x="104" y="1"/>
                    <a:pt x="104" y="1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" y="43"/>
                    <a:pt x="1" y="44"/>
                    <a:pt x="2" y="45"/>
                  </a:cubicBezTo>
                  <a:cubicBezTo>
                    <a:pt x="20" y="38"/>
                    <a:pt x="20" y="38"/>
                    <a:pt x="20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166763" y="2901950"/>
            <a:ext cx="596900" cy="596901"/>
            <a:chOff x="447675" y="2901950"/>
            <a:chExt cx="596900" cy="596901"/>
          </a:xfrm>
          <a:solidFill>
            <a:srgbClr val="365974"/>
          </a:solidFill>
        </p:grpSpPr>
        <p:sp>
          <p:nvSpPr>
            <p:cNvPr id="89" name="Freeform 81"/>
            <p:cNvSpPr/>
            <p:nvPr/>
          </p:nvSpPr>
          <p:spPr bwMode="auto">
            <a:xfrm>
              <a:off x="465137" y="3070225"/>
              <a:ext cx="555625" cy="236538"/>
            </a:xfrm>
            <a:custGeom>
              <a:avLst/>
              <a:gdLst>
                <a:gd name="T0" fmla="*/ 17 w 92"/>
                <a:gd name="T1" fmla="*/ 32 h 39"/>
                <a:gd name="T2" fmla="*/ 17 w 92"/>
                <a:gd name="T3" fmla="*/ 32 h 39"/>
                <a:gd name="T4" fmla="*/ 89 w 92"/>
                <a:gd name="T5" fmla="*/ 4 h 39"/>
                <a:gd name="T6" fmla="*/ 90 w 92"/>
                <a:gd name="T7" fmla="*/ 4 h 39"/>
                <a:gd name="T8" fmla="*/ 90 w 92"/>
                <a:gd name="T9" fmla="*/ 4 h 39"/>
                <a:gd name="T10" fmla="*/ 92 w 92"/>
                <a:gd name="T11" fmla="*/ 3 h 39"/>
                <a:gd name="T12" fmla="*/ 91 w 92"/>
                <a:gd name="T13" fmla="*/ 0 h 39"/>
                <a:gd name="T14" fmla="*/ 89 w 92"/>
                <a:gd name="T15" fmla="*/ 1 h 39"/>
                <a:gd name="T16" fmla="*/ 89 w 92"/>
                <a:gd name="T17" fmla="*/ 1 h 39"/>
                <a:gd name="T18" fmla="*/ 88 w 92"/>
                <a:gd name="T19" fmla="*/ 1 h 39"/>
                <a:gd name="T20" fmla="*/ 16 w 92"/>
                <a:gd name="T21" fmla="*/ 30 h 39"/>
                <a:gd name="T22" fmla="*/ 16 w 92"/>
                <a:gd name="T23" fmla="*/ 30 h 39"/>
                <a:gd name="T24" fmla="*/ 15 w 92"/>
                <a:gd name="T25" fmla="*/ 30 h 39"/>
                <a:gd name="T26" fmla="*/ 0 w 92"/>
                <a:gd name="T27" fmla="*/ 36 h 39"/>
                <a:gd name="T28" fmla="*/ 1 w 92"/>
                <a:gd name="T29" fmla="*/ 39 h 39"/>
                <a:gd name="T30" fmla="*/ 17 w 92"/>
                <a:gd name="T31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" h="39">
                  <a:moveTo>
                    <a:pt x="17" y="32"/>
                  </a:moveTo>
                  <a:cubicBezTo>
                    <a:pt x="17" y="32"/>
                    <a:pt x="17" y="32"/>
                    <a:pt x="17" y="32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90" y="4"/>
                    <a:pt x="90" y="4"/>
                    <a:pt x="90" y="4"/>
                  </a:cubicBezTo>
                  <a:cubicBezTo>
                    <a:pt x="90" y="4"/>
                    <a:pt x="90" y="4"/>
                    <a:pt x="90" y="4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92" y="2"/>
                    <a:pt x="92" y="1"/>
                    <a:pt x="91" y="0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8" y="1"/>
                    <a:pt x="88" y="1"/>
                    <a:pt x="88" y="1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7"/>
                    <a:pt x="0" y="38"/>
                    <a:pt x="1" y="39"/>
                  </a:cubicBezTo>
                  <a:cubicBezTo>
                    <a:pt x="17" y="32"/>
                    <a:pt x="17" y="32"/>
                    <a:pt x="17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0" name="Freeform 82"/>
            <p:cNvSpPr/>
            <p:nvPr/>
          </p:nvSpPr>
          <p:spPr bwMode="auto">
            <a:xfrm>
              <a:off x="447675" y="2998788"/>
              <a:ext cx="530225" cy="217488"/>
            </a:xfrm>
            <a:custGeom>
              <a:avLst/>
              <a:gdLst>
                <a:gd name="T0" fmla="*/ 14 w 88"/>
                <a:gd name="T1" fmla="*/ 31 h 36"/>
                <a:gd name="T2" fmla="*/ 15 w 88"/>
                <a:gd name="T3" fmla="*/ 31 h 36"/>
                <a:gd name="T4" fmla="*/ 87 w 88"/>
                <a:gd name="T5" fmla="*/ 2 h 36"/>
                <a:gd name="T6" fmla="*/ 87 w 88"/>
                <a:gd name="T7" fmla="*/ 2 h 36"/>
                <a:gd name="T8" fmla="*/ 88 w 88"/>
                <a:gd name="T9" fmla="*/ 2 h 36"/>
                <a:gd name="T10" fmla="*/ 88 w 88"/>
                <a:gd name="T11" fmla="*/ 2 h 36"/>
                <a:gd name="T12" fmla="*/ 86 w 88"/>
                <a:gd name="T13" fmla="*/ 0 h 36"/>
                <a:gd name="T14" fmla="*/ 14 w 88"/>
                <a:gd name="T15" fmla="*/ 28 h 36"/>
                <a:gd name="T16" fmla="*/ 13 w 88"/>
                <a:gd name="T17" fmla="*/ 28 h 36"/>
                <a:gd name="T18" fmla="*/ 13 w 88"/>
                <a:gd name="T19" fmla="*/ 28 h 36"/>
                <a:gd name="T20" fmla="*/ 0 w 88"/>
                <a:gd name="T21" fmla="*/ 33 h 36"/>
                <a:gd name="T22" fmla="*/ 1 w 88"/>
                <a:gd name="T23" fmla="*/ 36 h 36"/>
                <a:gd name="T24" fmla="*/ 14 w 88"/>
                <a:gd name="T25" fmla="*/ 3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36">
                  <a:moveTo>
                    <a:pt x="14" y="31"/>
                  </a:moveTo>
                  <a:cubicBezTo>
                    <a:pt x="15" y="31"/>
                    <a:pt x="15" y="31"/>
                    <a:pt x="15" y="31"/>
                  </a:cubicBezTo>
                  <a:cubicBezTo>
                    <a:pt x="87" y="2"/>
                    <a:pt x="87" y="2"/>
                    <a:pt x="87" y="2"/>
                  </a:cubicBezTo>
                  <a:cubicBezTo>
                    <a:pt x="87" y="2"/>
                    <a:pt x="87" y="2"/>
                    <a:pt x="87" y="2"/>
                  </a:cubicBezTo>
                  <a:cubicBezTo>
                    <a:pt x="88" y="2"/>
                    <a:pt x="88" y="2"/>
                    <a:pt x="88" y="2"/>
                  </a:cubicBezTo>
                  <a:cubicBezTo>
                    <a:pt x="88" y="2"/>
                    <a:pt x="88" y="2"/>
                    <a:pt x="88" y="2"/>
                  </a:cubicBezTo>
                  <a:cubicBezTo>
                    <a:pt x="87" y="1"/>
                    <a:pt x="87" y="0"/>
                    <a:pt x="86" y="0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4"/>
                    <a:pt x="0" y="35"/>
                    <a:pt x="1" y="36"/>
                  </a:cubicBezTo>
                  <a:cubicBezTo>
                    <a:pt x="14" y="31"/>
                    <a:pt x="14" y="31"/>
                    <a:pt x="14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1" name="Freeform 83"/>
            <p:cNvSpPr/>
            <p:nvPr/>
          </p:nvSpPr>
          <p:spPr bwMode="auto">
            <a:xfrm>
              <a:off x="458787" y="2932113"/>
              <a:ext cx="441325" cy="187325"/>
            </a:xfrm>
            <a:custGeom>
              <a:avLst/>
              <a:gdLst>
                <a:gd name="T0" fmla="*/ 7 w 73"/>
                <a:gd name="T1" fmla="*/ 28 h 31"/>
                <a:gd name="T2" fmla="*/ 7 w 73"/>
                <a:gd name="T3" fmla="*/ 28 h 31"/>
                <a:gd name="T4" fmla="*/ 73 w 73"/>
                <a:gd name="T5" fmla="*/ 2 h 31"/>
                <a:gd name="T6" fmla="*/ 70 w 73"/>
                <a:gd name="T7" fmla="*/ 0 h 31"/>
                <a:gd name="T8" fmla="*/ 6 w 73"/>
                <a:gd name="T9" fmla="*/ 25 h 31"/>
                <a:gd name="T10" fmla="*/ 6 w 73"/>
                <a:gd name="T11" fmla="*/ 26 h 31"/>
                <a:gd name="T12" fmla="*/ 6 w 73"/>
                <a:gd name="T13" fmla="*/ 26 h 31"/>
                <a:gd name="T14" fmla="*/ 1 w 73"/>
                <a:gd name="T15" fmla="*/ 27 h 31"/>
                <a:gd name="T16" fmla="*/ 0 w 73"/>
                <a:gd name="T17" fmla="*/ 31 h 31"/>
                <a:gd name="T18" fmla="*/ 7 w 73"/>
                <a:gd name="T19" fmla="*/ 2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31">
                  <a:moveTo>
                    <a:pt x="7" y="28"/>
                  </a:moveTo>
                  <a:cubicBezTo>
                    <a:pt x="7" y="28"/>
                    <a:pt x="7" y="28"/>
                    <a:pt x="7" y="28"/>
                  </a:cubicBezTo>
                  <a:cubicBezTo>
                    <a:pt x="73" y="2"/>
                    <a:pt x="73" y="2"/>
                    <a:pt x="73" y="2"/>
                  </a:cubicBezTo>
                  <a:cubicBezTo>
                    <a:pt x="72" y="2"/>
                    <a:pt x="71" y="1"/>
                    <a:pt x="70" y="0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9"/>
                    <a:pt x="1" y="30"/>
                    <a:pt x="0" y="31"/>
                  </a:cubicBezTo>
                  <a:cubicBezTo>
                    <a:pt x="7" y="28"/>
                    <a:pt x="7" y="28"/>
                    <a:pt x="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2" name="Freeform 84"/>
            <p:cNvSpPr/>
            <p:nvPr/>
          </p:nvSpPr>
          <p:spPr bwMode="auto">
            <a:xfrm>
              <a:off x="531812" y="2901950"/>
              <a:ext cx="241300" cy="96838"/>
            </a:xfrm>
            <a:custGeom>
              <a:avLst/>
              <a:gdLst>
                <a:gd name="T0" fmla="*/ 32 w 40"/>
                <a:gd name="T1" fmla="*/ 0 h 16"/>
                <a:gd name="T2" fmla="*/ 31 w 40"/>
                <a:gd name="T3" fmla="*/ 0 h 16"/>
                <a:gd name="T4" fmla="*/ 6 w 40"/>
                <a:gd name="T5" fmla="*/ 10 h 16"/>
                <a:gd name="T6" fmla="*/ 0 w 40"/>
                <a:gd name="T7" fmla="*/ 16 h 16"/>
                <a:gd name="T8" fmla="*/ 40 w 40"/>
                <a:gd name="T9" fmla="*/ 0 h 16"/>
                <a:gd name="T10" fmla="*/ 32 w 4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16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3" y="12"/>
                    <a:pt x="1" y="14"/>
                    <a:pt x="0" y="16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7" y="0"/>
                    <a:pt x="35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3" name="Freeform 85"/>
            <p:cNvSpPr/>
            <p:nvPr/>
          </p:nvSpPr>
          <p:spPr bwMode="auto">
            <a:xfrm>
              <a:off x="454025" y="3033713"/>
              <a:ext cx="547688" cy="230188"/>
            </a:xfrm>
            <a:custGeom>
              <a:avLst/>
              <a:gdLst>
                <a:gd name="T0" fmla="*/ 16 w 91"/>
                <a:gd name="T1" fmla="*/ 32 h 38"/>
                <a:gd name="T2" fmla="*/ 16 w 91"/>
                <a:gd name="T3" fmla="*/ 32 h 38"/>
                <a:gd name="T4" fmla="*/ 89 w 91"/>
                <a:gd name="T5" fmla="*/ 3 h 38"/>
                <a:gd name="T6" fmla="*/ 89 w 91"/>
                <a:gd name="T7" fmla="*/ 3 h 38"/>
                <a:gd name="T8" fmla="*/ 89 w 91"/>
                <a:gd name="T9" fmla="*/ 3 h 38"/>
                <a:gd name="T10" fmla="*/ 91 w 91"/>
                <a:gd name="T11" fmla="*/ 2 h 38"/>
                <a:gd name="T12" fmla="*/ 90 w 91"/>
                <a:gd name="T13" fmla="*/ 0 h 38"/>
                <a:gd name="T14" fmla="*/ 88 w 91"/>
                <a:gd name="T15" fmla="*/ 0 h 38"/>
                <a:gd name="T16" fmla="*/ 88 w 91"/>
                <a:gd name="T17" fmla="*/ 0 h 38"/>
                <a:gd name="T18" fmla="*/ 88 w 91"/>
                <a:gd name="T19" fmla="*/ 0 h 38"/>
                <a:gd name="T20" fmla="*/ 15 w 91"/>
                <a:gd name="T21" fmla="*/ 29 h 38"/>
                <a:gd name="T22" fmla="*/ 15 w 91"/>
                <a:gd name="T23" fmla="*/ 29 h 38"/>
                <a:gd name="T24" fmla="*/ 15 w 91"/>
                <a:gd name="T25" fmla="*/ 29 h 38"/>
                <a:gd name="T26" fmla="*/ 0 w 91"/>
                <a:gd name="T27" fmla="*/ 35 h 38"/>
                <a:gd name="T28" fmla="*/ 1 w 91"/>
                <a:gd name="T29" fmla="*/ 38 h 38"/>
                <a:gd name="T30" fmla="*/ 16 w 91"/>
                <a:gd name="T31" fmla="*/ 3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1" h="38">
                  <a:moveTo>
                    <a:pt x="16" y="32"/>
                  </a:moveTo>
                  <a:cubicBezTo>
                    <a:pt x="16" y="32"/>
                    <a:pt x="16" y="32"/>
                    <a:pt x="16" y="32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91" y="2"/>
                    <a:pt x="91" y="2"/>
                    <a:pt x="91" y="2"/>
                  </a:cubicBezTo>
                  <a:cubicBezTo>
                    <a:pt x="91" y="1"/>
                    <a:pt x="90" y="0"/>
                    <a:pt x="90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6"/>
                    <a:pt x="0" y="37"/>
                    <a:pt x="1" y="38"/>
                  </a:cubicBezTo>
                  <a:cubicBezTo>
                    <a:pt x="16" y="32"/>
                    <a:pt x="16" y="32"/>
                    <a:pt x="16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4" name="Freeform 86"/>
            <p:cNvSpPr/>
            <p:nvPr/>
          </p:nvSpPr>
          <p:spPr bwMode="auto">
            <a:xfrm>
              <a:off x="454025" y="2962275"/>
              <a:ext cx="487363" cy="204788"/>
            </a:xfrm>
            <a:custGeom>
              <a:avLst/>
              <a:gdLst>
                <a:gd name="T0" fmla="*/ 11 w 81"/>
                <a:gd name="T1" fmla="*/ 30 h 34"/>
                <a:gd name="T2" fmla="*/ 11 w 81"/>
                <a:gd name="T3" fmla="*/ 30 h 34"/>
                <a:gd name="T4" fmla="*/ 81 w 81"/>
                <a:gd name="T5" fmla="*/ 2 h 34"/>
                <a:gd name="T6" fmla="*/ 79 w 81"/>
                <a:gd name="T7" fmla="*/ 0 h 34"/>
                <a:gd name="T8" fmla="*/ 10 w 81"/>
                <a:gd name="T9" fmla="*/ 27 h 34"/>
                <a:gd name="T10" fmla="*/ 10 w 81"/>
                <a:gd name="T11" fmla="*/ 27 h 34"/>
                <a:gd name="T12" fmla="*/ 9 w 81"/>
                <a:gd name="T13" fmla="*/ 27 h 34"/>
                <a:gd name="T14" fmla="*/ 0 w 81"/>
                <a:gd name="T15" fmla="*/ 31 h 34"/>
                <a:gd name="T16" fmla="*/ 0 w 81"/>
                <a:gd name="T17" fmla="*/ 34 h 34"/>
                <a:gd name="T18" fmla="*/ 11 w 81"/>
                <a:gd name="T19" fmla="*/ 3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34">
                  <a:moveTo>
                    <a:pt x="11" y="30"/>
                  </a:moveTo>
                  <a:cubicBezTo>
                    <a:pt x="11" y="30"/>
                    <a:pt x="11" y="30"/>
                    <a:pt x="11" y="30"/>
                  </a:cubicBezTo>
                  <a:cubicBezTo>
                    <a:pt x="81" y="2"/>
                    <a:pt x="81" y="2"/>
                    <a:pt x="81" y="2"/>
                  </a:cubicBezTo>
                  <a:cubicBezTo>
                    <a:pt x="81" y="2"/>
                    <a:pt x="80" y="1"/>
                    <a:pt x="79" y="0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2"/>
                    <a:pt x="0" y="33"/>
                    <a:pt x="0" y="34"/>
                  </a:cubicBezTo>
                  <a:cubicBezTo>
                    <a:pt x="11" y="30"/>
                    <a:pt x="11" y="30"/>
                    <a:pt x="11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5" name="Freeform 87"/>
            <p:cNvSpPr/>
            <p:nvPr/>
          </p:nvSpPr>
          <p:spPr bwMode="auto">
            <a:xfrm>
              <a:off x="484187" y="2913063"/>
              <a:ext cx="360363" cy="152400"/>
            </a:xfrm>
            <a:custGeom>
              <a:avLst/>
              <a:gdLst>
                <a:gd name="T0" fmla="*/ 0 w 60"/>
                <a:gd name="T1" fmla="*/ 25 h 25"/>
                <a:gd name="T2" fmla="*/ 1 w 60"/>
                <a:gd name="T3" fmla="*/ 24 h 25"/>
                <a:gd name="T4" fmla="*/ 60 w 60"/>
                <a:gd name="T5" fmla="*/ 1 h 25"/>
                <a:gd name="T6" fmla="*/ 56 w 60"/>
                <a:gd name="T7" fmla="*/ 0 h 25"/>
                <a:gd name="T8" fmla="*/ 2 w 60"/>
                <a:gd name="T9" fmla="*/ 21 h 25"/>
                <a:gd name="T10" fmla="*/ 0 w 60"/>
                <a:gd name="T11" fmla="*/ 25 h 25"/>
                <a:gd name="T12" fmla="*/ 0 w 60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5">
                  <a:moveTo>
                    <a:pt x="0" y="25"/>
                  </a:moveTo>
                  <a:cubicBezTo>
                    <a:pt x="1" y="24"/>
                    <a:pt x="1" y="24"/>
                    <a:pt x="1" y="24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59" y="0"/>
                    <a:pt x="58" y="0"/>
                    <a:pt x="56" y="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2"/>
                    <a:pt x="1" y="23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6" name="Freeform 88"/>
            <p:cNvSpPr/>
            <p:nvPr/>
          </p:nvSpPr>
          <p:spPr bwMode="auto">
            <a:xfrm>
              <a:off x="676275" y="3360738"/>
              <a:ext cx="319088" cy="133350"/>
            </a:xfrm>
            <a:custGeom>
              <a:avLst/>
              <a:gdLst>
                <a:gd name="T0" fmla="*/ 5 w 53"/>
                <a:gd name="T1" fmla="*/ 22 h 22"/>
                <a:gd name="T2" fmla="*/ 50 w 53"/>
                <a:gd name="T3" fmla="*/ 5 h 22"/>
                <a:gd name="T4" fmla="*/ 53 w 53"/>
                <a:gd name="T5" fmla="*/ 0 h 22"/>
                <a:gd name="T6" fmla="*/ 0 w 53"/>
                <a:gd name="T7" fmla="*/ 21 h 22"/>
                <a:gd name="T8" fmla="*/ 5 w 53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2">
                  <a:moveTo>
                    <a:pt x="5" y="22"/>
                  </a:moveTo>
                  <a:cubicBezTo>
                    <a:pt x="50" y="5"/>
                    <a:pt x="50" y="5"/>
                    <a:pt x="50" y="5"/>
                  </a:cubicBezTo>
                  <a:cubicBezTo>
                    <a:pt x="51" y="3"/>
                    <a:pt x="52" y="2"/>
                    <a:pt x="53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2"/>
                    <a:pt x="3" y="22"/>
                    <a:pt x="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7" name="Freeform 89"/>
            <p:cNvSpPr/>
            <p:nvPr/>
          </p:nvSpPr>
          <p:spPr bwMode="auto">
            <a:xfrm>
              <a:off x="568325" y="3251200"/>
              <a:ext cx="469900" cy="200025"/>
            </a:xfrm>
            <a:custGeom>
              <a:avLst/>
              <a:gdLst>
                <a:gd name="T0" fmla="*/ 10 w 78"/>
                <a:gd name="T1" fmla="*/ 30 h 33"/>
                <a:gd name="T2" fmla="*/ 11 w 78"/>
                <a:gd name="T3" fmla="*/ 29 h 33"/>
                <a:gd name="T4" fmla="*/ 78 w 78"/>
                <a:gd name="T5" fmla="*/ 3 h 33"/>
                <a:gd name="T6" fmla="*/ 78 w 78"/>
                <a:gd name="T7" fmla="*/ 0 h 33"/>
                <a:gd name="T8" fmla="*/ 10 w 78"/>
                <a:gd name="T9" fmla="*/ 27 h 33"/>
                <a:gd name="T10" fmla="*/ 9 w 78"/>
                <a:gd name="T11" fmla="*/ 27 h 33"/>
                <a:gd name="T12" fmla="*/ 9 w 78"/>
                <a:gd name="T13" fmla="*/ 27 h 33"/>
                <a:gd name="T14" fmla="*/ 0 w 78"/>
                <a:gd name="T15" fmla="*/ 31 h 33"/>
                <a:gd name="T16" fmla="*/ 3 w 78"/>
                <a:gd name="T17" fmla="*/ 33 h 33"/>
                <a:gd name="T18" fmla="*/ 10 w 78"/>
                <a:gd name="T19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33">
                  <a:moveTo>
                    <a:pt x="10" y="30"/>
                  </a:moveTo>
                  <a:cubicBezTo>
                    <a:pt x="11" y="29"/>
                    <a:pt x="11" y="29"/>
                    <a:pt x="11" y="29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2"/>
                    <a:pt x="78" y="1"/>
                    <a:pt x="78" y="0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" y="31"/>
                    <a:pt x="2" y="32"/>
                    <a:pt x="3" y="33"/>
                  </a:cubicBezTo>
                  <a:cubicBezTo>
                    <a:pt x="10" y="30"/>
                    <a:pt x="10" y="30"/>
                    <a:pt x="10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8" name="Freeform 90"/>
            <p:cNvSpPr/>
            <p:nvPr/>
          </p:nvSpPr>
          <p:spPr bwMode="auto">
            <a:xfrm>
              <a:off x="501650" y="3155950"/>
              <a:ext cx="542925" cy="228600"/>
            </a:xfrm>
            <a:custGeom>
              <a:avLst/>
              <a:gdLst>
                <a:gd name="T0" fmla="*/ 16 w 90"/>
                <a:gd name="T1" fmla="*/ 32 h 38"/>
                <a:gd name="T2" fmla="*/ 16 w 90"/>
                <a:gd name="T3" fmla="*/ 32 h 38"/>
                <a:gd name="T4" fmla="*/ 89 w 90"/>
                <a:gd name="T5" fmla="*/ 3 h 38"/>
                <a:gd name="T6" fmla="*/ 89 w 90"/>
                <a:gd name="T7" fmla="*/ 3 h 38"/>
                <a:gd name="T8" fmla="*/ 89 w 90"/>
                <a:gd name="T9" fmla="*/ 3 h 38"/>
                <a:gd name="T10" fmla="*/ 90 w 90"/>
                <a:gd name="T11" fmla="*/ 3 h 38"/>
                <a:gd name="T12" fmla="*/ 90 w 90"/>
                <a:gd name="T13" fmla="*/ 0 h 38"/>
                <a:gd name="T14" fmla="*/ 88 w 90"/>
                <a:gd name="T15" fmla="*/ 1 h 38"/>
                <a:gd name="T16" fmla="*/ 88 w 90"/>
                <a:gd name="T17" fmla="*/ 1 h 38"/>
                <a:gd name="T18" fmla="*/ 88 w 90"/>
                <a:gd name="T19" fmla="*/ 1 h 38"/>
                <a:gd name="T20" fmla="*/ 15 w 90"/>
                <a:gd name="T21" fmla="*/ 29 h 38"/>
                <a:gd name="T22" fmla="*/ 15 w 90"/>
                <a:gd name="T23" fmla="*/ 29 h 38"/>
                <a:gd name="T24" fmla="*/ 15 w 90"/>
                <a:gd name="T25" fmla="*/ 29 h 38"/>
                <a:gd name="T26" fmla="*/ 0 w 90"/>
                <a:gd name="T27" fmla="*/ 35 h 38"/>
                <a:gd name="T28" fmla="*/ 2 w 90"/>
                <a:gd name="T29" fmla="*/ 38 h 38"/>
                <a:gd name="T30" fmla="*/ 16 w 90"/>
                <a:gd name="T31" fmla="*/ 3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0" h="38">
                  <a:moveTo>
                    <a:pt x="16" y="32"/>
                  </a:moveTo>
                  <a:cubicBezTo>
                    <a:pt x="16" y="32"/>
                    <a:pt x="16" y="32"/>
                    <a:pt x="16" y="32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2"/>
                    <a:pt x="90" y="1"/>
                    <a:pt x="90" y="0"/>
                  </a:cubicBezTo>
                  <a:cubicBezTo>
                    <a:pt x="88" y="1"/>
                    <a:pt x="88" y="1"/>
                    <a:pt x="88" y="1"/>
                  </a:cubicBezTo>
                  <a:cubicBezTo>
                    <a:pt x="88" y="1"/>
                    <a:pt x="88" y="1"/>
                    <a:pt x="88" y="1"/>
                  </a:cubicBezTo>
                  <a:cubicBezTo>
                    <a:pt x="88" y="1"/>
                    <a:pt x="88" y="1"/>
                    <a:pt x="88" y="1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6"/>
                    <a:pt x="1" y="37"/>
                    <a:pt x="2" y="38"/>
                  </a:cubicBezTo>
                  <a:cubicBezTo>
                    <a:pt x="16" y="32"/>
                    <a:pt x="16" y="32"/>
                    <a:pt x="16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9" name="Freeform 91"/>
            <p:cNvSpPr/>
            <p:nvPr/>
          </p:nvSpPr>
          <p:spPr bwMode="auto">
            <a:xfrm>
              <a:off x="773112" y="3433763"/>
              <a:ext cx="157163" cy="65088"/>
            </a:xfrm>
            <a:custGeom>
              <a:avLst/>
              <a:gdLst>
                <a:gd name="T0" fmla="*/ 26 w 26"/>
                <a:gd name="T1" fmla="*/ 0 h 11"/>
                <a:gd name="T2" fmla="*/ 0 w 26"/>
                <a:gd name="T3" fmla="*/ 11 h 11"/>
                <a:gd name="T4" fmla="*/ 26 w 26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11">
                  <a:moveTo>
                    <a:pt x="26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10" y="10"/>
                    <a:pt x="19" y="6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0" name="Freeform 92"/>
            <p:cNvSpPr/>
            <p:nvPr/>
          </p:nvSpPr>
          <p:spPr bwMode="auto">
            <a:xfrm>
              <a:off x="609600" y="3300413"/>
              <a:ext cx="415925" cy="174625"/>
            </a:xfrm>
            <a:custGeom>
              <a:avLst/>
              <a:gdLst>
                <a:gd name="T0" fmla="*/ 6 w 69"/>
                <a:gd name="T1" fmla="*/ 28 h 29"/>
                <a:gd name="T2" fmla="*/ 6 w 69"/>
                <a:gd name="T3" fmla="*/ 28 h 29"/>
                <a:gd name="T4" fmla="*/ 68 w 69"/>
                <a:gd name="T5" fmla="*/ 4 h 29"/>
                <a:gd name="T6" fmla="*/ 69 w 69"/>
                <a:gd name="T7" fmla="*/ 0 h 29"/>
                <a:gd name="T8" fmla="*/ 5 w 69"/>
                <a:gd name="T9" fmla="*/ 25 h 29"/>
                <a:gd name="T10" fmla="*/ 5 w 69"/>
                <a:gd name="T11" fmla="*/ 26 h 29"/>
                <a:gd name="T12" fmla="*/ 5 w 69"/>
                <a:gd name="T13" fmla="*/ 26 h 29"/>
                <a:gd name="T14" fmla="*/ 0 w 69"/>
                <a:gd name="T15" fmla="*/ 27 h 29"/>
                <a:gd name="T16" fmla="*/ 4 w 69"/>
                <a:gd name="T17" fmla="*/ 29 h 29"/>
                <a:gd name="T18" fmla="*/ 6 w 69"/>
                <a:gd name="T19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29">
                  <a:moveTo>
                    <a:pt x="6" y="28"/>
                  </a:moveTo>
                  <a:cubicBezTo>
                    <a:pt x="6" y="28"/>
                    <a:pt x="6" y="28"/>
                    <a:pt x="6" y="28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8" y="3"/>
                    <a:pt x="69" y="2"/>
                    <a:pt x="69" y="0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2" y="28"/>
                    <a:pt x="3" y="29"/>
                    <a:pt x="4" y="29"/>
                  </a:cubicBezTo>
                  <a:cubicBezTo>
                    <a:pt x="6" y="28"/>
                    <a:pt x="6" y="28"/>
                    <a:pt x="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1" name="Freeform 93"/>
            <p:cNvSpPr/>
            <p:nvPr/>
          </p:nvSpPr>
          <p:spPr bwMode="auto">
            <a:xfrm>
              <a:off x="531812" y="3203575"/>
              <a:ext cx="512763" cy="211138"/>
            </a:xfrm>
            <a:custGeom>
              <a:avLst/>
              <a:gdLst>
                <a:gd name="T0" fmla="*/ 14 w 85"/>
                <a:gd name="T1" fmla="*/ 31 h 35"/>
                <a:gd name="T2" fmla="*/ 14 w 85"/>
                <a:gd name="T3" fmla="*/ 31 h 35"/>
                <a:gd name="T4" fmla="*/ 85 w 85"/>
                <a:gd name="T5" fmla="*/ 3 h 35"/>
                <a:gd name="T6" fmla="*/ 85 w 85"/>
                <a:gd name="T7" fmla="*/ 0 h 35"/>
                <a:gd name="T8" fmla="*/ 13 w 85"/>
                <a:gd name="T9" fmla="*/ 28 h 35"/>
                <a:gd name="T10" fmla="*/ 13 w 85"/>
                <a:gd name="T11" fmla="*/ 28 h 35"/>
                <a:gd name="T12" fmla="*/ 12 w 85"/>
                <a:gd name="T13" fmla="*/ 28 h 35"/>
                <a:gd name="T14" fmla="*/ 0 w 85"/>
                <a:gd name="T15" fmla="*/ 33 h 35"/>
                <a:gd name="T16" fmla="*/ 2 w 85"/>
                <a:gd name="T17" fmla="*/ 35 h 35"/>
                <a:gd name="T18" fmla="*/ 14 w 85"/>
                <a:gd name="T19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35">
                  <a:moveTo>
                    <a:pt x="14" y="31"/>
                  </a:moveTo>
                  <a:cubicBezTo>
                    <a:pt x="14" y="31"/>
                    <a:pt x="14" y="31"/>
                    <a:pt x="14" y="31"/>
                  </a:cubicBezTo>
                  <a:cubicBezTo>
                    <a:pt x="85" y="3"/>
                    <a:pt x="85" y="3"/>
                    <a:pt x="85" y="3"/>
                  </a:cubicBezTo>
                  <a:cubicBezTo>
                    <a:pt x="85" y="2"/>
                    <a:pt x="85" y="1"/>
                    <a:pt x="85" y="0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" y="34"/>
                    <a:pt x="1" y="35"/>
                    <a:pt x="2" y="35"/>
                  </a:cubicBezTo>
                  <a:cubicBezTo>
                    <a:pt x="14" y="31"/>
                    <a:pt x="14" y="31"/>
                    <a:pt x="14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2" name="Freeform 94"/>
            <p:cNvSpPr/>
            <p:nvPr/>
          </p:nvSpPr>
          <p:spPr bwMode="auto">
            <a:xfrm>
              <a:off x="477837" y="3113088"/>
              <a:ext cx="560388" cy="228600"/>
            </a:xfrm>
            <a:custGeom>
              <a:avLst/>
              <a:gdLst>
                <a:gd name="T0" fmla="*/ 17 w 93"/>
                <a:gd name="T1" fmla="*/ 32 h 38"/>
                <a:gd name="T2" fmla="*/ 18 w 93"/>
                <a:gd name="T3" fmla="*/ 32 h 38"/>
                <a:gd name="T4" fmla="*/ 90 w 93"/>
                <a:gd name="T5" fmla="*/ 4 h 38"/>
                <a:gd name="T6" fmla="*/ 90 w 93"/>
                <a:gd name="T7" fmla="*/ 4 h 38"/>
                <a:gd name="T8" fmla="*/ 91 w 93"/>
                <a:gd name="T9" fmla="*/ 3 h 38"/>
                <a:gd name="T10" fmla="*/ 93 w 93"/>
                <a:gd name="T11" fmla="*/ 3 h 38"/>
                <a:gd name="T12" fmla="*/ 92 w 93"/>
                <a:gd name="T13" fmla="*/ 0 h 38"/>
                <a:gd name="T14" fmla="*/ 89 w 93"/>
                <a:gd name="T15" fmla="*/ 1 h 38"/>
                <a:gd name="T16" fmla="*/ 89 w 93"/>
                <a:gd name="T17" fmla="*/ 1 h 38"/>
                <a:gd name="T18" fmla="*/ 89 w 93"/>
                <a:gd name="T19" fmla="*/ 1 h 38"/>
                <a:gd name="T20" fmla="*/ 17 w 93"/>
                <a:gd name="T21" fmla="*/ 29 h 38"/>
                <a:gd name="T22" fmla="*/ 16 w 93"/>
                <a:gd name="T23" fmla="*/ 29 h 38"/>
                <a:gd name="T24" fmla="*/ 16 w 93"/>
                <a:gd name="T25" fmla="*/ 30 h 38"/>
                <a:gd name="T26" fmla="*/ 0 w 93"/>
                <a:gd name="T27" fmla="*/ 36 h 38"/>
                <a:gd name="T28" fmla="*/ 2 w 93"/>
                <a:gd name="T29" fmla="*/ 38 h 38"/>
                <a:gd name="T30" fmla="*/ 17 w 93"/>
                <a:gd name="T31" fmla="*/ 3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3" h="38">
                  <a:moveTo>
                    <a:pt x="17" y="32"/>
                  </a:moveTo>
                  <a:cubicBezTo>
                    <a:pt x="18" y="32"/>
                    <a:pt x="18" y="32"/>
                    <a:pt x="18" y="32"/>
                  </a:cubicBezTo>
                  <a:cubicBezTo>
                    <a:pt x="90" y="4"/>
                    <a:pt x="90" y="4"/>
                    <a:pt x="90" y="4"/>
                  </a:cubicBezTo>
                  <a:cubicBezTo>
                    <a:pt x="90" y="4"/>
                    <a:pt x="90" y="4"/>
                    <a:pt x="90" y="4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93" y="3"/>
                    <a:pt x="93" y="3"/>
                    <a:pt x="93" y="3"/>
                  </a:cubicBezTo>
                  <a:cubicBezTo>
                    <a:pt x="92" y="2"/>
                    <a:pt x="92" y="1"/>
                    <a:pt x="92" y="0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37"/>
                    <a:pt x="1" y="38"/>
                    <a:pt x="2" y="38"/>
                  </a:cubicBezTo>
                  <a:cubicBezTo>
                    <a:pt x="17" y="32"/>
                    <a:pt x="17" y="32"/>
                    <a:pt x="17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03" name="Freeform 95"/>
          <p:cNvSpPr/>
          <p:nvPr/>
        </p:nvSpPr>
        <p:spPr bwMode="auto">
          <a:xfrm>
            <a:off x="528713" y="1090613"/>
            <a:ext cx="3062288" cy="3067050"/>
          </a:xfrm>
          <a:custGeom>
            <a:avLst/>
            <a:gdLst>
              <a:gd name="T0" fmla="*/ 499 w 508"/>
              <a:gd name="T1" fmla="*/ 237 h 508"/>
              <a:gd name="T2" fmla="*/ 237 w 508"/>
              <a:gd name="T3" fmla="*/ 9 h 508"/>
              <a:gd name="T4" fmla="*/ 9 w 508"/>
              <a:gd name="T5" fmla="*/ 271 h 508"/>
              <a:gd name="T6" fmla="*/ 271 w 508"/>
              <a:gd name="T7" fmla="*/ 499 h 508"/>
              <a:gd name="T8" fmla="*/ 499 w 508"/>
              <a:gd name="T9" fmla="*/ 237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8" h="508">
                <a:moveTo>
                  <a:pt x="499" y="237"/>
                </a:moveTo>
                <a:cubicBezTo>
                  <a:pt x="489" y="102"/>
                  <a:pt x="372" y="0"/>
                  <a:pt x="237" y="9"/>
                </a:cubicBezTo>
                <a:cubicBezTo>
                  <a:pt x="102" y="19"/>
                  <a:pt x="0" y="136"/>
                  <a:pt x="9" y="271"/>
                </a:cubicBezTo>
                <a:cubicBezTo>
                  <a:pt x="19" y="406"/>
                  <a:pt x="136" y="508"/>
                  <a:pt x="271" y="499"/>
                </a:cubicBezTo>
                <a:cubicBezTo>
                  <a:pt x="406" y="489"/>
                  <a:pt x="508" y="372"/>
                  <a:pt x="499" y="237"/>
                </a:cubicBezTo>
                <a:close/>
              </a:path>
            </a:pathLst>
          </a:custGeom>
          <a:blipFill dpi="0" rotWithShape="1">
            <a:blip r:embed="rId5" cstate="email"/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" name="Oval 96"/>
          <p:cNvSpPr>
            <a:spLocks noChangeArrowheads="1"/>
          </p:cNvSpPr>
          <p:nvPr/>
        </p:nvSpPr>
        <p:spPr bwMode="auto">
          <a:xfrm>
            <a:off x="817638" y="685800"/>
            <a:ext cx="554038" cy="549275"/>
          </a:xfrm>
          <a:prstGeom prst="ellipse">
            <a:avLst/>
          </a:prstGeom>
          <a:solidFill>
            <a:srgbClr val="CE263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5" name="Oval 97"/>
          <p:cNvSpPr>
            <a:spLocks noChangeArrowheads="1"/>
          </p:cNvSpPr>
          <p:nvPr/>
        </p:nvSpPr>
        <p:spPr bwMode="auto">
          <a:xfrm>
            <a:off x="2890913" y="969963"/>
            <a:ext cx="319088" cy="319088"/>
          </a:xfrm>
          <a:prstGeom prst="ellipse">
            <a:avLst/>
          </a:prstGeom>
          <a:solidFill>
            <a:srgbClr val="36597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6" name="Oval 98"/>
          <p:cNvSpPr>
            <a:spLocks noChangeArrowheads="1"/>
          </p:cNvSpPr>
          <p:nvPr/>
        </p:nvSpPr>
        <p:spPr bwMode="auto">
          <a:xfrm>
            <a:off x="281063" y="1820863"/>
            <a:ext cx="180975" cy="187325"/>
          </a:xfrm>
          <a:prstGeom prst="ellipse">
            <a:avLst/>
          </a:prstGeom>
          <a:solidFill>
            <a:srgbClr val="36597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7" name="Oval 107"/>
          <p:cNvSpPr>
            <a:spLocks noChangeArrowheads="1"/>
          </p:cNvSpPr>
          <p:nvPr/>
        </p:nvSpPr>
        <p:spPr bwMode="auto">
          <a:xfrm>
            <a:off x="4319663" y="1984127"/>
            <a:ext cx="150813" cy="155575"/>
          </a:xfrm>
          <a:prstGeom prst="ellipse">
            <a:avLst/>
          </a:prstGeom>
          <a:solidFill>
            <a:srgbClr val="CE263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8" name="Oval 108"/>
          <p:cNvSpPr>
            <a:spLocks noChangeArrowheads="1"/>
          </p:cNvSpPr>
          <p:nvPr/>
        </p:nvSpPr>
        <p:spPr bwMode="auto">
          <a:xfrm>
            <a:off x="3705300" y="525463"/>
            <a:ext cx="1204913" cy="1208088"/>
          </a:xfrm>
          <a:prstGeom prst="ellipse">
            <a:avLst/>
          </a:prstGeom>
          <a:solidFill>
            <a:srgbClr val="48779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9" name="Freeform 95"/>
          <p:cNvSpPr/>
          <p:nvPr/>
        </p:nvSpPr>
        <p:spPr bwMode="auto">
          <a:xfrm>
            <a:off x="841846" y="1404233"/>
            <a:ext cx="2436022" cy="2439810"/>
          </a:xfrm>
          <a:custGeom>
            <a:avLst/>
            <a:gdLst>
              <a:gd name="T0" fmla="*/ 499 w 508"/>
              <a:gd name="T1" fmla="*/ 237 h 508"/>
              <a:gd name="T2" fmla="*/ 237 w 508"/>
              <a:gd name="T3" fmla="*/ 9 h 508"/>
              <a:gd name="T4" fmla="*/ 9 w 508"/>
              <a:gd name="T5" fmla="*/ 271 h 508"/>
              <a:gd name="T6" fmla="*/ 271 w 508"/>
              <a:gd name="T7" fmla="*/ 499 h 508"/>
              <a:gd name="T8" fmla="*/ 499 w 508"/>
              <a:gd name="T9" fmla="*/ 237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8" h="508">
                <a:moveTo>
                  <a:pt x="499" y="237"/>
                </a:moveTo>
                <a:cubicBezTo>
                  <a:pt x="489" y="102"/>
                  <a:pt x="372" y="0"/>
                  <a:pt x="237" y="9"/>
                </a:cubicBezTo>
                <a:cubicBezTo>
                  <a:pt x="102" y="19"/>
                  <a:pt x="0" y="136"/>
                  <a:pt x="9" y="271"/>
                </a:cubicBezTo>
                <a:cubicBezTo>
                  <a:pt x="19" y="406"/>
                  <a:pt x="136" y="508"/>
                  <a:pt x="271" y="499"/>
                </a:cubicBezTo>
                <a:cubicBezTo>
                  <a:pt x="406" y="489"/>
                  <a:pt x="508" y="372"/>
                  <a:pt x="499" y="237"/>
                </a:cubicBezTo>
                <a:close/>
              </a:path>
            </a:pathLst>
          </a:custGeom>
          <a:solidFill>
            <a:srgbClr val="CE263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0" name="矩形 109"/>
          <p:cNvSpPr/>
          <p:nvPr/>
        </p:nvSpPr>
        <p:spPr>
          <a:xfrm>
            <a:off x="1171626" y="2124581"/>
            <a:ext cx="18383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0" spc="300" dirty="0">
                <a:ln w="41275">
                  <a:noFill/>
                </a:ln>
                <a:solidFill>
                  <a:schemeClr val="bg1"/>
                </a:solidFill>
                <a:latin typeface="Agency FB" panose="020B0503020202020204" pitchFamily="34" charset="0"/>
                <a:ea typeface="+mn-ea"/>
                <a:cs typeface="+mn-ea"/>
                <a:sym typeface="+mn-lt"/>
              </a:rPr>
              <a:t>2030</a:t>
            </a:r>
            <a:endParaRPr lang="zh-CN" altLang="en-US" sz="6000" spc="300" dirty="0">
              <a:ln w="41275">
                <a:noFill/>
              </a:ln>
              <a:solidFill>
                <a:schemeClr val="bg1"/>
              </a:solidFill>
              <a:latin typeface="Agency FB" panose="020B0503020202020204" pitchFamily="34" charset="0"/>
              <a:ea typeface="+mn-ea"/>
              <a:cs typeface="+mn-ea"/>
              <a:sym typeface="+mn-lt"/>
            </a:endParaRPr>
          </a:p>
        </p:txBody>
      </p:sp>
      <p:sp>
        <p:nvSpPr>
          <p:cNvPr id="111" name="文本框 110"/>
          <p:cNvSpPr txBox="1"/>
          <p:nvPr/>
        </p:nvSpPr>
        <p:spPr>
          <a:xfrm>
            <a:off x="4022725" y="2101840"/>
            <a:ext cx="48000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solidFill>
                  <a:srgbClr val="CE263D"/>
                </a:solidFill>
                <a:latin typeface="+mn-lt"/>
                <a:ea typeface="+mn-ea"/>
                <a:cs typeface="+mn-ea"/>
                <a:sym typeface="+mn-lt"/>
              </a:rPr>
              <a:t>演示完毕 谢谢欣赏</a:t>
            </a:r>
          </a:p>
        </p:txBody>
      </p:sp>
      <p:sp>
        <p:nvSpPr>
          <p:cNvPr id="112" name="矩形 111"/>
          <p:cNvSpPr/>
          <p:nvPr/>
        </p:nvSpPr>
        <p:spPr>
          <a:xfrm>
            <a:off x="4532282" y="3220983"/>
            <a:ext cx="407612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kumimoji="1"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Please click here to modify the text for example The text here you may post texts</a:t>
            </a:r>
            <a:endParaRPr kumimoji="1"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3" name="文本框 112"/>
          <p:cNvSpPr txBox="1"/>
          <p:nvPr/>
        </p:nvSpPr>
        <p:spPr>
          <a:xfrm>
            <a:off x="4287928" y="2809260"/>
            <a:ext cx="446053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适用于 创业计划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策划方案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商业规划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市场分析</a:t>
            </a: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/>
      <p:bldP spid="111" grpId="0"/>
      <p:bldP spid="112" grpId="0"/>
      <p:bldP spid="1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3184054" y="3224800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年度工作概述</a:t>
            </a:r>
          </a:p>
        </p:txBody>
      </p:sp>
      <p:sp>
        <p:nvSpPr>
          <p:cNvPr id="8" name="Shape 285"/>
          <p:cNvSpPr txBox="1"/>
          <p:nvPr/>
        </p:nvSpPr>
        <p:spPr>
          <a:xfrm>
            <a:off x="3203104" y="3800864"/>
            <a:ext cx="2908489" cy="931126"/>
          </a:xfrm>
          <a:prstGeom prst="rect">
            <a:avLst/>
          </a:prstGeom>
          <a:noFill/>
          <a:ln>
            <a:noFill/>
          </a:ln>
        </p:spPr>
        <p:txBody>
          <a:bodyPr lIns="68560" tIns="34275" rIns="68560" bIns="34275" anchor="t" anchorCtr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本模版具备基本构架，合理美观的编排好了现成的图文位置，结合本企业的具体情况更换即可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923158" y="429601"/>
            <a:ext cx="4607296" cy="3192320"/>
            <a:chOff x="-828600" y="26988"/>
            <a:chExt cx="7086525" cy="4910138"/>
          </a:xfrm>
        </p:grpSpPr>
        <p:sp>
          <p:nvSpPr>
            <p:cNvPr id="10" name="Freeform 5"/>
            <p:cNvSpPr/>
            <p:nvPr/>
          </p:nvSpPr>
          <p:spPr bwMode="auto">
            <a:xfrm>
              <a:off x="-803200" y="2025650"/>
              <a:ext cx="2325688" cy="1335088"/>
            </a:xfrm>
            <a:custGeom>
              <a:avLst/>
              <a:gdLst>
                <a:gd name="T0" fmla="*/ 0 w 1465"/>
                <a:gd name="T1" fmla="*/ 841 h 841"/>
                <a:gd name="T2" fmla="*/ 0 w 1465"/>
                <a:gd name="T3" fmla="*/ 837 h 841"/>
                <a:gd name="T4" fmla="*/ 1070 w 1465"/>
                <a:gd name="T5" fmla="*/ 0 h 841"/>
                <a:gd name="T6" fmla="*/ 1070 w 1465"/>
                <a:gd name="T7" fmla="*/ 4 h 841"/>
                <a:gd name="T8" fmla="*/ 3 w 1465"/>
                <a:gd name="T9" fmla="*/ 837 h 841"/>
                <a:gd name="T10" fmla="*/ 1465 w 1465"/>
                <a:gd name="T11" fmla="*/ 407 h 841"/>
                <a:gd name="T12" fmla="*/ 1465 w 1465"/>
                <a:gd name="T13" fmla="*/ 407 h 841"/>
                <a:gd name="T14" fmla="*/ 0 w 1465"/>
                <a:gd name="T15" fmla="*/ 841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65" h="841">
                  <a:moveTo>
                    <a:pt x="0" y="841"/>
                  </a:moveTo>
                  <a:lnTo>
                    <a:pt x="0" y="837"/>
                  </a:lnTo>
                  <a:lnTo>
                    <a:pt x="1070" y="0"/>
                  </a:lnTo>
                  <a:lnTo>
                    <a:pt x="1070" y="4"/>
                  </a:lnTo>
                  <a:lnTo>
                    <a:pt x="3" y="837"/>
                  </a:lnTo>
                  <a:lnTo>
                    <a:pt x="1465" y="407"/>
                  </a:lnTo>
                  <a:lnTo>
                    <a:pt x="1465" y="407"/>
                  </a:lnTo>
                  <a:lnTo>
                    <a:pt x="0" y="841"/>
                  </a:lnTo>
                  <a:close/>
                </a:path>
              </a:pathLst>
            </a:custGeom>
            <a:solidFill>
              <a:srgbClr val="CE263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-473000" y="2484438"/>
              <a:ext cx="1995488" cy="1087438"/>
            </a:xfrm>
            <a:custGeom>
              <a:avLst/>
              <a:gdLst>
                <a:gd name="T0" fmla="*/ 0 w 1257"/>
                <a:gd name="T1" fmla="*/ 685 h 685"/>
                <a:gd name="T2" fmla="*/ 0 w 1257"/>
                <a:gd name="T3" fmla="*/ 685 h 685"/>
                <a:gd name="T4" fmla="*/ 1189 w 1257"/>
                <a:gd name="T5" fmla="*/ 0 h 685"/>
                <a:gd name="T6" fmla="*/ 1189 w 1257"/>
                <a:gd name="T7" fmla="*/ 0 h 685"/>
                <a:gd name="T8" fmla="*/ 1257 w 1257"/>
                <a:gd name="T9" fmla="*/ 221 h 685"/>
                <a:gd name="T10" fmla="*/ 1257 w 1257"/>
                <a:gd name="T11" fmla="*/ 221 h 685"/>
                <a:gd name="T12" fmla="*/ 0 w 1257"/>
                <a:gd name="T13" fmla="*/ 685 h 685"/>
                <a:gd name="T14" fmla="*/ 1185 w 1257"/>
                <a:gd name="T15" fmla="*/ 4 h 685"/>
                <a:gd name="T16" fmla="*/ 8 w 1257"/>
                <a:gd name="T17" fmla="*/ 681 h 685"/>
                <a:gd name="T18" fmla="*/ 1253 w 1257"/>
                <a:gd name="T19" fmla="*/ 221 h 685"/>
                <a:gd name="T20" fmla="*/ 1185 w 1257"/>
                <a:gd name="T21" fmla="*/ 4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7" h="685">
                  <a:moveTo>
                    <a:pt x="0" y="685"/>
                  </a:moveTo>
                  <a:lnTo>
                    <a:pt x="0" y="685"/>
                  </a:lnTo>
                  <a:lnTo>
                    <a:pt x="1189" y="0"/>
                  </a:lnTo>
                  <a:lnTo>
                    <a:pt x="1189" y="0"/>
                  </a:lnTo>
                  <a:lnTo>
                    <a:pt x="1257" y="221"/>
                  </a:lnTo>
                  <a:lnTo>
                    <a:pt x="1257" y="221"/>
                  </a:lnTo>
                  <a:lnTo>
                    <a:pt x="0" y="685"/>
                  </a:lnTo>
                  <a:close/>
                  <a:moveTo>
                    <a:pt x="1185" y="4"/>
                  </a:moveTo>
                  <a:lnTo>
                    <a:pt x="8" y="681"/>
                  </a:lnTo>
                  <a:lnTo>
                    <a:pt x="1253" y="221"/>
                  </a:lnTo>
                  <a:lnTo>
                    <a:pt x="1185" y="4"/>
                  </a:lnTo>
                  <a:close/>
                </a:path>
              </a:pathLst>
            </a:custGeom>
            <a:solidFill>
              <a:srgbClr val="36597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Freeform 7"/>
            <p:cNvSpPr/>
            <p:nvPr/>
          </p:nvSpPr>
          <p:spPr bwMode="auto">
            <a:xfrm>
              <a:off x="-828600" y="3330575"/>
              <a:ext cx="55563" cy="53975"/>
            </a:xfrm>
            <a:custGeom>
              <a:avLst/>
              <a:gdLst>
                <a:gd name="T0" fmla="*/ 1 w 9"/>
                <a:gd name="T1" fmla="*/ 6 h 9"/>
                <a:gd name="T2" fmla="*/ 6 w 9"/>
                <a:gd name="T3" fmla="*/ 8 h 9"/>
                <a:gd name="T4" fmla="*/ 8 w 9"/>
                <a:gd name="T5" fmla="*/ 3 h 9"/>
                <a:gd name="T6" fmla="*/ 3 w 9"/>
                <a:gd name="T7" fmla="*/ 1 h 9"/>
                <a:gd name="T8" fmla="*/ 1 w 9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1" y="6"/>
                  </a:moveTo>
                  <a:cubicBezTo>
                    <a:pt x="2" y="8"/>
                    <a:pt x="4" y="9"/>
                    <a:pt x="6" y="8"/>
                  </a:cubicBezTo>
                  <a:cubicBezTo>
                    <a:pt x="8" y="7"/>
                    <a:pt x="9" y="5"/>
                    <a:pt x="8" y="3"/>
                  </a:cubicBezTo>
                  <a:cubicBezTo>
                    <a:pt x="7" y="1"/>
                    <a:pt x="5" y="0"/>
                    <a:pt x="3" y="1"/>
                  </a:cubicBezTo>
                  <a:cubicBezTo>
                    <a:pt x="1" y="2"/>
                    <a:pt x="0" y="5"/>
                    <a:pt x="1" y="6"/>
                  </a:cubicBezTo>
                  <a:close/>
                </a:path>
              </a:pathLst>
            </a:custGeom>
            <a:solidFill>
              <a:srgbClr val="3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Freeform 8"/>
            <p:cNvSpPr/>
            <p:nvPr/>
          </p:nvSpPr>
          <p:spPr bwMode="auto">
            <a:xfrm>
              <a:off x="-484112" y="3535363"/>
              <a:ext cx="47625" cy="53975"/>
            </a:xfrm>
            <a:custGeom>
              <a:avLst/>
              <a:gdLst>
                <a:gd name="T0" fmla="*/ 1 w 8"/>
                <a:gd name="T1" fmla="*/ 6 h 9"/>
                <a:gd name="T2" fmla="*/ 6 w 8"/>
                <a:gd name="T3" fmla="*/ 8 h 9"/>
                <a:gd name="T4" fmla="*/ 7 w 8"/>
                <a:gd name="T5" fmla="*/ 3 h 9"/>
                <a:gd name="T6" fmla="*/ 2 w 8"/>
                <a:gd name="T7" fmla="*/ 1 h 9"/>
                <a:gd name="T8" fmla="*/ 1 w 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1" y="6"/>
                  </a:moveTo>
                  <a:cubicBezTo>
                    <a:pt x="2" y="8"/>
                    <a:pt x="4" y="9"/>
                    <a:pt x="6" y="8"/>
                  </a:cubicBezTo>
                  <a:cubicBezTo>
                    <a:pt x="8" y="7"/>
                    <a:pt x="8" y="5"/>
                    <a:pt x="7" y="3"/>
                  </a:cubicBezTo>
                  <a:cubicBezTo>
                    <a:pt x="6" y="1"/>
                    <a:pt x="4" y="0"/>
                    <a:pt x="2" y="1"/>
                  </a:cubicBezTo>
                  <a:cubicBezTo>
                    <a:pt x="1" y="2"/>
                    <a:pt x="0" y="5"/>
                    <a:pt x="1" y="6"/>
                  </a:cubicBezTo>
                  <a:close/>
                </a:path>
              </a:pathLst>
            </a:custGeom>
            <a:solidFill>
              <a:srgbClr val="36597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Freeform 9"/>
            <p:cNvSpPr/>
            <p:nvPr/>
          </p:nvSpPr>
          <p:spPr bwMode="auto">
            <a:xfrm>
              <a:off x="-473000" y="2962275"/>
              <a:ext cx="2568575" cy="609600"/>
            </a:xfrm>
            <a:custGeom>
              <a:avLst/>
              <a:gdLst>
                <a:gd name="T0" fmla="*/ 0 w 1618"/>
                <a:gd name="T1" fmla="*/ 384 h 384"/>
                <a:gd name="T2" fmla="*/ 0 w 1618"/>
                <a:gd name="T3" fmla="*/ 384 h 384"/>
                <a:gd name="T4" fmla="*/ 1618 w 1618"/>
                <a:gd name="T5" fmla="*/ 0 h 384"/>
                <a:gd name="T6" fmla="*/ 1618 w 1618"/>
                <a:gd name="T7" fmla="*/ 0 h 384"/>
                <a:gd name="T8" fmla="*/ 0 w 1618"/>
                <a:gd name="T9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8" h="384">
                  <a:moveTo>
                    <a:pt x="0" y="384"/>
                  </a:moveTo>
                  <a:lnTo>
                    <a:pt x="0" y="384"/>
                  </a:lnTo>
                  <a:lnTo>
                    <a:pt x="1618" y="0"/>
                  </a:lnTo>
                  <a:lnTo>
                    <a:pt x="1618" y="0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rgbClr val="CE263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Freeform 10"/>
            <p:cNvSpPr/>
            <p:nvPr/>
          </p:nvSpPr>
          <p:spPr bwMode="auto">
            <a:xfrm>
              <a:off x="-798437" y="3251200"/>
              <a:ext cx="2749550" cy="109538"/>
            </a:xfrm>
            <a:custGeom>
              <a:avLst/>
              <a:gdLst>
                <a:gd name="T0" fmla="*/ 0 w 1732"/>
                <a:gd name="T1" fmla="*/ 69 h 69"/>
                <a:gd name="T2" fmla="*/ 0 w 1732"/>
                <a:gd name="T3" fmla="*/ 65 h 69"/>
                <a:gd name="T4" fmla="*/ 1732 w 1732"/>
                <a:gd name="T5" fmla="*/ 0 h 69"/>
                <a:gd name="T6" fmla="*/ 1732 w 1732"/>
                <a:gd name="T7" fmla="*/ 4 h 69"/>
                <a:gd name="T8" fmla="*/ 0 w 1732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2" h="69">
                  <a:moveTo>
                    <a:pt x="0" y="69"/>
                  </a:moveTo>
                  <a:lnTo>
                    <a:pt x="0" y="65"/>
                  </a:lnTo>
                  <a:lnTo>
                    <a:pt x="1732" y="0"/>
                  </a:lnTo>
                  <a:lnTo>
                    <a:pt x="1732" y="4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CE263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Freeform 14"/>
            <p:cNvSpPr/>
            <p:nvPr/>
          </p:nvSpPr>
          <p:spPr bwMode="auto">
            <a:xfrm>
              <a:off x="4156150" y="26988"/>
              <a:ext cx="55563" cy="55563"/>
            </a:xfrm>
            <a:custGeom>
              <a:avLst/>
              <a:gdLst>
                <a:gd name="T0" fmla="*/ 7 w 9"/>
                <a:gd name="T1" fmla="*/ 2 h 9"/>
                <a:gd name="T2" fmla="*/ 8 w 9"/>
                <a:gd name="T3" fmla="*/ 7 h 9"/>
                <a:gd name="T4" fmla="*/ 2 w 9"/>
                <a:gd name="T5" fmla="*/ 8 h 9"/>
                <a:gd name="T6" fmla="*/ 1 w 9"/>
                <a:gd name="T7" fmla="*/ 2 h 9"/>
                <a:gd name="T8" fmla="*/ 7 w 9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7" y="2"/>
                  </a:moveTo>
                  <a:cubicBezTo>
                    <a:pt x="9" y="3"/>
                    <a:pt x="9" y="5"/>
                    <a:pt x="8" y="7"/>
                  </a:cubicBezTo>
                  <a:cubicBezTo>
                    <a:pt x="6" y="9"/>
                    <a:pt x="4" y="9"/>
                    <a:pt x="2" y="8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3" y="0"/>
                    <a:pt x="5" y="0"/>
                    <a:pt x="7" y="2"/>
                  </a:cubicBezTo>
                  <a:close/>
                </a:path>
              </a:pathLst>
            </a:custGeom>
            <a:solidFill>
              <a:srgbClr val="36597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Freeform 15"/>
            <p:cNvSpPr/>
            <p:nvPr/>
          </p:nvSpPr>
          <p:spPr bwMode="auto">
            <a:xfrm>
              <a:off x="1914600" y="52388"/>
              <a:ext cx="2271713" cy="2487613"/>
            </a:xfrm>
            <a:custGeom>
              <a:avLst/>
              <a:gdLst>
                <a:gd name="T0" fmla="*/ 1431 w 1431"/>
                <a:gd name="T1" fmla="*/ 0 h 1567"/>
                <a:gd name="T2" fmla="*/ 1431 w 1431"/>
                <a:gd name="T3" fmla="*/ 3 h 1567"/>
                <a:gd name="T4" fmla="*/ 535 w 1431"/>
                <a:gd name="T5" fmla="*/ 1567 h 1567"/>
                <a:gd name="T6" fmla="*/ 535 w 1431"/>
                <a:gd name="T7" fmla="*/ 1567 h 1567"/>
                <a:gd name="T8" fmla="*/ 1428 w 1431"/>
                <a:gd name="T9" fmla="*/ 3 h 1567"/>
                <a:gd name="T10" fmla="*/ 0 w 1431"/>
                <a:gd name="T11" fmla="*/ 1030 h 1567"/>
                <a:gd name="T12" fmla="*/ 0 w 1431"/>
                <a:gd name="T13" fmla="*/ 1027 h 1567"/>
                <a:gd name="T14" fmla="*/ 1431 w 1431"/>
                <a:gd name="T15" fmla="*/ 0 h 1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31" h="1567">
                  <a:moveTo>
                    <a:pt x="1431" y="0"/>
                  </a:moveTo>
                  <a:lnTo>
                    <a:pt x="1431" y="3"/>
                  </a:lnTo>
                  <a:lnTo>
                    <a:pt x="535" y="1567"/>
                  </a:lnTo>
                  <a:lnTo>
                    <a:pt x="535" y="1567"/>
                  </a:lnTo>
                  <a:lnTo>
                    <a:pt x="1428" y="3"/>
                  </a:lnTo>
                  <a:lnTo>
                    <a:pt x="0" y="1030"/>
                  </a:lnTo>
                  <a:lnTo>
                    <a:pt x="0" y="1027"/>
                  </a:lnTo>
                  <a:lnTo>
                    <a:pt x="1431" y="0"/>
                  </a:lnTo>
                  <a:close/>
                </a:path>
              </a:pathLst>
            </a:custGeom>
            <a:solidFill>
              <a:srgbClr val="36597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2860750" y="76200"/>
              <a:ext cx="1308100" cy="3079750"/>
            </a:xfrm>
            <a:custGeom>
              <a:avLst/>
              <a:gdLst>
                <a:gd name="T0" fmla="*/ 824 w 824"/>
                <a:gd name="T1" fmla="*/ 0 h 1940"/>
                <a:gd name="T2" fmla="*/ 110 w 824"/>
                <a:gd name="T3" fmla="*/ 1940 h 1940"/>
                <a:gd name="T4" fmla="*/ 110 w 824"/>
                <a:gd name="T5" fmla="*/ 1940 h 1940"/>
                <a:gd name="T6" fmla="*/ 0 w 824"/>
                <a:gd name="T7" fmla="*/ 1921 h 1940"/>
                <a:gd name="T8" fmla="*/ 4 w 824"/>
                <a:gd name="T9" fmla="*/ 1921 h 1940"/>
                <a:gd name="T10" fmla="*/ 824 w 824"/>
                <a:gd name="T11" fmla="*/ 0 h 1940"/>
                <a:gd name="T12" fmla="*/ 824 w 824"/>
                <a:gd name="T13" fmla="*/ 0 h 1940"/>
                <a:gd name="T14" fmla="*/ 110 w 824"/>
                <a:gd name="T15" fmla="*/ 1940 h 1940"/>
                <a:gd name="T16" fmla="*/ 813 w 824"/>
                <a:gd name="T17" fmla="*/ 23 h 1940"/>
                <a:gd name="T18" fmla="*/ 4 w 824"/>
                <a:gd name="T19" fmla="*/ 1917 h 1940"/>
                <a:gd name="T20" fmla="*/ 110 w 824"/>
                <a:gd name="T21" fmla="*/ 1940 h 1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4" h="1940">
                  <a:moveTo>
                    <a:pt x="824" y="0"/>
                  </a:moveTo>
                  <a:lnTo>
                    <a:pt x="110" y="1940"/>
                  </a:lnTo>
                  <a:lnTo>
                    <a:pt x="110" y="1940"/>
                  </a:lnTo>
                  <a:lnTo>
                    <a:pt x="0" y="1921"/>
                  </a:lnTo>
                  <a:lnTo>
                    <a:pt x="4" y="1921"/>
                  </a:lnTo>
                  <a:lnTo>
                    <a:pt x="824" y="0"/>
                  </a:lnTo>
                  <a:lnTo>
                    <a:pt x="824" y="0"/>
                  </a:lnTo>
                  <a:close/>
                  <a:moveTo>
                    <a:pt x="110" y="1940"/>
                  </a:moveTo>
                  <a:lnTo>
                    <a:pt x="813" y="23"/>
                  </a:lnTo>
                  <a:lnTo>
                    <a:pt x="4" y="1917"/>
                  </a:lnTo>
                  <a:lnTo>
                    <a:pt x="110" y="1940"/>
                  </a:lnTo>
                  <a:close/>
                </a:path>
              </a:pathLst>
            </a:custGeom>
            <a:solidFill>
              <a:srgbClr val="36597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Freeform 17"/>
            <p:cNvSpPr/>
            <p:nvPr/>
          </p:nvSpPr>
          <p:spPr bwMode="auto">
            <a:xfrm>
              <a:off x="3205238" y="57150"/>
              <a:ext cx="981075" cy="2941638"/>
            </a:xfrm>
            <a:custGeom>
              <a:avLst/>
              <a:gdLst>
                <a:gd name="T0" fmla="*/ 618 w 618"/>
                <a:gd name="T1" fmla="*/ 0 h 1853"/>
                <a:gd name="T2" fmla="*/ 0 w 618"/>
                <a:gd name="T3" fmla="*/ 1853 h 1853"/>
                <a:gd name="T4" fmla="*/ 0 w 618"/>
                <a:gd name="T5" fmla="*/ 1853 h 1853"/>
                <a:gd name="T6" fmla="*/ 615 w 618"/>
                <a:gd name="T7" fmla="*/ 0 h 1853"/>
                <a:gd name="T8" fmla="*/ 618 w 618"/>
                <a:gd name="T9" fmla="*/ 0 h 1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8" h="1853">
                  <a:moveTo>
                    <a:pt x="618" y="0"/>
                  </a:moveTo>
                  <a:lnTo>
                    <a:pt x="0" y="1853"/>
                  </a:lnTo>
                  <a:lnTo>
                    <a:pt x="0" y="1853"/>
                  </a:lnTo>
                  <a:lnTo>
                    <a:pt x="615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36597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Freeform 18"/>
            <p:cNvSpPr/>
            <p:nvPr/>
          </p:nvSpPr>
          <p:spPr bwMode="auto">
            <a:xfrm>
              <a:off x="1546300" y="3059113"/>
              <a:ext cx="1109663" cy="1858963"/>
            </a:xfrm>
            <a:custGeom>
              <a:avLst/>
              <a:gdLst>
                <a:gd name="T0" fmla="*/ 0 w 699"/>
                <a:gd name="T1" fmla="*/ 1171 h 1171"/>
                <a:gd name="T2" fmla="*/ 0 w 699"/>
                <a:gd name="T3" fmla="*/ 1167 h 1171"/>
                <a:gd name="T4" fmla="*/ 483 w 699"/>
                <a:gd name="T5" fmla="*/ 0 h 1171"/>
                <a:gd name="T6" fmla="*/ 483 w 699"/>
                <a:gd name="T7" fmla="*/ 0 h 1171"/>
                <a:gd name="T8" fmla="*/ 4 w 699"/>
                <a:gd name="T9" fmla="*/ 1160 h 1171"/>
                <a:gd name="T10" fmla="*/ 695 w 699"/>
                <a:gd name="T11" fmla="*/ 228 h 1171"/>
                <a:gd name="T12" fmla="*/ 699 w 699"/>
                <a:gd name="T13" fmla="*/ 232 h 1171"/>
                <a:gd name="T14" fmla="*/ 0 w 699"/>
                <a:gd name="T15" fmla="*/ 1171 h 1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9" h="1171">
                  <a:moveTo>
                    <a:pt x="0" y="1171"/>
                  </a:moveTo>
                  <a:lnTo>
                    <a:pt x="0" y="1167"/>
                  </a:lnTo>
                  <a:lnTo>
                    <a:pt x="483" y="0"/>
                  </a:lnTo>
                  <a:lnTo>
                    <a:pt x="483" y="0"/>
                  </a:lnTo>
                  <a:lnTo>
                    <a:pt x="4" y="1160"/>
                  </a:lnTo>
                  <a:lnTo>
                    <a:pt x="695" y="228"/>
                  </a:lnTo>
                  <a:lnTo>
                    <a:pt x="699" y="232"/>
                  </a:lnTo>
                  <a:lnTo>
                    <a:pt x="0" y="1171"/>
                  </a:lnTo>
                  <a:close/>
                </a:path>
              </a:pathLst>
            </a:custGeom>
            <a:solidFill>
              <a:srgbClr val="CE263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Freeform 19"/>
            <p:cNvSpPr/>
            <p:nvPr/>
          </p:nvSpPr>
          <p:spPr bwMode="auto">
            <a:xfrm>
              <a:off x="1276425" y="2732088"/>
              <a:ext cx="950913" cy="2179638"/>
            </a:xfrm>
            <a:custGeom>
              <a:avLst/>
              <a:gdLst>
                <a:gd name="T0" fmla="*/ 174 w 599"/>
                <a:gd name="T1" fmla="*/ 1373 h 1373"/>
                <a:gd name="T2" fmla="*/ 170 w 599"/>
                <a:gd name="T3" fmla="*/ 1373 h 1373"/>
                <a:gd name="T4" fmla="*/ 0 w 599"/>
                <a:gd name="T5" fmla="*/ 0 h 1373"/>
                <a:gd name="T6" fmla="*/ 3 w 599"/>
                <a:gd name="T7" fmla="*/ 0 h 1373"/>
                <a:gd name="T8" fmla="*/ 174 w 599"/>
                <a:gd name="T9" fmla="*/ 1370 h 1373"/>
                <a:gd name="T10" fmla="*/ 596 w 599"/>
                <a:gd name="T11" fmla="*/ 103 h 1373"/>
                <a:gd name="T12" fmla="*/ 599 w 599"/>
                <a:gd name="T13" fmla="*/ 103 h 1373"/>
                <a:gd name="T14" fmla="*/ 174 w 599"/>
                <a:gd name="T15" fmla="*/ 1373 h 1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9" h="1373">
                  <a:moveTo>
                    <a:pt x="174" y="1373"/>
                  </a:moveTo>
                  <a:lnTo>
                    <a:pt x="170" y="1373"/>
                  </a:lnTo>
                  <a:lnTo>
                    <a:pt x="0" y="0"/>
                  </a:lnTo>
                  <a:lnTo>
                    <a:pt x="3" y="0"/>
                  </a:lnTo>
                  <a:lnTo>
                    <a:pt x="174" y="1370"/>
                  </a:lnTo>
                  <a:lnTo>
                    <a:pt x="596" y="103"/>
                  </a:lnTo>
                  <a:lnTo>
                    <a:pt x="599" y="103"/>
                  </a:lnTo>
                  <a:lnTo>
                    <a:pt x="174" y="1373"/>
                  </a:lnTo>
                  <a:close/>
                </a:path>
              </a:pathLst>
            </a:custGeom>
            <a:solidFill>
              <a:srgbClr val="CE263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Freeform 20"/>
            <p:cNvSpPr/>
            <p:nvPr/>
          </p:nvSpPr>
          <p:spPr bwMode="auto">
            <a:xfrm>
              <a:off x="1522488" y="4881563"/>
              <a:ext cx="53975" cy="55563"/>
            </a:xfrm>
            <a:custGeom>
              <a:avLst/>
              <a:gdLst>
                <a:gd name="T0" fmla="*/ 8 w 9"/>
                <a:gd name="T1" fmla="*/ 2 h 9"/>
                <a:gd name="T2" fmla="*/ 2 w 9"/>
                <a:gd name="T3" fmla="*/ 1 h 9"/>
                <a:gd name="T4" fmla="*/ 1 w 9"/>
                <a:gd name="T5" fmla="*/ 6 h 9"/>
                <a:gd name="T6" fmla="*/ 6 w 9"/>
                <a:gd name="T7" fmla="*/ 8 h 9"/>
                <a:gd name="T8" fmla="*/ 8 w 9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8" y="2"/>
                  </a:moveTo>
                  <a:cubicBezTo>
                    <a:pt x="7" y="0"/>
                    <a:pt x="4" y="0"/>
                    <a:pt x="2" y="1"/>
                  </a:cubicBezTo>
                  <a:cubicBezTo>
                    <a:pt x="0" y="2"/>
                    <a:pt x="0" y="4"/>
                    <a:pt x="1" y="6"/>
                  </a:cubicBezTo>
                  <a:cubicBezTo>
                    <a:pt x="2" y="8"/>
                    <a:pt x="4" y="9"/>
                    <a:pt x="6" y="8"/>
                  </a:cubicBezTo>
                  <a:cubicBezTo>
                    <a:pt x="8" y="6"/>
                    <a:pt x="9" y="4"/>
                    <a:pt x="8" y="2"/>
                  </a:cubicBezTo>
                  <a:close/>
                </a:path>
              </a:pathLst>
            </a:custGeom>
            <a:solidFill>
              <a:srgbClr val="CE263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Freeform 21"/>
            <p:cNvSpPr>
              <a:spLocks noEditPoints="1"/>
            </p:cNvSpPr>
            <p:nvPr/>
          </p:nvSpPr>
          <p:spPr bwMode="auto">
            <a:xfrm>
              <a:off x="1546300" y="3059113"/>
              <a:ext cx="361950" cy="1847850"/>
            </a:xfrm>
            <a:custGeom>
              <a:avLst/>
              <a:gdLst>
                <a:gd name="T0" fmla="*/ 0 w 228"/>
                <a:gd name="T1" fmla="*/ 1164 h 1164"/>
                <a:gd name="T2" fmla="*/ 0 w 228"/>
                <a:gd name="T3" fmla="*/ 1164 h 1164"/>
                <a:gd name="T4" fmla="*/ 8 w 228"/>
                <a:gd name="T5" fmla="*/ 26 h 1164"/>
                <a:gd name="T6" fmla="*/ 8 w 228"/>
                <a:gd name="T7" fmla="*/ 26 h 1164"/>
                <a:gd name="T8" fmla="*/ 228 w 228"/>
                <a:gd name="T9" fmla="*/ 0 h 1164"/>
                <a:gd name="T10" fmla="*/ 228 w 228"/>
                <a:gd name="T11" fmla="*/ 0 h 1164"/>
                <a:gd name="T12" fmla="*/ 0 w 228"/>
                <a:gd name="T13" fmla="*/ 1164 h 1164"/>
                <a:gd name="T14" fmla="*/ 12 w 228"/>
                <a:gd name="T15" fmla="*/ 26 h 1164"/>
                <a:gd name="T16" fmla="*/ 0 w 228"/>
                <a:gd name="T17" fmla="*/ 1156 h 1164"/>
                <a:gd name="T18" fmla="*/ 224 w 228"/>
                <a:gd name="T19" fmla="*/ 0 h 1164"/>
                <a:gd name="T20" fmla="*/ 12 w 228"/>
                <a:gd name="T21" fmla="*/ 26 h 1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8" h="1164">
                  <a:moveTo>
                    <a:pt x="0" y="1164"/>
                  </a:moveTo>
                  <a:lnTo>
                    <a:pt x="0" y="1164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0" y="1164"/>
                  </a:lnTo>
                  <a:close/>
                  <a:moveTo>
                    <a:pt x="12" y="26"/>
                  </a:moveTo>
                  <a:lnTo>
                    <a:pt x="0" y="1156"/>
                  </a:lnTo>
                  <a:lnTo>
                    <a:pt x="224" y="0"/>
                  </a:lnTo>
                  <a:lnTo>
                    <a:pt x="12" y="26"/>
                  </a:lnTo>
                  <a:close/>
                </a:path>
              </a:pathLst>
            </a:custGeom>
            <a:solidFill>
              <a:srgbClr val="CE263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Freeform 22"/>
            <p:cNvSpPr/>
            <p:nvPr/>
          </p:nvSpPr>
          <p:spPr bwMode="auto">
            <a:xfrm>
              <a:off x="-31675" y="612775"/>
              <a:ext cx="1385888" cy="1619250"/>
            </a:xfrm>
            <a:custGeom>
              <a:avLst/>
              <a:gdLst>
                <a:gd name="T0" fmla="*/ 873 w 873"/>
                <a:gd name="T1" fmla="*/ 913 h 1020"/>
                <a:gd name="T2" fmla="*/ 873 w 873"/>
                <a:gd name="T3" fmla="*/ 917 h 1020"/>
                <a:gd name="T4" fmla="*/ 7 w 873"/>
                <a:gd name="T5" fmla="*/ 12 h 1020"/>
                <a:gd name="T6" fmla="*/ 577 w 873"/>
                <a:gd name="T7" fmla="*/ 1020 h 1020"/>
                <a:gd name="T8" fmla="*/ 577 w 873"/>
                <a:gd name="T9" fmla="*/ 1020 h 1020"/>
                <a:gd name="T10" fmla="*/ 0 w 873"/>
                <a:gd name="T11" fmla="*/ 0 h 1020"/>
                <a:gd name="T12" fmla="*/ 3 w 873"/>
                <a:gd name="T13" fmla="*/ 4 h 1020"/>
                <a:gd name="T14" fmla="*/ 873 w 873"/>
                <a:gd name="T15" fmla="*/ 913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3" h="1020">
                  <a:moveTo>
                    <a:pt x="873" y="913"/>
                  </a:moveTo>
                  <a:lnTo>
                    <a:pt x="873" y="917"/>
                  </a:lnTo>
                  <a:lnTo>
                    <a:pt x="7" y="12"/>
                  </a:lnTo>
                  <a:lnTo>
                    <a:pt x="577" y="1020"/>
                  </a:lnTo>
                  <a:lnTo>
                    <a:pt x="577" y="1020"/>
                  </a:lnTo>
                  <a:lnTo>
                    <a:pt x="0" y="0"/>
                  </a:lnTo>
                  <a:lnTo>
                    <a:pt x="3" y="4"/>
                  </a:lnTo>
                  <a:lnTo>
                    <a:pt x="873" y="913"/>
                  </a:lnTo>
                  <a:close/>
                </a:path>
              </a:pathLst>
            </a:custGeom>
            <a:solidFill>
              <a:srgbClr val="36597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Freeform 23"/>
            <p:cNvSpPr/>
            <p:nvPr/>
          </p:nvSpPr>
          <p:spPr bwMode="auto">
            <a:xfrm>
              <a:off x="-31675" y="619125"/>
              <a:ext cx="2103438" cy="1431925"/>
            </a:xfrm>
            <a:custGeom>
              <a:avLst/>
              <a:gdLst>
                <a:gd name="T0" fmla="*/ 1325 w 1325"/>
                <a:gd name="T1" fmla="*/ 396 h 902"/>
                <a:gd name="T2" fmla="*/ 1325 w 1325"/>
                <a:gd name="T3" fmla="*/ 400 h 902"/>
                <a:gd name="T4" fmla="*/ 3 w 1325"/>
                <a:gd name="T5" fmla="*/ 4 h 902"/>
                <a:gd name="T6" fmla="*/ 991 w 1325"/>
                <a:gd name="T7" fmla="*/ 902 h 902"/>
                <a:gd name="T8" fmla="*/ 991 w 1325"/>
                <a:gd name="T9" fmla="*/ 902 h 902"/>
                <a:gd name="T10" fmla="*/ 0 w 1325"/>
                <a:gd name="T11" fmla="*/ 0 h 902"/>
                <a:gd name="T12" fmla="*/ 3 w 1325"/>
                <a:gd name="T13" fmla="*/ 0 h 902"/>
                <a:gd name="T14" fmla="*/ 1325 w 1325"/>
                <a:gd name="T15" fmla="*/ 396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5" h="902">
                  <a:moveTo>
                    <a:pt x="1325" y="396"/>
                  </a:moveTo>
                  <a:lnTo>
                    <a:pt x="1325" y="400"/>
                  </a:lnTo>
                  <a:lnTo>
                    <a:pt x="3" y="4"/>
                  </a:lnTo>
                  <a:lnTo>
                    <a:pt x="991" y="902"/>
                  </a:lnTo>
                  <a:lnTo>
                    <a:pt x="991" y="902"/>
                  </a:lnTo>
                  <a:lnTo>
                    <a:pt x="0" y="0"/>
                  </a:lnTo>
                  <a:lnTo>
                    <a:pt x="3" y="0"/>
                  </a:lnTo>
                  <a:lnTo>
                    <a:pt x="1325" y="396"/>
                  </a:lnTo>
                  <a:close/>
                </a:path>
              </a:pathLst>
            </a:custGeom>
            <a:solidFill>
              <a:srgbClr val="36597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" name="Freeform 24"/>
            <p:cNvSpPr/>
            <p:nvPr/>
          </p:nvSpPr>
          <p:spPr bwMode="auto">
            <a:xfrm>
              <a:off x="-50725" y="595313"/>
              <a:ext cx="49213" cy="53975"/>
            </a:xfrm>
            <a:custGeom>
              <a:avLst/>
              <a:gdLst>
                <a:gd name="T0" fmla="*/ 5 w 8"/>
                <a:gd name="T1" fmla="*/ 8 h 9"/>
                <a:gd name="T2" fmla="*/ 8 w 8"/>
                <a:gd name="T3" fmla="*/ 4 h 9"/>
                <a:gd name="T4" fmla="*/ 4 w 8"/>
                <a:gd name="T5" fmla="*/ 1 h 9"/>
                <a:gd name="T6" fmla="*/ 0 w 8"/>
                <a:gd name="T7" fmla="*/ 5 h 9"/>
                <a:gd name="T8" fmla="*/ 5 w 8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5" y="8"/>
                  </a:moveTo>
                  <a:cubicBezTo>
                    <a:pt x="7" y="8"/>
                    <a:pt x="8" y="6"/>
                    <a:pt x="8" y="4"/>
                  </a:cubicBezTo>
                  <a:cubicBezTo>
                    <a:pt x="8" y="2"/>
                    <a:pt x="6" y="0"/>
                    <a:pt x="4" y="1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1" y="7"/>
                    <a:pt x="3" y="9"/>
                    <a:pt x="5" y="8"/>
                  </a:cubicBezTo>
                  <a:close/>
                </a:path>
              </a:pathLst>
            </a:custGeom>
            <a:solidFill>
              <a:srgbClr val="36597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Freeform 25"/>
            <p:cNvSpPr/>
            <p:nvPr/>
          </p:nvSpPr>
          <p:spPr bwMode="auto">
            <a:xfrm>
              <a:off x="2755900" y="3481388"/>
              <a:ext cx="3478213" cy="874713"/>
            </a:xfrm>
            <a:custGeom>
              <a:avLst/>
              <a:gdLst>
                <a:gd name="T0" fmla="*/ 2191 w 2191"/>
                <a:gd name="T1" fmla="*/ 551 h 551"/>
                <a:gd name="T2" fmla="*/ 2191 w 2191"/>
                <a:gd name="T3" fmla="*/ 551 h 551"/>
                <a:gd name="T4" fmla="*/ 0 w 2191"/>
                <a:gd name="T5" fmla="*/ 175 h 551"/>
                <a:gd name="T6" fmla="*/ 0 w 2191"/>
                <a:gd name="T7" fmla="*/ 175 h 551"/>
                <a:gd name="T8" fmla="*/ 2172 w 2191"/>
                <a:gd name="T9" fmla="*/ 548 h 551"/>
                <a:gd name="T10" fmla="*/ 11 w 2191"/>
                <a:gd name="T11" fmla="*/ 0 h 551"/>
                <a:gd name="T12" fmla="*/ 11 w 2191"/>
                <a:gd name="T13" fmla="*/ 0 h 551"/>
                <a:gd name="T14" fmla="*/ 2191 w 2191"/>
                <a:gd name="T15" fmla="*/ 551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91" h="551">
                  <a:moveTo>
                    <a:pt x="2191" y="551"/>
                  </a:moveTo>
                  <a:lnTo>
                    <a:pt x="2191" y="551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2172" y="548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2191" y="551"/>
                  </a:lnTo>
                  <a:close/>
                </a:path>
              </a:pathLst>
            </a:custGeom>
            <a:solidFill>
              <a:srgbClr val="CE263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" name="Freeform 26"/>
            <p:cNvSpPr/>
            <p:nvPr/>
          </p:nvSpPr>
          <p:spPr bwMode="auto">
            <a:xfrm>
              <a:off x="3486150" y="2232025"/>
              <a:ext cx="2747963" cy="2124075"/>
            </a:xfrm>
            <a:custGeom>
              <a:avLst/>
              <a:gdLst>
                <a:gd name="T0" fmla="*/ 0 w 1731"/>
                <a:gd name="T1" fmla="*/ 0 h 1338"/>
                <a:gd name="T2" fmla="*/ 1180 w 1731"/>
                <a:gd name="T3" fmla="*/ 928 h 1338"/>
                <a:gd name="T4" fmla="*/ 1731 w 1731"/>
                <a:gd name="T5" fmla="*/ 1338 h 1338"/>
                <a:gd name="T6" fmla="*/ 1727 w 1731"/>
                <a:gd name="T7" fmla="*/ 1338 h 1338"/>
                <a:gd name="T8" fmla="*/ 1180 w 1731"/>
                <a:gd name="T9" fmla="*/ 928 h 1338"/>
                <a:gd name="T10" fmla="*/ 0 w 1731"/>
                <a:gd name="T11" fmla="*/ 0 h 1338"/>
                <a:gd name="T12" fmla="*/ 0 w 1731"/>
                <a:gd name="T13" fmla="*/ 0 h 1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31" h="1338">
                  <a:moveTo>
                    <a:pt x="0" y="0"/>
                  </a:moveTo>
                  <a:lnTo>
                    <a:pt x="1180" y="928"/>
                  </a:lnTo>
                  <a:lnTo>
                    <a:pt x="1731" y="1338"/>
                  </a:lnTo>
                  <a:lnTo>
                    <a:pt x="1727" y="1338"/>
                  </a:lnTo>
                  <a:lnTo>
                    <a:pt x="1180" y="92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263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" name="Freeform 27"/>
            <p:cNvSpPr>
              <a:spLocks noEditPoints="1"/>
            </p:cNvSpPr>
            <p:nvPr/>
          </p:nvSpPr>
          <p:spPr bwMode="auto">
            <a:xfrm>
              <a:off x="2517850" y="2720975"/>
              <a:ext cx="2097088" cy="1296988"/>
            </a:xfrm>
            <a:custGeom>
              <a:avLst/>
              <a:gdLst>
                <a:gd name="T0" fmla="*/ 136 w 1321"/>
                <a:gd name="T1" fmla="*/ 0 h 817"/>
                <a:gd name="T2" fmla="*/ 136 w 1321"/>
                <a:gd name="T3" fmla="*/ 0 h 817"/>
                <a:gd name="T4" fmla="*/ 1321 w 1321"/>
                <a:gd name="T5" fmla="*/ 817 h 817"/>
                <a:gd name="T6" fmla="*/ 1321 w 1321"/>
                <a:gd name="T7" fmla="*/ 817 h 817"/>
                <a:gd name="T8" fmla="*/ 0 w 1321"/>
                <a:gd name="T9" fmla="*/ 201 h 817"/>
                <a:gd name="T10" fmla="*/ 136 w 1321"/>
                <a:gd name="T11" fmla="*/ 0 h 817"/>
                <a:gd name="T12" fmla="*/ 1313 w 1321"/>
                <a:gd name="T13" fmla="*/ 814 h 817"/>
                <a:gd name="T14" fmla="*/ 136 w 1321"/>
                <a:gd name="T15" fmla="*/ 0 h 817"/>
                <a:gd name="T16" fmla="*/ 3 w 1321"/>
                <a:gd name="T17" fmla="*/ 197 h 817"/>
                <a:gd name="T18" fmla="*/ 1313 w 1321"/>
                <a:gd name="T19" fmla="*/ 814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1" h="817">
                  <a:moveTo>
                    <a:pt x="136" y="0"/>
                  </a:moveTo>
                  <a:lnTo>
                    <a:pt x="136" y="0"/>
                  </a:lnTo>
                  <a:lnTo>
                    <a:pt x="1321" y="817"/>
                  </a:lnTo>
                  <a:lnTo>
                    <a:pt x="1321" y="817"/>
                  </a:lnTo>
                  <a:lnTo>
                    <a:pt x="0" y="201"/>
                  </a:lnTo>
                  <a:lnTo>
                    <a:pt x="136" y="0"/>
                  </a:lnTo>
                  <a:close/>
                  <a:moveTo>
                    <a:pt x="1313" y="814"/>
                  </a:moveTo>
                  <a:lnTo>
                    <a:pt x="136" y="0"/>
                  </a:lnTo>
                  <a:lnTo>
                    <a:pt x="3" y="197"/>
                  </a:lnTo>
                  <a:lnTo>
                    <a:pt x="1313" y="814"/>
                  </a:lnTo>
                  <a:close/>
                </a:path>
              </a:pathLst>
            </a:custGeom>
            <a:solidFill>
              <a:srgbClr val="CE263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Freeform 28"/>
            <p:cNvSpPr/>
            <p:nvPr/>
          </p:nvSpPr>
          <p:spPr bwMode="auto">
            <a:xfrm>
              <a:off x="6203950" y="4325938"/>
              <a:ext cx="53975" cy="55563"/>
            </a:xfrm>
            <a:custGeom>
              <a:avLst/>
              <a:gdLst>
                <a:gd name="T0" fmla="*/ 8 w 9"/>
                <a:gd name="T1" fmla="*/ 7 h 9"/>
                <a:gd name="T2" fmla="*/ 6 w 9"/>
                <a:gd name="T3" fmla="*/ 1 h 9"/>
                <a:gd name="T4" fmla="*/ 1 w 9"/>
                <a:gd name="T5" fmla="*/ 3 h 9"/>
                <a:gd name="T6" fmla="*/ 3 w 9"/>
                <a:gd name="T7" fmla="*/ 9 h 9"/>
                <a:gd name="T8" fmla="*/ 8 w 9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8" y="7"/>
                  </a:moveTo>
                  <a:cubicBezTo>
                    <a:pt x="9" y="5"/>
                    <a:pt x="8" y="2"/>
                    <a:pt x="6" y="1"/>
                  </a:cubicBezTo>
                  <a:cubicBezTo>
                    <a:pt x="4" y="0"/>
                    <a:pt x="2" y="1"/>
                    <a:pt x="1" y="3"/>
                  </a:cubicBezTo>
                  <a:cubicBezTo>
                    <a:pt x="0" y="5"/>
                    <a:pt x="1" y="8"/>
                    <a:pt x="3" y="9"/>
                  </a:cubicBezTo>
                  <a:cubicBezTo>
                    <a:pt x="5" y="9"/>
                    <a:pt x="7" y="9"/>
                    <a:pt x="8" y="7"/>
                  </a:cubicBezTo>
                  <a:close/>
                </a:path>
              </a:pathLst>
            </a:custGeom>
            <a:solidFill>
              <a:srgbClr val="CE263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" name="Freeform 31"/>
            <p:cNvSpPr/>
            <p:nvPr/>
          </p:nvSpPr>
          <p:spPr bwMode="auto">
            <a:xfrm>
              <a:off x="2468638" y="2159000"/>
              <a:ext cx="2146300" cy="1858963"/>
            </a:xfrm>
            <a:custGeom>
              <a:avLst/>
              <a:gdLst>
                <a:gd name="T0" fmla="*/ 0 w 1352"/>
                <a:gd name="T1" fmla="*/ 0 h 1171"/>
                <a:gd name="T2" fmla="*/ 1352 w 1352"/>
                <a:gd name="T3" fmla="*/ 1171 h 1171"/>
                <a:gd name="T4" fmla="*/ 1352 w 1352"/>
                <a:gd name="T5" fmla="*/ 1171 h 1171"/>
                <a:gd name="T6" fmla="*/ 0 w 1352"/>
                <a:gd name="T7" fmla="*/ 0 h 1171"/>
                <a:gd name="T8" fmla="*/ 0 w 1352"/>
                <a:gd name="T9" fmla="*/ 0 h 1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2" h="1171">
                  <a:moveTo>
                    <a:pt x="0" y="0"/>
                  </a:moveTo>
                  <a:lnTo>
                    <a:pt x="1352" y="1171"/>
                  </a:lnTo>
                  <a:lnTo>
                    <a:pt x="1352" y="117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263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" name="Freeform 99"/>
            <p:cNvSpPr/>
            <p:nvPr/>
          </p:nvSpPr>
          <p:spPr bwMode="auto">
            <a:xfrm>
              <a:off x="117550" y="3016250"/>
              <a:ext cx="1508125" cy="1365250"/>
            </a:xfrm>
            <a:custGeom>
              <a:avLst/>
              <a:gdLst>
                <a:gd name="T0" fmla="*/ 0 w 950"/>
                <a:gd name="T1" fmla="*/ 860 h 860"/>
                <a:gd name="T2" fmla="*/ 4 w 950"/>
                <a:gd name="T3" fmla="*/ 856 h 860"/>
                <a:gd name="T4" fmla="*/ 840 w 950"/>
                <a:gd name="T5" fmla="*/ 0 h 860"/>
                <a:gd name="T6" fmla="*/ 840 w 950"/>
                <a:gd name="T7" fmla="*/ 0 h 860"/>
                <a:gd name="T8" fmla="*/ 8 w 950"/>
                <a:gd name="T9" fmla="*/ 852 h 860"/>
                <a:gd name="T10" fmla="*/ 950 w 950"/>
                <a:gd name="T11" fmla="*/ 278 h 860"/>
                <a:gd name="T12" fmla="*/ 950 w 950"/>
                <a:gd name="T13" fmla="*/ 278 h 860"/>
                <a:gd name="T14" fmla="*/ 0 w 950"/>
                <a:gd name="T15" fmla="*/ 860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50" h="860">
                  <a:moveTo>
                    <a:pt x="0" y="860"/>
                  </a:moveTo>
                  <a:lnTo>
                    <a:pt x="4" y="856"/>
                  </a:lnTo>
                  <a:lnTo>
                    <a:pt x="840" y="0"/>
                  </a:lnTo>
                  <a:lnTo>
                    <a:pt x="840" y="0"/>
                  </a:lnTo>
                  <a:lnTo>
                    <a:pt x="8" y="852"/>
                  </a:lnTo>
                  <a:lnTo>
                    <a:pt x="950" y="278"/>
                  </a:lnTo>
                  <a:lnTo>
                    <a:pt x="950" y="278"/>
                  </a:lnTo>
                  <a:lnTo>
                    <a:pt x="0" y="860"/>
                  </a:lnTo>
                  <a:close/>
                </a:path>
              </a:pathLst>
            </a:custGeom>
            <a:solidFill>
              <a:srgbClr val="36597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" name="Freeform 100"/>
            <p:cNvSpPr/>
            <p:nvPr/>
          </p:nvSpPr>
          <p:spPr bwMode="auto">
            <a:xfrm>
              <a:off x="123900" y="1646238"/>
              <a:ext cx="1308100" cy="2735263"/>
            </a:xfrm>
            <a:custGeom>
              <a:avLst/>
              <a:gdLst>
                <a:gd name="T0" fmla="*/ 0 w 824"/>
                <a:gd name="T1" fmla="*/ 1723 h 1723"/>
                <a:gd name="T2" fmla="*/ 0 w 824"/>
                <a:gd name="T3" fmla="*/ 1719 h 1723"/>
                <a:gd name="T4" fmla="*/ 517 w 824"/>
                <a:gd name="T5" fmla="*/ 0 h 1723"/>
                <a:gd name="T6" fmla="*/ 517 w 824"/>
                <a:gd name="T7" fmla="*/ 0 h 1723"/>
                <a:gd name="T8" fmla="*/ 0 w 824"/>
                <a:gd name="T9" fmla="*/ 1719 h 1723"/>
                <a:gd name="T10" fmla="*/ 824 w 824"/>
                <a:gd name="T11" fmla="*/ 749 h 1723"/>
                <a:gd name="T12" fmla="*/ 824 w 824"/>
                <a:gd name="T13" fmla="*/ 753 h 1723"/>
                <a:gd name="T14" fmla="*/ 0 w 824"/>
                <a:gd name="T15" fmla="*/ 1723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4" h="1723">
                  <a:moveTo>
                    <a:pt x="0" y="1723"/>
                  </a:moveTo>
                  <a:lnTo>
                    <a:pt x="0" y="1719"/>
                  </a:lnTo>
                  <a:lnTo>
                    <a:pt x="517" y="0"/>
                  </a:lnTo>
                  <a:lnTo>
                    <a:pt x="517" y="0"/>
                  </a:lnTo>
                  <a:lnTo>
                    <a:pt x="0" y="1719"/>
                  </a:lnTo>
                  <a:lnTo>
                    <a:pt x="824" y="749"/>
                  </a:lnTo>
                  <a:lnTo>
                    <a:pt x="824" y="753"/>
                  </a:lnTo>
                  <a:lnTo>
                    <a:pt x="0" y="1723"/>
                  </a:lnTo>
                  <a:close/>
                </a:path>
              </a:pathLst>
            </a:custGeom>
            <a:solidFill>
              <a:srgbClr val="36597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" name="Freeform 101"/>
            <p:cNvSpPr/>
            <p:nvPr/>
          </p:nvSpPr>
          <p:spPr bwMode="auto">
            <a:xfrm>
              <a:off x="100088" y="4351338"/>
              <a:ext cx="47625" cy="47625"/>
            </a:xfrm>
            <a:custGeom>
              <a:avLst/>
              <a:gdLst>
                <a:gd name="T0" fmla="*/ 8 w 8"/>
                <a:gd name="T1" fmla="*/ 3 h 8"/>
                <a:gd name="T2" fmla="*/ 3 w 8"/>
                <a:gd name="T3" fmla="*/ 0 h 8"/>
                <a:gd name="T4" fmla="*/ 0 w 8"/>
                <a:gd name="T5" fmla="*/ 4 h 8"/>
                <a:gd name="T6" fmla="*/ 4 w 8"/>
                <a:gd name="T7" fmla="*/ 7 h 8"/>
                <a:gd name="T8" fmla="*/ 8 w 8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8" y="3"/>
                  </a:moveTo>
                  <a:cubicBezTo>
                    <a:pt x="7" y="1"/>
                    <a:pt x="5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6"/>
                    <a:pt x="2" y="8"/>
                    <a:pt x="4" y="7"/>
                  </a:cubicBezTo>
                  <a:cubicBezTo>
                    <a:pt x="7" y="7"/>
                    <a:pt x="8" y="5"/>
                    <a:pt x="8" y="3"/>
                  </a:cubicBezTo>
                  <a:close/>
                </a:path>
              </a:pathLst>
            </a:custGeom>
            <a:solidFill>
              <a:srgbClr val="36597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9" name="Freeform 102"/>
            <p:cNvSpPr>
              <a:spLocks noEditPoints="1"/>
            </p:cNvSpPr>
            <p:nvPr/>
          </p:nvSpPr>
          <p:spPr bwMode="auto">
            <a:xfrm>
              <a:off x="123900" y="2424113"/>
              <a:ext cx="1169988" cy="1951038"/>
            </a:xfrm>
            <a:custGeom>
              <a:avLst/>
              <a:gdLst>
                <a:gd name="T0" fmla="*/ 0 w 737"/>
                <a:gd name="T1" fmla="*/ 1229 h 1229"/>
                <a:gd name="T2" fmla="*/ 0 w 737"/>
                <a:gd name="T3" fmla="*/ 1229 h 1229"/>
                <a:gd name="T4" fmla="*/ 509 w 737"/>
                <a:gd name="T5" fmla="*/ 0 h 1229"/>
                <a:gd name="T6" fmla="*/ 509 w 737"/>
                <a:gd name="T7" fmla="*/ 0 h 1229"/>
                <a:gd name="T8" fmla="*/ 737 w 737"/>
                <a:gd name="T9" fmla="*/ 80 h 1229"/>
                <a:gd name="T10" fmla="*/ 733 w 737"/>
                <a:gd name="T11" fmla="*/ 80 h 1229"/>
                <a:gd name="T12" fmla="*/ 0 w 737"/>
                <a:gd name="T13" fmla="*/ 1229 h 1229"/>
                <a:gd name="T14" fmla="*/ 509 w 737"/>
                <a:gd name="T15" fmla="*/ 0 h 1229"/>
                <a:gd name="T16" fmla="*/ 4 w 737"/>
                <a:gd name="T17" fmla="*/ 1221 h 1229"/>
                <a:gd name="T18" fmla="*/ 733 w 737"/>
                <a:gd name="T19" fmla="*/ 80 h 1229"/>
                <a:gd name="T20" fmla="*/ 509 w 737"/>
                <a:gd name="T21" fmla="*/ 0 h 1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7" h="1229">
                  <a:moveTo>
                    <a:pt x="0" y="1229"/>
                  </a:moveTo>
                  <a:lnTo>
                    <a:pt x="0" y="1229"/>
                  </a:lnTo>
                  <a:lnTo>
                    <a:pt x="509" y="0"/>
                  </a:lnTo>
                  <a:lnTo>
                    <a:pt x="509" y="0"/>
                  </a:lnTo>
                  <a:lnTo>
                    <a:pt x="737" y="80"/>
                  </a:lnTo>
                  <a:lnTo>
                    <a:pt x="733" y="80"/>
                  </a:lnTo>
                  <a:lnTo>
                    <a:pt x="0" y="1229"/>
                  </a:lnTo>
                  <a:close/>
                  <a:moveTo>
                    <a:pt x="509" y="0"/>
                  </a:moveTo>
                  <a:lnTo>
                    <a:pt x="4" y="1221"/>
                  </a:lnTo>
                  <a:lnTo>
                    <a:pt x="733" y="80"/>
                  </a:lnTo>
                  <a:lnTo>
                    <a:pt x="509" y="0"/>
                  </a:lnTo>
                  <a:close/>
                </a:path>
              </a:pathLst>
            </a:custGeom>
            <a:solidFill>
              <a:srgbClr val="36597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5590381" y="2101167"/>
            <a:ext cx="510171" cy="511349"/>
            <a:chOff x="3359150" y="2557463"/>
            <a:chExt cx="687388" cy="688975"/>
          </a:xfrm>
          <a:solidFill>
            <a:srgbClr val="365974"/>
          </a:solidFill>
        </p:grpSpPr>
        <p:sp>
          <p:nvSpPr>
            <p:cNvPr id="56" name="Freeform 67"/>
            <p:cNvSpPr/>
            <p:nvPr/>
          </p:nvSpPr>
          <p:spPr bwMode="auto">
            <a:xfrm>
              <a:off x="3370262" y="2751138"/>
              <a:ext cx="650875" cy="271463"/>
            </a:xfrm>
            <a:custGeom>
              <a:avLst/>
              <a:gdLst>
                <a:gd name="T0" fmla="*/ 20 w 108"/>
                <a:gd name="T1" fmla="*/ 38 h 45"/>
                <a:gd name="T2" fmla="*/ 20 w 108"/>
                <a:gd name="T3" fmla="*/ 38 h 45"/>
                <a:gd name="T4" fmla="*/ 104 w 108"/>
                <a:gd name="T5" fmla="*/ 5 h 45"/>
                <a:gd name="T6" fmla="*/ 105 w 108"/>
                <a:gd name="T7" fmla="*/ 5 h 45"/>
                <a:gd name="T8" fmla="*/ 105 w 108"/>
                <a:gd name="T9" fmla="*/ 5 h 45"/>
                <a:gd name="T10" fmla="*/ 108 w 108"/>
                <a:gd name="T11" fmla="*/ 3 h 45"/>
                <a:gd name="T12" fmla="*/ 106 w 108"/>
                <a:gd name="T13" fmla="*/ 0 h 45"/>
                <a:gd name="T14" fmla="*/ 104 w 108"/>
                <a:gd name="T15" fmla="*/ 2 h 45"/>
                <a:gd name="T16" fmla="*/ 103 w 108"/>
                <a:gd name="T17" fmla="*/ 2 h 45"/>
                <a:gd name="T18" fmla="*/ 103 w 108"/>
                <a:gd name="T19" fmla="*/ 2 h 45"/>
                <a:gd name="T20" fmla="*/ 19 w 108"/>
                <a:gd name="T21" fmla="*/ 35 h 45"/>
                <a:gd name="T22" fmla="*/ 19 w 108"/>
                <a:gd name="T23" fmla="*/ 35 h 45"/>
                <a:gd name="T24" fmla="*/ 19 w 108"/>
                <a:gd name="T25" fmla="*/ 35 h 45"/>
                <a:gd name="T26" fmla="*/ 0 w 108"/>
                <a:gd name="T27" fmla="*/ 42 h 45"/>
                <a:gd name="T28" fmla="*/ 1 w 108"/>
                <a:gd name="T29" fmla="*/ 45 h 45"/>
                <a:gd name="T30" fmla="*/ 20 w 108"/>
                <a:gd name="T31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8" h="45">
                  <a:moveTo>
                    <a:pt x="20" y="38"/>
                  </a:moveTo>
                  <a:cubicBezTo>
                    <a:pt x="20" y="38"/>
                    <a:pt x="20" y="38"/>
                    <a:pt x="20" y="38"/>
                  </a:cubicBezTo>
                  <a:cubicBezTo>
                    <a:pt x="104" y="5"/>
                    <a:pt x="104" y="5"/>
                    <a:pt x="104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7" y="2"/>
                    <a:pt x="107" y="1"/>
                    <a:pt x="106" y="0"/>
                  </a:cubicBezTo>
                  <a:cubicBezTo>
                    <a:pt x="104" y="2"/>
                    <a:pt x="104" y="2"/>
                    <a:pt x="104" y="2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" y="43"/>
                    <a:pt x="1" y="44"/>
                    <a:pt x="1" y="45"/>
                  </a:cubicBezTo>
                  <a:cubicBezTo>
                    <a:pt x="20" y="38"/>
                    <a:pt x="20" y="38"/>
                    <a:pt x="20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7" name="Freeform 68"/>
            <p:cNvSpPr/>
            <p:nvPr/>
          </p:nvSpPr>
          <p:spPr bwMode="auto">
            <a:xfrm>
              <a:off x="3359150" y="2665413"/>
              <a:ext cx="608013" cy="260350"/>
            </a:xfrm>
            <a:custGeom>
              <a:avLst/>
              <a:gdLst>
                <a:gd name="T0" fmla="*/ 16 w 101"/>
                <a:gd name="T1" fmla="*/ 36 h 43"/>
                <a:gd name="T2" fmla="*/ 16 w 101"/>
                <a:gd name="T3" fmla="*/ 36 h 43"/>
                <a:gd name="T4" fmla="*/ 100 w 101"/>
                <a:gd name="T5" fmla="*/ 3 h 43"/>
                <a:gd name="T6" fmla="*/ 100 w 101"/>
                <a:gd name="T7" fmla="*/ 3 h 43"/>
                <a:gd name="T8" fmla="*/ 101 w 101"/>
                <a:gd name="T9" fmla="*/ 3 h 43"/>
                <a:gd name="T10" fmla="*/ 101 w 101"/>
                <a:gd name="T11" fmla="*/ 3 h 43"/>
                <a:gd name="T12" fmla="*/ 99 w 101"/>
                <a:gd name="T13" fmla="*/ 0 h 43"/>
                <a:gd name="T14" fmla="*/ 15 w 101"/>
                <a:gd name="T15" fmla="*/ 33 h 43"/>
                <a:gd name="T16" fmla="*/ 15 w 101"/>
                <a:gd name="T17" fmla="*/ 33 h 43"/>
                <a:gd name="T18" fmla="*/ 14 w 101"/>
                <a:gd name="T19" fmla="*/ 33 h 43"/>
                <a:gd name="T20" fmla="*/ 0 w 101"/>
                <a:gd name="T21" fmla="*/ 39 h 43"/>
                <a:gd name="T22" fmla="*/ 0 w 101"/>
                <a:gd name="T23" fmla="*/ 43 h 43"/>
                <a:gd name="T24" fmla="*/ 16 w 101"/>
                <a:gd name="T25" fmla="*/ 3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1" h="43">
                  <a:moveTo>
                    <a:pt x="16" y="36"/>
                  </a:moveTo>
                  <a:cubicBezTo>
                    <a:pt x="16" y="36"/>
                    <a:pt x="16" y="36"/>
                    <a:pt x="16" y="36"/>
                  </a:cubicBezTo>
                  <a:cubicBezTo>
                    <a:pt x="100" y="3"/>
                    <a:pt x="100" y="3"/>
                    <a:pt x="100" y="3"/>
                  </a:cubicBezTo>
                  <a:cubicBezTo>
                    <a:pt x="100" y="3"/>
                    <a:pt x="100" y="3"/>
                    <a:pt x="100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0" y="2"/>
                    <a:pt x="99" y="1"/>
                    <a:pt x="99" y="0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0"/>
                    <a:pt x="0" y="41"/>
                    <a:pt x="0" y="43"/>
                  </a:cubicBezTo>
                  <a:cubicBezTo>
                    <a:pt x="16" y="36"/>
                    <a:pt x="16" y="36"/>
                    <a:pt x="16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8" name="Freeform 69"/>
            <p:cNvSpPr/>
            <p:nvPr/>
          </p:nvSpPr>
          <p:spPr bwMode="auto">
            <a:xfrm>
              <a:off x="3370262" y="2593975"/>
              <a:ext cx="512763" cy="217488"/>
            </a:xfrm>
            <a:custGeom>
              <a:avLst/>
              <a:gdLst>
                <a:gd name="T0" fmla="*/ 8 w 85"/>
                <a:gd name="T1" fmla="*/ 32 h 36"/>
                <a:gd name="T2" fmla="*/ 8 w 85"/>
                <a:gd name="T3" fmla="*/ 32 h 36"/>
                <a:gd name="T4" fmla="*/ 85 w 85"/>
                <a:gd name="T5" fmla="*/ 2 h 36"/>
                <a:gd name="T6" fmla="*/ 81 w 85"/>
                <a:gd name="T7" fmla="*/ 0 h 36"/>
                <a:gd name="T8" fmla="*/ 7 w 85"/>
                <a:gd name="T9" fmla="*/ 29 h 36"/>
                <a:gd name="T10" fmla="*/ 6 w 85"/>
                <a:gd name="T11" fmla="*/ 29 h 36"/>
                <a:gd name="T12" fmla="*/ 6 w 85"/>
                <a:gd name="T13" fmla="*/ 29 h 36"/>
                <a:gd name="T14" fmla="*/ 1 w 85"/>
                <a:gd name="T15" fmla="*/ 31 h 36"/>
                <a:gd name="T16" fmla="*/ 0 w 85"/>
                <a:gd name="T17" fmla="*/ 36 h 36"/>
                <a:gd name="T18" fmla="*/ 7 w 85"/>
                <a:gd name="T19" fmla="*/ 33 h 36"/>
                <a:gd name="T20" fmla="*/ 8 w 85"/>
                <a:gd name="T21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36">
                  <a:moveTo>
                    <a:pt x="8" y="32"/>
                  </a:moveTo>
                  <a:cubicBezTo>
                    <a:pt x="8" y="32"/>
                    <a:pt x="8" y="32"/>
                    <a:pt x="8" y="32"/>
                  </a:cubicBezTo>
                  <a:cubicBezTo>
                    <a:pt x="85" y="2"/>
                    <a:pt x="85" y="2"/>
                    <a:pt x="85" y="2"/>
                  </a:cubicBezTo>
                  <a:cubicBezTo>
                    <a:pt x="83" y="2"/>
                    <a:pt x="82" y="1"/>
                    <a:pt x="81" y="0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7" y="33"/>
                    <a:pt x="7" y="33"/>
                    <a:pt x="7" y="33"/>
                  </a:cubicBezTo>
                  <a:lnTo>
                    <a:pt x="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9" name="Freeform 70"/>
            <p:cNvSpPr/>
            <p:nvPr/>
          </p:nvSpPr>
          <p:spPr bwMode="auto">
            <a:xfrm>
              <a:off x="3449637" y="2557463"/>
              <a:ext cx="276225" cy="107950"/>
            </a:xfrm>
            <a:custGeom>
              <a:avLst/>
              <a:gdLst>
                <a:gd name="T0" fmla="*/ 38 w 46"/>
                <a:gd name="T1" fmla="*/ 0 h 18"/>
                <a:gd name="T2" fmla="*/ 37 w 46"/>
                <a:gd name="T3" fmla="*/ 0 h 18"/>
                <a:gd name="T4" fmla="*/ 7 w 46"/>
                <a:gd name="T5" fmla="*/ 12 h 18"/>
                <a:gd name="T6" fmla="*/ 0 w 46"/>
                <a:gd name="T7" fmla="*/ 18 h 18"/>
                <a:gd name="T8" fmla="*/ 46 w 46"/>
                <a:gd name="T9" fmla="*/ 0 h 18"/>
                <a:gd name="T10" fmla="*/ 38 w 4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18">
                  <a:moveTo>
                    <a:pt x="38" y="0"/>
                  </a:moveTo>
                  <a:cubicBezTo>
                    <a:pt x="38" y="0"/>
                    <a:pt x="37" y="0"/>
                    <a:pt x="37" y="0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4" y="14"/>
                    <a:pt x="2" y="16"/>
                    <a:pt x="0" y="18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4" y="0"/>
                    <a:pt x="41" y="0"/>
                    <a:pt x="3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0" name="Freeform 71"/>
            <p:cNvSpPr/>
            <p:nvPr/>
          </p:nvSpPr>
          <p:spPr bwMode="auto">
            <a:xfrm>
              <a:off x="3359150" y="2708275"/>
              <a:ext cx="638175" cy="265113"/>
            </a:xfrm>
            <a:custGeom>
              <a:avLst/>
              <a:gdLst>
                <a:gd name="T0" fmla="*/ 19 w 106"/>
                <a:gd name="T1" fmla="*/ 37 h 44"/>
                <a:gd name="T2" fmla="*/ 19 w 106"/>
                <a:gd name="T3" fmla="*/ 37 h 44"/>
                <a:gd name="T4" fmla="*/ 103 w 106"/>
                <a:gd name="T5" fmla="*/ 4 h 44"/>
                <a:gd name="T6" fmla="*/ 103 w 106"/>
                <a:gd name="T7" fmla="*/ 4 h 44"/>
                <a:gd name="T8" fmla="*/ 104 w 106"/>
                <a:gd name="T9" fmla="*/ 4 h 44"/>
                <a:gd name="T10" fmla="*/ 106 w 106"/>
                <a:gd name="T11" fmla="*/ 3 h 44"/>
                <a:gd name="T12" fmla="*/ 104 w 106"/>
                <a:gd name="T13" fmla="*/ 0 h 44"/>
                <a:gd name="T14" fmla="*/ 103 w 106"/>
                <a:gd name="T15" fmla="*/ 1 h 44"/>
                <a:gd name="T16" fmla="*/ 102 w 106"/>
                <a:gd name="T17" fmla="*/ 1 h 44"/>
                <a:gd name="T18" fmla="*/ 102 w 106"/>
                <a:gd name="T19" fmla="*/ 1 h 44"/>
                <a:gd name="T20" fmla="*/ 18 w 106"/>
                <a:gd name="T21" fmla="*/ 34 h 44"/>
                <a:gd name="T22" fmla="*/ 18 w 106"/>
                <a:gd name="T23" fmla="*/ 34 h 44"/>
                <a:gd name="T24" fmla="*/ 17 w 106"/>
                <a:gd name="T25" fmla="*/ 34 h 44"/>
                <a:gd name="T26" fmla="*/ 0 w 106"/>
                <a:gd name="T27" fmla="*/ 41 h 44"/>
                <a:gd name="T28" fmla="*/ 1 w 106"/>
                <a:gd name="T29" fmla="*/ 44 h 44"/>
                <a:gd name="T30" fmla="*/ 19 w 106"/>
                <a:gd name="T31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6" h="44">
                  <a:moveTo>
                    <a:pt x="19" y="37"/>
                  </a:moveTo>
                  <a:cubicBezTo>
                    <a:pt x="19" y="37"/>
                    <a:pt x="19" y="37"/>
                    <a:pt x="19" y="37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4" y="4"/>
                    <a:pt x="104" y="4"/>
                    <a:pt x="104" y="4"/>
                  </a:cubicBezTo>
                  <a:cubicBezTo>
                    <a:pt x="106" y="3"/>
                    <a:pt x="106" y="3"/>
                    <a:pt x="106" y="3"/>
                  </a:cubicBezTo>
                  <a:cubicBezTo>
                    <a:pt x="105" y="2"/>
                    <a:pt x="105" y="1"/>
                    <a:pt x="104" y="0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2"/>
                    <a:pt x="1" y="43"/>
                    <a:pt x="1" y="44"/>
                  </a:cubicBezTo>
                  <a:cubicBezTo>
                    <a:pt x="19" y="37"/>
                    <a:pt x="19" y="37"/>
                    <a:pt x="19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" name="Freeform 72"/>
            <p:cNvSpPr/>
            <p:nvPr/>
          </p:nvSpPr>
          <p:spPr bwMode="auto">
            <a:xfrm>
              <a:off x="3359150" y="2630488"/>
              <a:ext cx="573088" cy="234950"/>
            </a:xfrm>
            <a:custGeom>
              <a:avLst/>
              <a:gdLst>
                <a:gd name="T0" fmla="*/ 13 w 95"/>
                <a:gd name="T1" fmla="*/ 34 h 39"/>
                <a:gd name="T2" fmla="*/ 13 w 95"/>
                <a:gd name="T3" fmla="*/ 34 h 39"/>
                <a:gd name="T4" fmla="*/ 95 w 95"/>
                <a:gd name="T5" fmla="*/ 2 h 39"/>
                <a:gd name="T6" fmla="*/ 92 w 95"/>
                <a:gd name="T7" fmla="*/ 0 h 39"/>
                <a:gd name="T8" fmla="*/ 12 w 95"/>
                <a:gd name="T9" fmla="*/ 31 h 39"/>
                <a:gd name="T10" fmla="*/ 12 w 95"/>
                <a:gd name="T11" fmla="*/ 31 h 39"/>
                <a:gd name="T12" fmla="*/ 11 w 95"/>
                <a:gd name="T13" fmla="*/ 31 h 39"/>
                <a:gd name="T14" fmla="*/ 0 w 95"/>
                <a:gd name="T15" fmla="*/ 36 h 39"/>
                <a:gd name="T16" fmla="*/ 0 w 95"/>
                <a:gd name="T17" fmla="*/ 39 h 39"/>
                <a:gd name="T18" fmla="*/ 13 w 95"/>
                <a:gd name="T19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39">
                  <a:moveTo>
                    <a:pt x="13" y="34"/>
                  </a:moveTo>
                  <a:cubicBezTo>
                    <a:pt x="13" y="34"/>
                    <a:pt x="13" y="34"/>
                    <a:pt x="13" y="34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4" y="1"/>
                    <a:pt x="93" y="1"/>
                    <a:pt x="92" y="0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7"/>
                    <a:pt x="0" y="38"/>
                    <a:pt x="0" y="39"/>
                  </a:cubicBezTo>
                  <a:cubicBezTo>
                    <a:pt x="13" y="34"/>
                    <a:pt x="13" y="34"/>
                    <a:pt x="13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2" name="Freeform 73"/>
            <p:cNvSpPr/>
            <p:nvPr/>
          </p:nvSpPr>
          <p:spPr bwMode="auto">
            <a:xfrm>
              <a:off x="3395662" y="2570163"/>
              <a:ext cx="420688" cy="174625"/>
            </a:xfrm>
            <a:custGeom>
              <a:avLst/>
              <a:gdLst>
                <a:gd name="T0" fmla="*/ 1 w 70"/>
                <a:gd name="T1" fmla="*/ 29 h 29"/>
                <a:gd name="T2" fmla="*/ 1 w 70"/>
                <a:gd name="T3" fmla="*/ 29 h 29"/>
                <a:gd name="T4" fmla="*/ 70 w 70"/>
                <a:gd name="T5" fmla="*/ 1 h 29"/>
                <a:gd name="T6" fmla="*/ 65 w 70"/>
                <a:gd name="T7" fmla="*/ 0 h 29"/>
                <a:gd name="T8" fmla="*/ 3 w 70"/>
                <a:gd name="T9" fmla="*/ 24 h 29"/>
                <a:gd name="T10" fmla="*/ 0 w 70"/>
                <a:gd name="T11" fmla="*/ 29 h 29"/>
                <a:gd name="T12" fmla="*/ 0 w 70"/>
                <a:gd name="T13" fmla="*/ 29 h 29"/>
                <a:gd name="T14" fmla="*/ 1 w 70"/>
                <a:gd name="T1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29">
                  <a:moveTo>
                    <a:pt x="1" y="29"/>
                  </a:moveTo>
                  <a:cubicBezTo>
                    <a:pt x="1" y="29"/>
                    <a:pt x="1" y="29"/>
                    <a:pt x="1" y="29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69" y="1"/>
                    <a:pt x="67" y="0"/>
                    <a:pt x="65" y="0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2" y="26"/>
                    <a:pt x="1" y="27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lnTo>
                    <a:pt x="1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3" name="Freeform 74"/>
            <p:cNvSpPr/>
            <p:nvPr/>
          </p:nvSpPr>
          <p:spPr bwMode="auto">
            <a:xfrm>
              <a:off x="3617912" y="3089275"/>
              <a:ext cx="373063" cy="157163"/>
            </a:xfrm>
            <a:custGeom>
              <a:avLst/>
              <a:gdLst>
                <a:gd name="T0" fmla="*/ 6 w 62"/>
                <a:gd name="T1" fmla="*/ 26 h 26"/>
                <a:gd name="T2" fmla="*/ 58 w 62"/>
                <a:gd name="T3" fmla="*/ 5 h 26"/>
                <a:gd name="T4" fmla="*/ 62 w 62"/>
                <a:gd name="T5" fmla="*/ 0 h 26"/>
                <a:gd name="T6" fmla="*/ 0 w 62"/>
                <a:gd name="T7" fmla="*/ 25 h 26"/>
                <a:gd name="T8" fmla="*/ 6 w 62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6">
                  <a:moveTo>
                    <a:pt x="6" y="26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60" y="4"/>
                    <a:pt x="61" y="2"/>
                    <a:pt x="62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" y="25"/>
                    <a:pt x="4" y="26"/>
                    <a:pt x="6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4" name="Freeform 75"/>
            <p:cNvSpPr/>
            <p:nvPr/>
          </p:nvSpPr>
          <p:spPr bwMode="auto">
            <a:xfrm>
              <a:off x="3490912" y="2962275"/>
              <a:ext cx="549275" cy="228600"/>
            </a:xfrm>
            <a:custGeom>
              <a:avLst/>
              <a:gdLst>
                <a:gd name="T0" fmla="*/ 12 w 91"/>
                <a:gd name="T1" fmla="*/ 34 h 38"/>
                <a:gd name="T2" fmla="*/ 13 w 91"/>
                <a:gd name="T3" fmla="*/ 34 h 38"/>
                <a:gd name="T4" fmla="*/ 90 w 91"/>
                <a:gd name="T5" fmla="*/ 4 h 38"/>
                <a:gd name="T6" fmla="*/ 91 w 91"/>
                <a:gd name="T7" fmla="*/ 0 h 38"/>
                <a:gd name="T8" fmla="*/ 11 w 91"/>
                <a:gd name="T9" fmla="*/ 31 h 38"/>
                <a:gd name="T10" fmla="*/ 11 w 91"/>
                <a:gd name="T11" fmla="*/ 31 h 38"/>
                <a:gd name="T12" fmla="*/ 11 w 91"/>
                <a:gd name="T13" fmla="*/ 31 h 38"/>
                <a:gd name="T14" fmla="*/ 0 w 91"/>
                <a:gd name="T15" fmla="*/ 36 h 38"/>
                <a:gd name="T16" fmla="*/ 3 w 91"/>
                <a:gd name="T17" fmla="*/ 38 h 38"/>
                <a:gd name="T18" fmla="*/ 12 w 91"/>
                <a:gd name="T19" fmla="*/ 35 h 38"/>
                <a:gd name="T20" fmla="*/ 12 w 91"/>
                <a:gd name="T21" fmla="*/ 3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38">
                  <a:moveTo>
                    <a:pt x="12" y="34"/>
                  </a:moveTo>
                  <a:cubicBezTo>
                    <a:pt x="13" y="34"/>
                    <a:pt x="13" y="34"/>
                    <a:pt x="13" y="34"/>
                  </a:cubicBezTo>
                  <a:cubicBezTo>
                    <a:pt x="90" y="4"/>
                    <a:pt x="90" y="4"/>
                    <a:pt x="90" y="4"/>
                  </a:cubicBezTo>
                  <a:cubicBezTo>
                    <a:pt x="91" y="2"/>
                    <a:pt x="91" y="1"/>
                    <a:pt x="91" y="0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36"/>
                    <a:pt x="2" y="37"/>
                    <a:pt x="3" y="38"/>
                  </a:cubicBezTo>
                  <a:cubicBezTo>
                    <a:pt x="12" y="35"/>
                    <a:pt x="12" y="35"/>
                    <a:pt x="12" y="35"/>
                  </a:cubicBezTo>
                  <a:lnTo>
                    <a:pt x="12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5" name="Freeform 76"/>
            <p:cNvSpPr/>
            <p:nvPr/>
          </p:nvSpPr>
          <p:spPr bwMode="auto">
            <a:xfrm>
              <a:off x="3419475" y="2852738"/>
              <a:ext cx="627063" cy="260350"/>
            </a:xfrm>
            <a:custGeom>
              <a:avLst/>
              <a:gdLst>
                <a:gd name="T0" fmla="*/ 18 w 104"/>
                <a:gd name="T1" fmla="*/ 37 h 43"/>
                <a:gd name="T2" fmla="*/ 19 w 104"/>
                <a:gd name="T3" fmla="*/ 37 h 43"/>
                <a:gd name="T4" fmla="*/ 102 w 104"/>
                <a:gd name="T5" fmla="*/ 4 h 43"/>
                <a:gd name="T6" fmla="*/ 103 w 104"/>
                <a:gd name="T7" fmla="*/ 3 h 43"/>
                <a:gd name="T8" fmla="*/ 103 w 104"/>
                <a:gd name="T9" fmla="*/ 3 h 43"/>
                <a:gd name="T10" fmla="*/ 104 w 104"/>
                <a:gd name="T11" fmla="*/ 3 h 43"/>
                <a:gd name="T12" fmla="*/ 103 w 104"/>
                <a:gd name="T13" fmla="*/ 0 h 43"/>
                <a:gd name="T14" fmla="*/ 102 w 104"/>
                <a:gd name="T15" fmla="*/ 0 h 43"/>
                <a:gd name="T16" fmla="*/ 101 w 104"/>
                <a:gd name="T17" fmla="*/ 0 h 43"/>
                <a:gd name="T18" fmla="*/ 101 w 104"/>
                <a:gd name="T19" fmla="*/ 0 h 43"/>
                <a:gd name="T20" fmla="*/ 17 w 104"/>
                <a:gd name="T21" fmla="*/ 33 h 43"/>
                <a:gd name="T22" fmla="*/ 17 w 104"/>
                <a:gd name="T23" fmla="*/ 34 h 43"/>
                <a:gd name="T24" fmla="*/ 17 w 104"/>
                <a:gd name="T25" fmla="*/ 34 h 43"/>
                <a:gd name="T26" fmla="*/ 0 w 104"/>
                <a:gd name="T27" fmla="*/ 40 h 43"/>
                <a:gd name="T28" fmla="*/ 2 w 104"/>
                <a:gd name="T29" fmla="*/ 43 h 43"/>
                <a:gd name="T30" fmla="*/ 18 w 104"/>
                <a:gd name="T31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" h="43">
                  <a:moveTo>
                    <a:pt x="18" y="37"/>
                  </a:moveTo>
                  <a:cubicBezTo>
                    <a:pt x="19" y="37"/>
                    <a:pt x="19" y="37"/>
                    <a:pt x="19" y="37"/>
                  </a:cubicBezTo>
                  <a:cubicBezTo>
                    <a:pt x="102" y="4"/>
                    <a:pt x="102" y="4"/>
                    <a:pt x="102" y="4"/>
                  </a:cubicBezTo>
                  <a:cubicBezTo>
                    <a:pt x="103" y="3"/>
                    <a:pt x="103" y="3"/>
                    <a:pt x="103" y="3"/>
                  </a:cubicBezTo>
                  <a:cubicBezTo>
                    <a:pt x="103" y="3"/>
                    <a:pt x="103" y="3"/>
                    <a:pt x="103" y="3"/>
                  </a:cubicBezTo>
                  <a:cubicBezTo>
                    <a:pt x="104" y="3"/>
                    <a:pt x="104" y="3"/>
                    <a:pt x="104" y="3"/>
                  </a:cubicBezTo>
                  <a:cubicBezTo>
                    <a:pt x="104" y="2"/>
                    <a:pt x="104" y="1"/>
                    <a:pt x="103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1"/>
                    <a:pt x="1" y="42"/>
                    <a:pt x="2" y="43"/>
                  </a:cubicBezTo>
                  <a:cubicBezTo>
                    <a:pt x="18" y="37"/>
                    <a:pt x="18" y="37"/>
                    <a:pt x="18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6" name="Freeform 77"/>
            <p:cNvSpPr/>
            <p:nvPr/>
          </p:nvSpPr>
          <p:spPr bwMode="auto">
            <a:xfrm>
              <a:off x="3732212" y="3173413"/>
              <a:ext cx="180975" cy="73025"/>
            </a:xfrm>
            <a:custGeom>
              <a:avLst/>
              <a:gdLst>
                <a:gd name="T0" fmla="*/ 30 w 30"/>
                <a:gd name="T1" fmla="*/ 0 h 12"/>
                <a:gd name="T2" fmla="*/ 0 w 30"/>
                <a:gd name="T3" fmla="*/ 12 h 12"/>
                <a:gd name="T4" fmla="*/ 30 w 30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12">
                  <a:moveTo>
                    <a:pt x="30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11" y="11"/>
                    <a:pt x="22" y="7"/>
                    <a:pt x="3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7" name="Freeform 78"/>
            <p:cNvSpPr/>
            <p:nvPr/>
          </p:nvSpPr>
          <p:spPr bwMode="auto">
            <a:xfrm>
              <a:off x="3546475" y="3022600"/>
              <a:ext cx="481013" cy="198438"/>
            </a:xfrm>
            <a:custGeom>
              <a:avLst/>
              <a:gdLst>
                <a:gd name="T0" fmla="*/ 7 w 80"/>
                <a:gd name="T1" fmla="*/ 32 h 33"/>
                <a:gd name="T2" fmla="*/ 7 w 80"/>
                <a:gd name="T3" fmla="*/ 32 h 33"/>
                <a:gd name="T4" fmla="*/ 78 w 80"/>
                <a:gd name="T5" fmla="*/ 4 h 33"/>
                <a:gd name="T6" fmla="*/ 80 w 80"/>
                <a:gd name="T7" fmla="*/ 0 h 33"/>
                <a:gd name="T8" fmla="*/ 6 w 80"/>
                <a:gd name="T9" fmla="*/ 29 h 33"/>
                <a:gd name="T10" fmla="*/ 5 w 80"/>
                <a:gd name="T11" fmla="*/ 29 h 33"/>
                <a:gd name="T12" fmla="*/ 5 w 80"/>
                <a:gd name="T13" fmla="*/ 29 h 33"/>
                <a:gd name="T14" fmla="*/ 0 w 80"/>
                <a:gd name="T15" fmla="*/ 31 h 33"/>
                <a:gd name="T16" fmla="*/ 4 w 80"/>
                <a:gd name="T17" fmla="*/ 33 h 33"/>
                <a:gd name="T18" fmla="*/ 6 w 80"/>
                <a:gd name="T19" fmla="*/ 32 h 33"/>
                <a:gd name="T20" fmla="*/ 7 w 80"/>
                <a:gd name="T21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33">
                  <a:moveTo>
                    <a:pt x="7" y="32"/>
                  </a:moveTo>
                  <a:cubicBezTo>
                    <a:pt x="7" y="32"/>
                    <a:pt x="7" y="32"/>
                    <a:pt x="7" y="32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8" y="3"/>
                    <a:pt x="79" y="1"/>
                    <a:pt x="80" y="0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" y="32"/>
                    <a:pt x="3" y="33"/>
                    <a:pt x="4" y="33"/>
                  </a:cubicBezTo>
                  <a:cubicBezTo>
                    <a:pt x="6" y="32"/>
                    <a:pt x="6" y="32"/>
                    <a:pt x="6" y="32"/>
                  </a:cubicBezTo>
                  <a:lnTo>
                    <a:pt x="7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8" name="Freeform 79"/>
            <p:cNvSpPr/>
            <p:nvPr/>
          </p:nvSpPr>
          <p:spPr bwMode="auto">
            <a:xfrm>
              <a:off x="3449637" y="2901950"/>
              <a:ext cx="596900" cy="254000"/>
            </a:xfrm>
            <a:custGeom>
              <a:avLst/>
              <a:gdLst>
                <a:gd name="T0" fmla="*/ 16 w 99"/>
                <a:gd name="T1" fmla="*/ 37 h 42"/>
                <a:gd name="T2" fmla="*/ 17 w 99"/>
                <a:gd name="T3" fmla="*/ 36 h 42"/>
                <a:gd name="T4" fmla="*/ 99 w 99"/>
                <a:gd name="T5" fmla="*/ 4 h 42"/>
                <a:gd name="T6" fmla="*/ 99 w 99"/>
                <a:gd name="T7" fmla="*/ 0 h 42"/>
                <a:gd name="T8" fmla="*/ 15 w 99"/>
                <a:gd name="T9" fmla="*/ 33 h 42"/>
                <a:gd name="T10" fmla="*/ 15 w 99"/>
                <a:gd name="T11" fmla="*/ 33 h 42"/>
                <a:gd name="T12" fmla="*/ 15 w 99"/>
                <a:gd name="T13" fmla="*/ 34 h 42"/>
                <a:gd name="T14" fmla="*/ 0 w 99"/>
                <a:gd name="T15" fmla="*/ 39 h 42"/>
                <a:gd name="T16" fmla="*/ 3 w 99"/>
                <a:gd name="T17" fmla="*/ 42 h 42"/>
                <a:gd name="T18" fmla="*/ 16 w 99"/>
                <a:gd name="T19" fmla="*/ 3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42">
                  <a:moveTo>
                    <a:pt x="16" y="37"/>
                  </a:moveTo>
                  <a:cubicBezTo>
                    <a:pt x="17" y="36"/>
                    <a:pt x="17" y="36"/>
                    <a:pt x="17" y="36"/>
                  </a:cubicBezTo>
                  <a:cubicBezTo>
                    <a:pt x="99" y="4"/>
                    <a:pt x="99" y="4"/>
                    <a:pt x="99" y="4"/>
                  </a:cubicBezTo>
                  <a:cubicBezTo>
                    <a:pt x="99" y="3"/>
                    <a:pt x="99" y="2"/>
                    <a:pt x="99" y="0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" y="40"/>
                    <a:pt x="2" y="41"/>
                    <a:pt x="3" y="42"/>
                  </a:cubicBezTo>
                  <a:cubicBezTo>
                    <a:pt x="16" y="37"/>
                    <a:pt x="16" y="37"/>
                    <a:pt x="16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9" name="Freeform 80"/>
            <p:cNvSpPr/>
            <p:nvPr/>
          </p:nvSpPr>
          <p:spPr bwMode="auto">
            <a:xfrm>
              <a:off x="3389312" y="2798763"/>
              <a:ext cx="644525" cy="271463"/>
            </a:xfrm>
            <a:custGeom>
              <a:avLst/>
              <a:gdLst>
                <a:gd name="T0" fmla="*/ 20 w 107"/>
                <a:gd name="T1" fmla="*/ 38 h 45"/>
                <a:gd name="T2" fmla="*/ 20 w 107"/>
                <a:gd name="T3" fmla="*/ 38 h 45"/>
                <a:gd name="T4" fmla="*/ 104 w 107"/>
                <a:gd name="T5" fmla="*/ 5 h 45"/>
                <a:gd name="T6" fmla="*/ 105 w 107"/>
                <a:gd name="T7" fmla="*/ 5 h 45"/>
                <a:gd name="T8" fmla="*/ 105 w 107"/>
                <a:gd name="T9" fmla="*/ 5 h 45"/>
                <a:gd name="T10" fmla="*/ 107 w 107"/>
                <a:gd name="T11" fmla="*/ 4 h 45"/>
                <a:gd name="T12" fmla="*/ 107 w 107"/>
                <a:gd name="T13" fmla="*/ 0 h 45"/>
                <a:gd name="T14" fmla="*/ 104 w 107"/>
                <a:gd name="T15" fmla="*/ 1 h 45"/>
                <a:gd name="T16" fmla="*/ 103 w 107"/>
                <a:gd name="T17" fmla="*/ 1 h 45"/>
                <a:gd name="T18" fmla="*/ 103 w 107"/>
                <a:gd name="T19" fmla="*/ 2 h 45"/>
                <a:gd name="T20" fmla="*/ 19 w 107"/>
                <a:gd name="T21" fmla="*/ 35 h 45"/>
                <a:gd name="T22" fmla="*/ 19 w 107"/>
                <a:gd name="T23" fmla="*/ 35 h 45"/>
                <a:gd name="T24" fmla="*/ 19 w 107"/>
                <a:gd name="T25" fmla="*/ 35 h 45"/>
                <a:gd name="T26" fmla="*/ 0 w 107"/>
                <a:gd name="T27" fmla="*/ 42 h 45"/>
                <a:gd name="T28" fmla="*/ 2 w 107"/>
                <a:gd name="T29" fmla="*/ 45 h 45"/>
                <a:gd name="T30" fmla="*/ 20 w 107"/>
                <a:gd name="T31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7" h="45">
                  <a:moveTo>
                    <a:pt x="20" y="38"/>
                  </a:moveTo>
                  <a:cubicBezTo>
                    <a:pt x="20" y="38"/>
                    <a:pt x="20" y="38"/>
                    <a:pt x="20" y="38"/>
                  </a:cubicBezTo>
                  <a:cubicBezTo>
                    <a:pt x="104" y="5"/>
                    <a:pt x="104" y="5"/>
                    <a:pt x="104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7" y="4"/>
                    <a:pt x="107" y="4"/>
                    <a:pt x="107" y="4"/>
                  </a:cubicBezTo>
                  <a:cubicBezTo>
                    <a:pt x="107" y="2"/>
                    <a:pt x="107" y="1"/>
                    <a:pt x="107" y="0"/>
                  </a:cubicBezTo>
                  <a:cubicBezTo>
                    <a:pt x="104" y="1"/>
                    <a:pt x="104" y="1"/>
                    <a:pt x="104" y="1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" y="43"/>
                    <a:pt x="1" y="44"/>
                    <a:pt x="2" y="45"/>
                  </a:cubicBezTo>
                  <a:cubicBezTo>
                    <a:pt x="20" y="38"/>
                    <a:pt x="20" y="38"/>
                    <a:pt x="20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85" name="Freeform 95"/>
          <p:cNvSpPr/>
          <p:nvPr/>
        </p:nvSpPr>
        <p:spPr bwMode="auto">
          <a:xfrm>
            <a:off x="3602832" y="1197167"/>
            <a:ext cx="1938336" cy="1941350"/>
          </a:xfrm>
          <a:custGeom>
            <a:avLst/>
            <a:gdLst>
              <a:gd name="T0" fmla="*/ 499 w 508"/>
              <a:gd name="T1" fmla="*/ 237 h 508"/>
              <a:gd name="T2" fmla="*/ 237 w 508"/>
              <a:gd name="T3" fmla="*/ 9 h 508"/>
              <a:gd name="T4" fmla="*/ 9 w 508"/>
              <a:gd name="T5" fmla="*/ 271 h 508"/>
              <a:gd name="T6" fmla="*/ 271 w 508"/>
              <a:gd name="T7" fmla="*/ 499 h 508"/>
              <a:gd name="T8" fmla="*/ 499 w 508"/>
              <a:gd name="T9" fmla="*/ 237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8" h="508">
                <a:moveTo>
                  <a:pt x="499" y="237"/>
                </a:moveTo>
                <a:cubicBezTo>
                  <a:pt x="489" y="102"/>
                  <a:pt x="372" y="0"/>
                  <a:pt x="237" y="9"/>
                </a:cubicBezTo>
                <a:cubicBezTo>
                  <a:pt x="102" y="19"/>
                  <a:pt x="0" y="136"/>
                  <a:pt x="9" y="271"/>
                </a:cubicBezTo>
                <a:cubicBezTo>
                  <a:pt x="19" y="406"/>
                  <a:pt x="136" y="508"/>
                  <a:pt x="271" y="499"/>
                </a:cubicBezTo>
                <a:cubicBezTo>
                  <a:pt x="406" y="489"/>
                  <a:pt x="508" y="372"/>
                  <a:pt x="499" y="237"/>
                </a:cubicBezTo>
                <a:close/>
              </a:path>
            </a:pathLst>
          </a:custGeom>
          <a:blipFill dpi="0" rotWithShape="1">
            <a:blip r:embed="rId4" cstate="email"/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7" name="Oval 97"/>
          <p:cNvSpPr>
            <a:spLocks noChangeArrowheads="1"/>
          </p:cNvSpPr>
          <p:nvPr/>
        </p:nvSpPr>
        <p:spPr bwMode="auto">
          <a:xfrm>
            <a:off x="5403056" y="513667"/>
            <a:ext cx="319088" cy="319088"/>
          </a:xfrm>
          <a:prstGeom prst="ellipse">
            <a:avLst/>
          </a:prstGeom>
          <a:solidFill>
            <a:srgbClr val="36597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8" name="Oval 98"/>
          <p:cNvSpPr>
            <a:spLocks noChangeArrowheads="1"/>
          </p:cNvSpPr>
          <p:nvPr/>
        </p:nvSpPr>
        <p:spPr bwMode="auto">
          <a:xfrm>
            <a:off x="2793206" y="1364567"/>
            <a:ext cx="180975" cy="187325"/>
          </a:xfrm>
          <a:prstGeom prst="ellipse">
            <a:avLst/>
          </a:prstGeom>
          <a:solidFill>
            <a:srgbClr val="36597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9" name="Freeform 95"/>
          <p:cNvSpPr/>
          <p:nvPr/>
        </p:nvSpPr>
        <p:spPr bwMode="auto">
          <a:xfrm>
            <a:off x="3801036" y="1395679"/>
            <a:ext cx="1541928" cy="1544326"/>
          </a:xfrm>
          <a:custGeom>
            <a:avLst/>
            <a:gdLst>
              <a:gd name="T0" fmla="*/ 499 w 508"/>
              <a:gd name="T1" fmla="*/ 237 h 508"/>
              <a:gd name="T2" fmla="*/ 237 w 508"/>
              <a:gd name="T3" fmla="*/ 9 h 508"/>
              <a:gd name="T4" fmla="*/ 9 w 508"/>
              <a:gd name="T5" fmla="*/ 271 h 508"/>
              <a:gd name="T6" fmla="*/ 271 w 508"/>
              <a:gd name="T7" fmla="*/ 499 h 508"/>
              <a:gd name="T8" fmla="*/ 499 w 508"/>
              <a:gd name="T9" fmla="*/ 237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8" h="508">
                <a:moveTo>
                  <a:pt x="499" y="237"/>
                </a:moveTo>
                <a:cubicBezTo>
                  <a:pt x="489" y="102"/>
                  <a:pt x="372" y="0"/>
                  <a:pt x="237" y="9"/>
                </a:cubicBezTo>
                <a:cubicBezTo>
                  <a:pt x="102" y="19"/>
                  <a:pt x="0" y="136"/>
                  <a:pt x="9" y="271"/>
                </a:cubicBezTo>
                <a:cubicBezTo>
                  <a:pt x="19" y="406"/>
                  <a:pt x="136" y="508"/>
                  <a:pt x="271" y="499"/>
                </a:cubicBezTo>
                <a:cubicBezTo>
                  <a:pt x="406" y="489"/>
                  <a:pt x="508" y="372"/>
                  <a:pt x="499" y="237"/>
                </a:cubicBezTo>
                <a:close/>
              </a:path>
            </a:pathLst>
          </a:custGeom>
          <a:solidFill>
            <a:srgbClr val="CE263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171661" y="1699584"/>
            <a:ext cx="942566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6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  <a:endParaRPr lang="zh-CN" altLang="en-US" sz="66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70" name="组合 69"/>
          <p:cNvGrpSpPr/>
          <p:nvPr/>
        </p:nvGrpSpPr>
        <p:grpSpPr>
          <a:xfrm>
            <a:off x="2678906" y="2445654"/>
            <a:ext cx="596900" cy="596901"/>
            <a:chOff x="447675" y="2901950"/>
            <a:chExt cx="596900" cy="596901"/>
          </a:xfrm>
          <a:solidFill>
            <a:srgbClr val="365974"/>
          </a:solidFill>
        </p:grpSpPr>
        <p:sp>
          <p:nvSpPr>
            <p:cNvPr id="71" name="Freeform 81"/>
            <p:cNvSpPr/>
            <p:nvPr/>
          </p:nvSpPr>
          <p:spPr bwMode="auto">
            <a:xfrm>
              <a:off x="465137" y="3070225"/>
              <a:ext cx="555625" cy="236538"/>
            </a:xfrm>
            <a:custGeom>
              <a:avLst/>
              <a:gdLst>
                <a:gd name="T0" fmla="*/ 17 w 92"/>
                <a:gd name="T1" fmla="*/ 32 h 39"/>
                <a:gd name="T2" fmla="*/ 17 w 92"/>
                <a:gd name="T3" fmla="*/ 32 h 39"/>
                <a:gd name="T4" fmla="*/ 89 w 92"/>
                <a:gd name="T5" fmla="*/ 4 h 39"/>
                <a:gd name="T6" fmla="*/ 90 w 92"/>
                <a:gd name="T7" fmla="*/ 4 h 39"/>
                <a:gd name="T8" fmla="*/ 90 w 92"/>
                <a:gd name="T9" fmla="*/ 4 h 39"/>
                <a:gd name="T10" fmla="*/ 92 w 92"/>
                <a:gd name="T11" fmla="*/ 3 h 39"/>
                <a:gd name="T12" fmla="*/ 91 w 92"/>
                <a:gd name="T13" fmla="*/ 0 h 39"/>
                <a:gd name="T14" fmla="*/ 89 w 92"/>
                <a:gd name="T15" fmla="*/ 1 h 39"/>
                <a:gd name="T16" fmla="*/ 89 w 92"/>
                <a:gd name="T17" fmla="*/ 1 h 39"/>
                <a:gd name="T18" fmla="*/ 88 w 92"/>
                <a:gd name="T19" fmla="*/ 1 h 39"/>
                <a:gd name="T20" fmla="*/ 16 w 92"/>
                <a:gd name="T21" fmla="*/ 30 h 39"/>
                <a:gd name="T22" fmla="*/ 16 w 92"/>
                <a:gd name="T23" fmla="*/ 30 h 39"/>
                <a:gd name="T24" fmla="*/ 15 w 92"/>
                <a:gd name="T25" fmla="*/ 30 h 39"/>
                <a:gd name="T26" fmla="*/ 0 w 92"/>
                <a:gd name="T27" fmla="*/ 36 h 39"/>
                <a:gd name="T28" fmla="*/ 1 w 92"/>
                <a:gd name="T29" fmla="*/ 39 h 39"/>
                <a:gd name="T30" fmla="*/ 17 w 92"/>
                <a:gd name="T31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" h="39">
                  <a:moveTo>
                    <a:pt x="17" y="32"/>
                  </a:moveTo>
                  <a:cubicBezTo>
                    <a:pt x="17" y="32"/>
                    <a:pt x="17" y="32"/>
                    <a:pt x="17" y="32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90" y="4"/>
                    <a:pt x="90" y="4"/>
                    <a:pt x="90" y="4"/>
                  </a:cubicBezTo>
                  <a:cubicBezTo>
                    <a:pt x="90" y="4"/>
                    <a:pt x="90" y="4"/>
                    <a:pt x="90" y="4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92" y="2"/>
                    <a:pt x="92" y="1"/>
                    <a:pt x="91" y="0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8" y="1"/>
                    <a:pt x="88" y="1"/>
                    <a:pt x="88" y="1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7"/>
                    <a:pt x="0" y="38"/>
                    <a:pt x="1" y="39"/>
                  </a:cubicBezTo>
                  <a:cubicBezTo>
                    <a:pt x="17" y="32"/>
                    <a:pt x="17" y="32"/>
                    <a:pt x="17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2" name="Freeform 82"/>
            <p:cNvSpPr/>
            <p:nvPr/>
          </p:nvSpPr>
          <p:spPr bwMode="auto">
            <a:xfrm>
              <a:off x="447675" y="2998788"/>
              <a:ext cx="530225" cy="217488"/>
            </a:xfrm>
            <a:custGeom>
              <a:avLst/>
              <a:gdLst>
                <a:gd name="T0" fmla="*/ 14 w 88"/>
                <a:gd name="T1" fmla="*/ 31 h 36"/>
                <a:gd name="T2" fmla="*/ 15 w 88"/>
                <a:gd name="T3" fmla="*/ 31 h 36"/>
                <a:gd name="T4" fmla="*/ 87 w 88"/>
                <a:gd name="T5" fmla="*/ 2 h 36"/>
                <a:gd name="T6" fmla="*/ 87 w 88"/>
                <a:gd name="T7" fmla="*/ 2 h 36"/>
                <a:gd name="T8" fmla="*/ 88 w 88"/>
                <a:gd name="T9" fmla="*/ 2 h 36"/>
                <a:gd name="T10" fmla="*/ 88 w 88"/>
                <a:gd name="T11" fmla="*/ 2 h 36"/>
                <a:gd name="T12" fmla="*/ 86 w 88"/>
                <a:gd name="T13" fmla="*/ 0 h 36"/>
                <a:gd name="T14" fmla="*/ 14 w 88"/>
                <a:gd name="T15" fmla="*/ 28 h 36"/>
                <a:gd name="T16" fmla="*/ 13 w 88"/>
                <a:gd name="T17" fmla="*/ 28 h 36"/>
                <a:gd name="T18" fmla="*/ 13 w 88"/>
                <a:gd name="T19" fmla="*/ 28 h 36"/>
                <a:gd name="T20" fmla="*/ 0 w 88"/>
                <a:gd name="T21" fmla="*/ 33 h 36"/>
                <a:gd name="T22" fmla="*/ 1 w 88"/>
                <a:gd name="T23" fmla="*/ 36 h 36"/>
                <a:gd name="T24" fmla="*/ 14 w 88"/>
                <a:gd name="T25" fmla="*/ 3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36">
                  <a:moveTo>
                    <a:pt x="14" y="31"/>
                  </a:moveTo>
                  <a:cubicBezTo>
                    <a:pt x="15" y="31"/>
                    <a:pt x="15" y="31"/>
                    <a:pt x="15" y="31"/>
                  </a:cubicBezTo>
                  <a:cubicBezTo>
                    <a:pt x="87" y="2"/>
                    <a:pt x="87" y="2"/>
                    <a:pt x="87" y="2"/>
                  </a:cubicBezTo>
                  <a:cubicBezTo>
                    <a:pt x="87" y="2"/>
                    <a:pt x="87" y="2"/>
                    <a:pt x="87" y="2"/>
                  </a:cubicBezTo>
                  <a:cubicBezTo>
                    <a:pt x="88" y="2"/>
                    <a:pt x="88" y="2"/>
                    <a:pt x="88" y="2"/>
                  </a:cubicBezTo>
                  <a:cubicBezTo>
                    <a:pt x="88" y="2"/>
                    <a:pt x="88" y="2"/>
                    <a:pt x="88" y="2"/>
                  </a:cubicBezTo>
                  <a:cubicBezTo>
                    <a:pt x="87" y="1"/>
                    <a:pt x="87" y="0"/>
                    <a:pt x="86" y="0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4"/>
                    <a:pt x="0" y="35"/>
                    <a:pt x="1" y="36"/>
                  </a:cubicBezTo>
                  <a:cubicBezTo>
                    <a:pt x="14" y="31"/>
                    <a:pt x="14" y="31"/>
                    <a:pt x="14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3" name="Freeform 83"/>
            <p:cNvSpPr/>
            <p:nvPr/>
          </p:nvSpPr>
          <p:spPr bwMode="auto">
            <a:xfrm>
              <a:off x="458787" y="2932113"/>
              <a:ext cx="441325" cy="187325"/>
            </a:xfrm>
            <a:custGeom>
              <a:avLst/>
              <a:gdLst>
                <a:gd name="T0" fmla="*/ 7 w 73"/>
                <a:gd name="T1" fmla="*/ 28 h 31"/>
                <a:gd name="T2" fmla="*/ 7 w 73"/>
                <a:gd name="T3" fmla="*/ 28 h 31"/>
                <a:gd name="T4" fmla="*/ 73 w 73"/>
                <a:gd name="T5" fmla="*/ 2 h 31"/>
                <a:gd name="T6" fmla="*/ 70 w 73"/>
                <a:gd name="T7" fmla="*/ 0 h 31"/>
                <a:gd name="T8" fmla="*/ 6 w 73"/>
                <a:gd name="T9" fmla="*/ 25 h 31"/>
                <a:gd name="T10" fmla="*/ 6 w 73"/>
                <a:gd name="T11" fmla="*/ 26 h 31"/>
                <a:gd name="T12" fmla="*/ 6 w 73"/>
                <a:gd name="T13" fmla="*/ 26 h 31"/>
                <a:gd name="T14" fmla="*/ 1 w 73"/>
                <a:gd name="T15" fmla="*/ 27 h 31"/>
                <a:gd name="T16" fmla="*/ 0 w 73"/>
                <a:gd name="T17" fmla="*/ 31 h 31"/>
                <a:gd name="T18" fmla="*/ 7 w 73"/>
                <a:gd name="T19" fmla="*/ 2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31">
                  <a:moveTo>
                    <a:pt x="7" y="28"/>
                  </a:moveTo>
                  <a:cubicBezTo>
                    <a:pt x="7" y="28"/>
                    <a:pt x="7" y="28"/>
                    <a:pt x="7" y="28"/>
                  </a:cubicBezTo>
                  <a:cubicBezTo>
                    <a:pt x="73" y="2"/>
                    <a:pt x="73" y="2"/>
                    <a:pt x="73" y="2"/>
                  </a:cubicBezTo>
                  <a:cubicBezTo>
                    <a:pt x="72" y="2"/>
                    <a:pt x="71" y="1"/>
                    <a:pt x="70" y="0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9"/>
                    <a:pt x="1" y="30"/>
                    <a:pt x="0" y="31"/>
                  </a:cubicBezTo>
                  <a:cubicBezTo>
                    <a:pt x="7" y="28"/>
                    <a:pt x="7" y="28"/>
                    <a:pt x="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4" name="Freeform 84"/>
            <p:cNvSpPr/>
            <p:nvPr/>
          </p:nvSpPr>
          <p:spPr bwMode="auto">
            <a:xfrm>
              <a:off x="531812" y="2901950"/>
              <a:ext cx="241300" cy="96838"/>
            </a:xfrm>
            <a:custGeom>
              <a:avLst/>
              <a:gdLst>
                <a:gd name="T0" fmla="*/ 32 w 40"/>
                <a:gd name="T1" fmla="*/ 0 h 16"/>
                <a:gd name="T2" fmla="*/ 31 w 40"/>
                <a:gd name="T3" fmla="*/ 0 h 16"/>
                <a:gd name="T4" fmla="*/ 6 w 40"/>
                <a:gd name="T5" fmla="*/ 10 h 16"/>
                <a:gd name="T6" fmla="*/ 0 w 40"/>
                <a:gd name="T7" fmla="*/ 16 h 16"/>
                <a:gd name="T8" fmla="*/ 40 w 40"/>
                <a:gd name="T9" fmla="*/ 0 h 16"/>
                <a:gd name="T10" fmla="*/ 32 w 4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16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3" y="12"/>
                    <a:pt x="1" y="14"/>
                    <a:pt x="0" y="16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7" y="0"/>
                    <a:pt x="35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5" name="Freeform 85"/>
            <p:cNvSpPr/>
            <p:nvPr/>
          </p:nvSpPr>
          <p:spPr bwMode="auto">
            <a:xfrm>
              <a:off x="454025" y="3033713"/>
              <a:ext cx="547688" cy="230188"/>
            </a:xfrm>
            <a:custGeom>
              <a:avLst/>
              <a:gdLst>
                <a:gd name="T0" fmla="*/ 16 w 91"/>
                <a:gd name="T1" fmla="*/ 32 h 38"/>
                <a:gd name="T2" fmla="*/ 16 w 91"/>
                <a:gd name="T3" fmla="*/ 32 h 38"/>
                <a:gd name="T4" fmla="*/ 89 w 91"/>
                <a:gd name="T5" fmla="*/ 3 h 38"/>
                <a:gd name="T6" fmla="*/ 89 w 91"/>
                <a:gd name="T7" fmla="*/ 3 h 38"/>
                <a:gd name="T8" fmla="*/ 89 w 91"/>
                <a:gd name="T9" fmla="*/ 3 h 38"/>
                <a:gd name="T10" fmla="*/ 91 w 91"/>
                <a:gd name="T11" fmla="*/ 2 h 38"/>
                <a:gd name="T12" fmla="*/ 90 w 91"/>
                <a:gd name="T13" fmla="*/ 0 h 38"/>
                <a:gd name="T14" fmla="*/ 88 w 91"/>
                <a:gd name="T15" fmla="*/ 0 h 38"/>
                <a:gd name="T16" fmla="*/ 88 w 91"/>
                <a:gd name="T17" fmla="*/ 0 h 38"/>
                <a:gd name="T18" fmla="*/ 88 w 91"/>
                <a:gd name="T19" fmla="*/ 0 h 38"/>
                <a:gd name="T20" fmla="*/ 15 w 91"/>
                <a:gd name="T21" fmla="*/ 29 h 38"/>
                <a:gd name="T22" fmla="*/ 15 w 91"/>
                <a:gd name="T23" fmla="*/ 29 h 38"/>
                <a:gd name="T24" fmla="*/ 15 w 91"/>
                <a:gd name="T25" fmla="*/ 29 h 38"/>
                <a:gd name="T26" fmla="*/ 0 w 91"/>
                <a:gd name="T27" fmla="*/ 35 h 38"/>
                <a:gd name="T28" fmla="*/ 1 w 91"/>
                <a:gd name="T29" fmla="*/ 38 h 38"/>
                <a:gd name="T30" fmla="*/ 16 w 91"/>
                <a:gd name="T31" fmla="*/ 3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1" h="38">
                  <a:moveTo>
                    <a:pt x="16" y="32"/>
                  </a:moveTo>
                  <a:cubicBezTo>
                    <a:pt x="16" y="32"/>
                    <a:pt x="16" y="32"/>
                    <a:pt x="16" y="32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91" y="2"/>
                    <a:pt x="91" y="2"/>
                    <a:pt x="91" y="2"/>
                  </a:cubicBezTo>
                  <a:cubicBezTo>
                    <a:pt x="91" y="1"/>
                    <a:pt x="90" y="0"/>
                    <a:pt x="90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6"/>
                    <a:pt x="0" y="37"/>
                    <a:pt x="1" y="38"/>
                  </a:cubicBezTo>
                  <a:cubicBezTo>
                    <a:pt x="16" y="32"/>
                    <a:pt x="16" y="32"/>
                    <a:pt x="16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6" name="Freeform 86"/>
            <p:cNvSpPr/>
            <p:nvPr/>
          </p:nvSpPr>
          <p:spPr bwMode="auto">
            <a:xfrm>
              <a:off x="454025" y="2962275"/>
              <a:ext cx="487363" cy="204788"/>
            </a:xfrm>
            <a:custGeom>
              <a:avLst/>
              <a:gdLst>
                <a:gd name="T0" fmla="*/ 11 w 81"/>
                <a:gd name="T1" fmla="*/ 30 h 34"/>
                <a:gd name="T2" fmla="*/ 11 w 81"/>
                <a:gd name="T3" fmla="*/ 30 h 34"/>
                <a:gd name="T4" fmla="*/ 81 w 81"/>
                <a:gd name="T5" fmla="*/ 2 h 34"/>
                <a:gd name="T6" fmla="*/ 79 w 81"/>
                <a:gd name="T7" fmla="*/ 0 h 34"/>
                <a:gd name="T8" fmla="*/ 10 w 81"/>
                <a:gd name="T9" fmla="*/ 27 h 34"/>
                <a:gd name="T10" fmla="*/ 10 w 81"/>
                <a:gd name="T11" fmla="*/ 27 h 34"/>
                <a:gd name="T12" fmla="*/ 9 w 81"/>
                <a:gd name="T13" fmla="*/ 27 h 34"/>
                <a:gd name="T14" fmla="*/ 0 w 81"/>
                <a:gd name="T15" fmla="*/ 31 h 34"/>
                <a:gd name="T16" fmla="*/ 0 w 81"/>
                <a:gd name="T17" fmla="*/ 34 h 34"/>
                <a:gd name="T18" fmla="*/ 11 w 81"/>
                <a:gd name="T19" fmla="*/ 3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34">
                  <a:moveTo>
                    <a:pt x="11" y="30"/>
                  </a:moveTo>
                  <a:cubicBezTo>
                    <a:pt x="11" y="30"/>
                    <a:pt x="11" y="30"/>
                    <a:pt x="11" y="30"/>
                  </a:cubicBezTo>
                  <a:cubicBezTo>
                    <a:pt x="81" y="2"/>
                    <a:pt x="81" y="2"/>
                    <a:pt x="81" y="2"/>
                  </a:cubicBezTo>
                  <a:cubicBezTo>
                    <a:pt x="81" y="2"/>
                    <a:pt x="80" y="1"/>
                    <a:pt x="79" y="0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2"/>
                    <a:pt x="0" y="33"/>
                    <a:pt x="0" y="34"/>
                  </a:cubicBezTo>
                  <a:cubicBezTo>
                    <a:pt x="11" y="30"/>
                    <a:pt x="11" y="30"/>
                    <a:pt x="11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7" name="Freeform 87"/>
            <p:cNvSpPr/>
            <p:nvPr/>
          </p:nvSpPr>
          <p:spPr bwMode="auto">
            <a:xfrm>
              <a:off x="484187" y="2913063"/>
              <a:ext cx="360363" cy="152400"/>
            </a:xfrm>
            <a:custGeom>
              <a:avLst/>
              <a:gdLst>
                <a:gd name="T0" fmla="*/ 0 w 60"/>
                <a:gd name="T1" fmla="*/ 25 h 25"/>
                <a:gd name="T2" fmla="*/ 1 w 60"/>
                <a:gd name="T3" fmla="*/ 24 h 25"/>
                <a:gd name="T4" fmla="*/ 60 w 60"/>
                <a:gd name="T5" fmla="*/ 1 h 25"/>
                <a:gd name="T6" fmla="*/ 56 w 60"/>
                <a:gd name="T7" fmla="*/ 0 h 25"/>
                <a:gd name="T8" fmla="*/ 2 w 60"/>
                <a:gd name="T9" fmla="*/ 21 h 25"/>
                <a:gd name="T10" fmla="*/ 0 w 60"/>
                <a:gd name="T11" fmla="*/ 25 h 25"/>
                <a:gd name="T12" fmla="*/ 0 w 60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5">
                  <a:moveTo>
                    <a:pt x="0" y="25"/>
                  </a:moveTo>
                  <a:cubicBezTo>
                    <a:pt x="1" y="24"/>
                    <a:pt x="1" y="24"/>
                    <a:pt x="1" y="24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59" y="0"/>
                    <a:pt x="58" y="0"/>
                    <a:pt x="56" y="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2"/>
                    <a:pt x="1" y="23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8" name="Freeform 88"/>
            <p:cNvSpPr/>
            <p:nvPr/>
          </p:nvSpPr>
          <p:spPr bwMode="auto">
            <a:xfrm>
              <a:off x="676275" y="3360738"/>
              <a:ext cx="319088" cy="133350"/>
            </a:xfrm>
            <a:custGeom>
              <a:avLst/>
              <a:gdLst>
                <a:gd name="T0" fmla="*/ 5 w 53"/>
                <a:gd name="T1" fmla="*/ 22 h 22"/>
                <a:gd name="T2" fmla="*/ 50 w 53"/>
                <a:gd name="T3" fmla="*/ 5 h 22"/>
                <a:gd name="T4" fmla="*/ 53 w 53"/>
                <a:gd name="T5" fmla="*/ 0 h 22"/>
                <a:gd name="T6" fmla="*/ 0 w 53"/>
                <a:gd name="T7" fmla="*/ 21 h 22"/>
                <a:gd name="T8" fmla="*/ 5 w 53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2">
                  <a:moveTo>
                    <a:pt x="5" y="22"/>
                  </a:moveTo>
                  <a:cubicBezTo>
                    <a:pt x="50" y="5"/>
                    <a:pt x="50" y="5"/>
                    <a:pt x="50" y="5"/>
                  </a:cubicBezTo>
                  <a:cubicBezTo>
                    <a:pt x="51" y="3"/>
                    <a:pt x="52" y="2"/>
                    <a:pt x="53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2"/>
                    <a:pt x="3" y="22"/>
                    <a:pt x="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9" name="Freeform 89"/>
            <p:cNvSpPr/>
            <p:nvPr/>
          </p:nvSpPr>
          <p:spPr bwMode="auto">
            <a:xfrm>
              <a:off x="568325" y="3251200"/>
              <a:ext cx="469900" cy="200025"/>
            </a:xfrm>
            <a:custGeom>
              <a:avLst/>
              <a:gdLst>
                <a:gd name="T0" fmla="*/ 10 w 78"/>
                <a:gd name="T1" fmla="*/ 30 h 33"/>
                <a:gd name="T2" fmla="*/ 11 w 78"/>
                <a:gd name="T3" fmla="*/ 29 h 33"/>
                <a:gd name="T4" fmla="*/ 78 w 78"/>
                <a:gd name="T5" fmla="*/ 3 h 33"/>
                <a:gd name="T6" fmla="*/ 78 w 78"/>
                <a:gd name="T7" fmla="*/ 0 h 33"/>
                <a:gd name="T8" fmla="*/ 10 w 78"/>
                <a:gd name="T9" fmla="*/ 27 h 33"/>
                <a:gd name="T10" fmla="*/ 9 w 78"/>
                <a:gd name="T11" fmla="*/ 27 h 33"/>
                <a:gd name="T12" fmla="*/ 9 w 78"/>
                <a:gd name="T13" fmla="*/ 27 h 33"/>
                <a:gd name="T14" fmla="*/ 0 w 78"/>
                <a:gd name="T15" fmla="*/ 31 h 33"/>
                <a:gd name="T16" fmla="*/ 3 w 78"/>
                <a:gd name="T17" fmla="*/ 33 h 33"/>
                <a:gd name="T18" fmla="*/ 10 w 78"/>
                <a:gd name="T19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33">
                  <a:moveTo>
                    <a:pt x="10" y="30"/>
                  </a:moveTo>
                  <a:cubicBezTo>
                    <a:pt x="11" y="29"/>
                    <a:pt x="11" y="29"/>
                    <a:pt x="11" y="29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2"/>
                    <a:pt x="78" y="1"/>
                    <a:pt x="78" y="0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" y="31"/>
                    <a:pt x="2" y="32"/>
                    <a:pt x="3" y="33"/>
                  </a:cubicBezTo>
                  <a:cubicBezTo>
                    <a:pt x="10" y="30"/>
                    <a:pt x="10" y="30"/>
                    <a:pt x="10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0" name="Freeform 90"/>
            <p:cNvSpPr/>
            <p:nvPr/>
          </p:nvSpPr>
          <p:spPr bwMode="auto">
            <a:xfrm>
              <a:off x="501650" y="3155950"/>
              <a:ext cx="542925" cy="228600"/>
            </a:xfrm>
            <a:custGeom>
              <a:avLst/>
              <a:gdLst>
                <a:gd name="T0" fmla="*/ 16 w 90"/>
                <a:gd name="T1" fmla="*/ 32 h 38"/>
                <a:gd name="T2" fmla="*/ 16 w 90"/>
                <a:gd name="T3" fmla="*/ 32 h 38"/>
                <a:gd name="T4" fmla="*/ 89 w 90"/>
                <a:gd name="T5" fmla="*/ 3 h 38"/>
                <a:gd name="T6" fmla="*/ 89 w 90"/>
                <a:gd name="T7" fmla="*/ 3 h 38"/>
                <a:gd name="T8" fmla="*/ 89 w 90"/>
                <a:gd name="T9" fmla="*/ 3 h 38"/>
                <a:gd name="T10" fmla="*/ 90 w 90"/>
                <a:gd name="T11" fmla="*/ 3 h 38"/>
                <a:gd name="T12" fmla="*/ 90 w 90"/>
                <a:gd name="T13" fmla="*/ 0 h 38"/>
                <a:gd name="T14" fmla="*/ 88 w 90"/>
                <a:gd name="T15" fmla="*/ 1 h 38"/>
                <a:gd name="T16" fmla="*/ 88 w 90"/>
                <a:gd name="T17" fmla="*/ 1 h 38"/>
                <a:gd name="T18" fmla="*/ 88 w 90"/>
                <a:gd name="T19" fmla="*/ 1 h 38"/>
                <a:gd name="T20" fmla="*/ 15 w 90"/>
                <a:gd name="T21" fmla="*/ 29 h 38"/>
                <a:gd name="T22" fmla="*/ 15 w 90"/>
                <a:gd name="T23" fmla="*/ 29 h 38"/>
                <a:gd name="T24" fmla="*/ 15 w 90"/>
                <a:gd name="T25" fmla="*/ 29 h 38"/>
                <a:gd name="T26" fmla="*/ 0 w 90"/>
                <a:gd name="T27" fmla="*/ 35 h 38"/>
                <a:gd name="T28" fmla="*/ 2 w 90"/>
                <a:gd name="T29" fmla="*/ 38 h 38"/>
                <a:gd name="T30" fmla="*/ 16 w 90"/>
                <a:gd name="T31" fmla="*/ 3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0" h="38">
                  <a:moveTo>
                    <a:pt x="16" y="32"/>
                  </a:moveTo>
                  <a:cubicBezTo>
                    <a:pt x="16" y="32"/>
                    <a:pt x="16" y="32"/>
                    <a:pt x="16" y="32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2"/>
                    <a:pt x="90" y="1"/>
                    <a:pt x="90" y="0"/>
                  </a:cubicBezTo>
                  <a:cubicBezTo>
                    <a:pt x="88" y="1"/>
                    <a:pt x="88" y="1"/>
                    <a:pt x="88" y="1"/>
                  </a:cubicBezTo>
                  <a:cubicBezTo>
                    <a:pt x="88" y="1"/>
                    <a:pt x="88" y="1"/>
                    <a:pt x="88" y="1"/>
                  </a:cubicBezTo>
                  <a:cubicBezTo>
                    <a:pt x="88" y="1"/>
                    <a:pt x="88" y="1"/>
                    <a:pt x="88" y="1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6"/>
                    <a:pt x="1" y="37"/>
                    <a:pt x="2" y="38"/>
                  </a:cubicBezTo>
                  <a:cubicBezTo>
                    <a:pt x="16" y="32"/>
                    <a:pt x="16" y="32"/>
                    <a:pt x="16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1" name="Freeform 91"/>
            <p:cNvSpPr/>
            <p:nvPr/>
          </p:nvSpPr>
          <p:spPr bwMode="auto">
            <a:xfrm>
              <a:off x="773112" y="3433763"/>
              <a:ext cx="157163" cy="65088"/>
            </a:xfrm>
            <a:custGeom>
              <a:avLst/>
              <a:gdLst>
                <a:gd name="T0" fmla="*/ 26 w 26"/>
                <a:gd name="T1" fmla="*/ 0 h 11"/>
                <a:gd name="T2" fmla="*/ 0 w 26"/>
                <a:gd name="T3" fmla="*/ 11 h 11"/>
                <a:gd name="T4" fmla="*/ 26 w 26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11">
                  <a:moveTo>
                    <a:pt x="26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10" y="10"/>
                    <a:pt x="19" y="6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2" name="Freeform 92"/>
            <p:cNvSpPr/>
            <p:nvPr/>
          </p:nvSpPr>
          <p:spPr bwMode="auto">
            <a:xfrm>
              <a:off x="609600" y="3300413"/>
              <a:ext cx="415925" cy="174625"/>
            </a:xfrm>
            <a:custGeom>
              <a:avLst/>
              <a:gdLst>
                <a:gd name="T0" fmla="*/ 6 w 69"/>
                <a:gd name="T1" fmla="*/ 28 h 29"/>
                <a:gd name="T2" fmla="*/ 6 w 69"/>
                <a:gd name="T3" fmla="*/ 28 h 29"/>
                <a:gd name="T4" fmla="*/ 68 w 69"/>
                <a:gd name="T5" fmla="*/ 4 h 29"/>
                <a:gd name="T6" fmla="*/ 69 w 69"/>
                <a:gd name="T7" fmla="*/ 0 h 29"/>
                <a:gd name="T8" fmla="*/ 5 w 69"/>
                <a:gd name="T9" fmla="*/ 25 h 29"/>
                <a:gd name="T10" fmla="*/ 5 w 69"/>
                <a:gd name="T11" fmla="*/ 26 h 29"/>
                <a:gd name="T12" fmla="*/ 5 w 69"/>
                <a:gd name="T13" fmla="*/ 26 h 29"/>
                <a:gd name="T14" fmla="*/ 0 w 69"/>
                <a:gd name="T15" fmla="*/ 27 h 29"/>
                <a:gd name="T16" fmla="*/ 4 w 69"/>
                <a:gd name="T17" fmla="*/ 29 h 29"/>
                <a:gd name="T18" fmla="*/ 6 w 69"/>
                <a:gd name="T19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29">
                  <a:moveTo>
                    <a:pt x="6" y="28"/>
                  </a:moveTo>
                  <a:cubicBezTo>
                    <a:pt x="6" y="28"/>
                    <a:pt x="6" y="28"/>
                    <a:pt x="6" y="28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8" y="3"/>
                    <a:pt x="69" y="2"/>
                    <a:pt x="69" y="0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2" y="28"/>
                    <a:pt x="3" y="29"/>
                    <a:pt x="4" y="29"/>
                  </a:cubicBezTo>
                  <a:cubicBezTo>
                    <a:pt x="6" y="28"/>
                    <a:pt x="6" y="28"/>
                    <a:pt x="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3" name="Freeform 93"/>
            <p:cNvSpPr/>
            <p:nvPr/>
          </p:nvSpPr>
          <p:spPr bwMode="auto">
            <a:xfrm>
              <a:off x="531812" y="3203575"/>
              <a:ext cx="512763" cy="211138"/>
            </a:xfrm>
            <a:custGeom>
              <a:avLst/>
              <a:gdLst>
                <a:gd name="T0" fmla="*/ 14 w 85"/>
                <a:gd name="T1" fmla="*/ 31 h 35"/>
                <a:gd name="T2" fmla="*/ 14 w 85"/>
                <a:gd name="T3" fmla="*/ 31 h 35"/>
                <a:gd name="T4" fmla="*/ 85 w 85"/>
                <a:gd name="T5" fmla="*/ 3 h 35"/>
                <a:gd name="T6" fmla="*/ 85 w 85"/>
                <a:gd name="T7" fmla="*/ 0 h 35"/>
                <a:gd name="T8" fmla="*/ 13 w 85"/>
                <a:gd name="T9" fmla="*/ 28 h 35"/>
                <a:gd name="T10" fmla="*/ 13 w 85"/>
                <a:gd name="T11" fmla="*/ 28 h 35"/>
                <a:gd name="T12" fmla="*/ 12 w 85"/>
                <a:gd name="T13" fmla="*/ 28 h 35"/>
                <a:gd name="T14" fmla="*/ 0 w 85"/>
                <a:gd name="T15" fmla="*/ 33 h 35"/>
                <a:gd name="T16" fmla="*/ 2 w 85"/>
                <a:gd name="T17" fmla="*/ 35 h 35"/>
                <a:gd name="T18" fmla="*/ 14 w 85"/>
                <a:gd name="T19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35">
                  <a:moveTo>
                    <a:pt x="14" y="31"/>
                  </a:moveTo>
                  <a:cubicBezTo>
                    <a:pt x="14" y="31"/>
                    <a:pt x="14" y="31"/>
                    <a:pt x="14" y="31"/>
                  </a:cubicBezTo>
                  <a:cubicBezTo>
                    <a:pt x="85" y="3"/>
                    <a:pt x="85" y="3"/>
                    <a:pt x="85" y="3"/>
                  </a:cubicBezTo>
                  <a:cubicBezTo>
                    <a:pt x="85" y="2"/>
                    <a:pt x="85" y="1"/>
                    <a:pt x="85" y="0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" y="34"/>
                    <a:pt x="1" y="35"/>
                    <a:pt x="2" y="35"/>
                  </a:cubicBezTo>
                  <a:cubicBezTo>
                    <a:pt x="14" y="31"/>
                    <a:pt x="14" y="31"/>
                    <a:pt x="14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4" name="Freeform 94"/>
            <p:cNvSpPr/>
            <p:nvPr/>
          </p:nvSpPr>
          <p:spPr bwMode="auto">
            <a:xfrm>
              <a:off x="477837" y="3113088"/>
              <a:ext cx="560388" cy="228600"/>
            </a:xfrm>
            <a:custGeom>
              <a:avLst/>
              <a:gdLst>
                <a:gd name="T0" fmla="*/ 17 w 93"/>
                <a:gd name="T1" fmla="*/ 32 h 38"/>
                <a:gd name="T2" fmla="*/ 18 w 93"/>
                <a:gd name="T3" fmla="*/ 32 h 38"/>
                <a:gd name="T4" fmla="*/ 90 w 93"/>
                <a:gd name="T5" fmla="*/ 4 h 38"/>
                <a:gd name="T6" fmla="*/ 90 w 93"/>
                <a:gd name="T7" fmla="*/ 4 h 38"/>
                <a:gd name="T8" fmla="*/ 91 w 93"/>
                <a:gd name="T9" fmla="*/ 3 h 38"/>
                <a:gd name="T10" fmla="*/ 93 w 93"/>
                <a:gd name="T11" fmla="*/ 3 h 38"/>
                <a:gd name="T12" fmla="*/ 92 w 93"/>
                <a:gd name="T13" fmla="*/ 0 h 38"/>
                <a:gd name="T14" fmla="*/ 89 w 93"/>
                <a:gd name="T15" fmla="*/ 1 h 38"/>
                <a:gd name="T16" fmla="*/ 89 w 93"/>
                <a:gd name="T17" fmla="*/ 1 h 38"/>
                <a:gd name="T18" fmla="*/ 89 w 93"/>
                <a:gd name="T19" fmla="*/ 1 h 38"/>
                <a:gd name="T20" fmla="*/ 17 w 93"/>
                <a:gd name="T21" fmla="*/ 29 h 38"/>
                <a:gd name="T22" fmla="*/ 16 w 93"/>
                <a:gd name="T23" fmla="*/ 29 h 38"/>
                <a:gd name="T24" fmla="*/ 16 w 93"/>
                <a:gd name="T25" fmla="*/ 30 h 38"/>
                <a:gd name="T26" fmla="*/ 0 w 93"/>
                <a:gd name="T27" fmla="*/ 36 h 38"/>
                <a:gd name="T28" fmla="*/ 2 w 93"/>
                <a:gd name="T29" fmla="*/ 38 h 38"/>
                <a:gd name="T30" fmla="*/ 17 w 93"/>
                <a:gd name="T31" fmla="*/ 3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3" h="38">
                  <a:moveTo>
                    <a:pt x="17" y="32"/>
                  </a:moveTo>
                  <a:cubicBezTo>
                    <a:pt x="18" y="32"/>
                    <a:pt x="18" y="32"/>
                    <a:pt x="18" y="32"/>
                  </a:cubicBezTo>
                  <a:cubicBezTo>
                    <a:pt x="90" y="4"/>
                    <a:pt x="90" y="4"/>
                    <a:pt x="90" y="4"/>
                  </a:cubicBezTo>
                  <a:cubicBezTo>
                    <a:pt x="90" y="4"/>
                    <a:pt x="90" y="4"/>
                    <a:pt x="90" y="4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93" y="3"/>
                    <a:pt x="93" y="3"/>
                    <a:pt x="93" y="3"/>
                  </a:cubicBezTo>
                  <a:cubicBezTo>
                    <a:pt x="92" y="2"/>
                    <a:pt x="92" y="1"/>
                    <a:pt x="92" y="0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37"/>
                    <a:pt x="1" y="38"/>
                    <a:pt x="2" y="38"/>
                  </a:cubicBezTo>
                  <a:cubicBezTo>
                    <a:pt x="17" y="32"/>
                    <a:pt x="17" y="32"/>
                    <a:pt x="17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85" grpId="0" animBg="1"/>
      <p:bldP spid="87" grpId="0" animBg="1"/>
      <p:bldP spid="88" grpId="0" animBg="1"/>
      <p:bldP spid="89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81509" y="1419622"/>
            <a:ext cx="2667412" cy="2758621"/>
            <a:chOff x="681509" y="1640924"/>
            <a:chExt cx="2667412" cy="2758621"/>
          </a:xfrm>
        </p:grpSpPr>
        <p:sp>
          <p:nvSpPr>
            <p:cNvPr id="9" name="Oval 43"/>
            <p:cNvSpPr/>
            <p:nvPr/>
          </p:nvSpPr>
          <p:spPr>
            <a:xfrm>
              <a:off x="2690733" y="1688122"/>
              <a:ext cx="658188" cy="658188"/>
            </a:xfrm>
            <a:prstGeom prst="ellipse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" name="Freeform: Shape 59"/>
            <p:cNvSpPr>
              <a:spLocks noChangeAspect="1"/>
            </p:cNvSpPr>
            <p:nvPr/>
          </p:nvSpPr>
          <p:spPr bwMode="auto">
            <a:xfrm>
              <a:off x="2876931" y="1875307"/>
              <a:ext cx="285790" cy="283818"/>
            </a:xfrm>
            <a:custGeom>
              <a:avLst/>
              <a:gdLst>
                <a:gd name="connsiteX0" fmla="*/ 192690 w 508000"/>
                <a:gd name="connsiteY0" fmla="*/ 147144 h 504495"/>
                <a:gd name="connsiteX1" fmla="*/ 254001 w 508000"/>
                <a:gd name="connsiteY1" fmla="*/ 147144 h 504495"/>
                <a:gd name="connsiteX2" fmla="*/ 297794 w 508000"/>
                <a:gd name="connsiteY2" fmla="*/ 164661 h 504495"/>
                <a:gd name="connsiteX3" fmla="*/ 315311 w 508000"/>
                <a:gd name="connsiteY3" fmla="*/ 199696 h 504495"/>
                <a:gd name="connsiteX4" fmla="*/ 297794 w 508000"/>
                <a:gd name="connsiteY4" fmla="*/ 234730 h 504495"/>
                <a:gd name="connsiteX5" fmla="*/ 254001 w 508000"/>
                <a:gd name="connsiteY5" fmla="*/ 252247 h 504495"/>
                <a:gd name="connsiteX6" fmla="*/ 192690 w 508000"/>
                <a:gd name="connsiteY6" fmla="*/ 252247 h 504495"/>
                <a:gd name="connsiteX7" fmla="*/ 192690 w 508000"/>
                <a:gd name="connsiteY7" fmla="*/ 147144 h 504495"/>
                <a:gd name="connsiteX8" fmla="*/ 140138 w 508000"/>
                <a:gd name="connsiteY8" fmla="*/ 113076 h 504495"/>
                <a:gd name="connsiteX9" fmla="*/ 140138 w 508000"/>
                <a:gd name="connsiteY9" fmla="*/ 391419 h 504495"/>
                <a:gd name="connsiteX10" fmla="*/ 192690 w 508000"/>
                <a:gd name="connsiteY10" fmla="*/ 391419 h 504495"/>
                <a:gd name="connsiteX11" fmla="*/ 192690 w 508000"/>
                <a:gd name="connsiteY11" fmla="*/ 287040 h 504495"/>
                <a:gd name="connsiteX12" fmla="*/ 262759 w 508000"/>
                <a:gd name="connsiteY12" fmla="*/ 287040 h 504495"/>
                <a:gd name="connsiteX13" fmla="*/ 341586 w 508000"/>
                <a:gd name="connsiteY13" fmla="*/ 260946 h 504495"/>
                <a:gd name="connsiteX14" fmla="*/ 367862 w 508000"/>
                <a:gd name="connsiteY14" fmla="*/ 200058 h 504495"/>
                <a:gd name="connsiteX15" fmla="*/ 341586 w 508000"/>
                <a:gd name="connsiteY15" fmla="*/ 139171 h 504495"/>
                <a:gd name="connsiteX16" fmla="*/ 262759 w 508000"/>
                <a:gd name="connsiteY16" fmla="*/ 113076 h 504495"/>
                <a:gd name="connsiteX17" fmla="*/ 140138 w 508000"/>
                <a:gd name="connsiteY17" fmla="*/ 113076 h 504495"/>
                <a:gd name="connsiteX18" fmla="*/ 52552 w 508000"/>
                <a:gd name="connsiteY18" fmla="*/ 0 h 504495"/>
                <a:gd name="connsiteX19" fmla="*/ 446690 w 508000"/>
                <a:gd name="connsiteY19" fmla="*/ 0 h 504495"/>
                <a:gd name="connsiteX20" fmla="*/ 508000 w 508000"/>
                <a:gd name="connsiteY20" fmla="*/ 52189 h 504495"/>
                <a:gd name="connsiteX21" fmla="*/ 508000 w 508000"/>
                <a:gd name="connsiteY21" fmla="*/ 443608 h 504495"/>
                <a:gd name="connsiteX22" fmla="*/ 446690 w 508000"/>
                <a:gd name="connsiteY22" fmla="*/ 504495 h 504495"/>
                <a:gd name="connsiteX23" fmla="*/ 52552 w 508000"/>
                <a:gd name="connsiteY23" fmla="*/ 504495 h 504495"/>
                <a:gd name="connsiteX24" fmla="*/ 0 w 508000"/>
                <a:gd name="connsiteY24" fmla="*/ 443608 h 504495"/>
                <a:gd name="connsiteX25" fmla="*/ 0 w 508000"/>
                <a:gd name="connsiteY25" fmla="*/ 52189 h 504495"/>
                <a:gd name="connsiteX26" fmla="*/ 52552 w 508000"/>
                <a:gd name="connsiteY26" fmla="*/ 0 h 504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000" h="504495">
                  <a:moveTo>
                    <a:pt x="192690" y="147144"/>
                  </a:moveTo>
                  <a:cubicBezTo>
                    <a:pt x="254001" y="147144"/>
                    <a:pt x="254001" y="147144"/>
                    <a:pt x="254001" y="147144"/>
                  </a:cubicBezTo>
                  <a:cubicBezTo>
                    <a:pt x="271518" y="147144"/>
                    <a:pt x="289035" y="155903"/>
                    <a:pt x="297794" y="164661"/>
                  </a:cubicBezTo>
                  <a:cubicBezTo>
                    <a:pt x="306552" y="173420"/>
                    <a:pt x="315311" y="182178"/>
                    <a:pt x="315311" y="199696"/>
                  </a:cubicBezTo>
                  <a:cubicBezTo>
                    <a:pt x="315311" y="217213"/>
                    <a:pt x="306552" y="225971"/>
                    <a:pt x="297794" y="234730"/>
                  </a:cubicBezTo>
                  <a:cubicBezTo>
                    <a:pt x="289035" y="243488"/>
                    <a:pt x="280277" y="252247"/>
                    <a:pt x="254001" y="252247"/>
                  </a:cubicBezTo>
                  <a:lnTo>
                    <a:pt x="192690" y="252247"/>
                  </a:lnTo>
                  <a:cubicBezTo>
                    <a:pt x="192690" y="147144"/>
                    <a:pt x="192690" y="147144"/>
                    <a:pt x="192690" y="147144"/>
                  </a:cubicBezTo>
                  <a:close/>
                  <a:moveTo>
                    <a:pt x="140138" y="113076"/>
                  </a:moveTo>
                  <a:cubicBezTo>
                    <a:pt x="140138" y="113076"/>
                    <a:pt x="140138" y="113076"/>
                    <a:pt x="140138" y="391419"/>
                  </a:cubicBezTo>
                  <a:cubicBezTo>
                    <a:pt x="140138" y="391419"/>
                    <a:pt x="140138" y="391419"/>
                    <a:pt x="192690" y="391419"/>
                  </a:cubicBezTo>
                  <a:cubicBezTo>
                    <a:pt x="192690" y="391419"/>
                    <a:pt x="192690" y="391419"/>
                    <a:pt x="192690" y="287040"/>
                  </a:cubicBezTo>
                  <a:cubicBezTo>
                    <a:pt x="192690" y="287040"/>
                    <a:pt x="192690" y="287040"/>
                    <a:pt x="262759" y="287040"/>
                  </a:cubicBezTo>
                  <a:cubicBezTo>
                    <a:pt x="306552" y="287040"/>
                    <a:pt x="324069" y="278342"/>
                    <a:pt x="341586" y="260946"/>
                  </a:cubicBezTo>
                  <a:cubicBezTo>
                    <a:pt x="359104" y="252248"/>
                    <a:pt x="367862" y="226153"/>
                    <a:pt x="367862" y="200058"/>
                  </a:cubicBezTo>
                  <a:cubicBezTo>
                    <a:pt x="367862" y="173964"/>
                    <a:pt x="359104" y="156567"/>
                    <a:pt x="341586" y="139171"/>
                  </a:cubicBezTo>
                  <a:cubicBezTo>
                    <a:pt x="324069" y="121775"/>
                    <a:pt x="306552" y="113076"/>
                    <a:pt x="262759" y="113076"/>
                  </a:cubicBezTo>
                  <a:cubicBezTo>
                    <a:pt x="262759" y="113076"/>
                    <a:pt x="262759" y="113076"/>
                    <a:pt x="140138" y="113076"/>
                  </a:cubicBezTo>
                  <a:close/>
                  <a:moveTo>
                    <a:pt x="52552" y="0"/>
                  </a:moveTo>
                  <a:cubicBezTo>
                    <a:pt x="52552" y="0"/>
                    <a:pt x="52552" y="0"/>
                    <a:pt x="446690" y="0"/>
                  </a:cubicBezTo>
                  <a:cubicBezTo>
                    <a:pt x="481724" y="0"/>
                    <a:pt x="508000" y="26095"/>
                    <a:pt x="508000" y="52189"/>
                  </a:cubicBezTo>
                  <a:cubicBezTo>
                    <a:pt x="508000" y="52189"/>
                    <a:pt x="508000" y="52189"/>
                    <a:pt x="508000" y="443608"/>
                  </a:cubicBezTo>
                  <a:cubicBezTo>
                    <a:pt x="508000" y="478401"/>
                    <a:pt x="481724" y="504495"/>
                    <a:pt x="446690" y="504495"/>
                  </a:cubicBezTo>
                  <a:cubicBezTo>
                    <a:pt x="446690" y="504495"/>
                    <a:pt x="446690" y="504495"/>
                    <a:pt x="52552" y="504495"/>
                  </a:cubicBezTo>
                  <a:cubicBezTo>
                    <a:pt x="26276" y="504495"/>
                    <a:pt x="0" y="478401"/>
                    <a:pt x="0" y="443608"/>
                  </a:cubicBezTo>
                  <a:cubicBezTo>
                    <a:pt x="0" y="443608"/>
                    <a:pt x="0" y="443608"/>
                    <a:pt x="0" y="52189"/>
                  </a:cubicBezTo>
                  <a:cubicBezTo>
                    <a:pt x="0" y="26095"/>
                    <a:pt x="26276" y="0"/>
                    <a:pt x="5255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Oval 46"/>
            <p:cNvSpPr/>
            <p:nvPr/>
          </p:nvSpPr>
          <p:spPr>
            <a:xfrm>
              <a:off x="2690733" y="2714739"/>
              <a:ext cx="658188" cy="658188"/>
            </a:xfrm>
            <a:prstGeom prst="ellipse">
              <a:avLst/>
            </a:prstGeom>
            <a:solidFill>
              <a:srgbClr val="365974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" name="Freeform: Shape 61"/>
            <p:cNvSpPr>
              <a:spLocks noChangeAspect="1"/>
            </p:cNvSpPr>
            <p:nvPr/>
          </p:nvSpPr>
          <p:spPr bwMode="auto">
            <a:xfrm>
              <a:off x="2872102" y="2903614"/>
              <a:ext cx="285790" cy="241801"/>
            </a:xfrm>
            <a:custGeom>
              <a:avLst/>
              <a:gdLst>
                <a:gd name="T0" fmla="*/ 400 w 434"/>
                <a:gd name="T1" fmla="*/ 34 h 367"/>
                <a:gd name="T2" fmla="*/ 317 w 434"/>
                <a:gd name="T3" fmla="*/ 0 h 367"/>
                <a:gd name="T4" fmla="*/ 235 w 434"/>
                <a:gd name="T5" fmla="*/ 34 h 367"/>
                <a:gd name="T6" fmla="*/ 200 w 434"/>
                <a:gd name="T7" fmla="*/ 117 h 367"/>
                <a:gd name="T8" fmla="*/ 200 w 434"/>
                <a:gd name="T9" fmla="*/ 167 h 367"/>
                <a:gd name="T10" fmla="*/ 25 w 434"/>
                <a:gd name="T11" fmla="*/ 167 h 367"/>
                <a:gd name="T12" fmla="*/ 7 w 434"/>
                <a:gd name="T13" fmla="*/ 174 h 367"/>
                <a:gd name="T14" fmla="*/ 0 w 434"/>
                <a:gd name="T15" fmla="*/ 192 h 367"/>
                <a:gd name="T16" fmla="*/ 0 w 434"/>
                <a:gd name="T17" fmla="*/ 342 h 367"/>
                <a:gd name="T18" fmla="*/ 7 w 434"/>
                <a:gd name="T19" fmla="*/ 360 h 367"/>
                <a:gd name="T20" fmla="*/ 25 w 434"/>
                <a:gd name="T21" fmla="*/ 367 h 367"/>
                <a:gd name="T22" fmla="*/ 275 w 434"/>
                <a:gd name="T23" fmla="*/ 367 h 367"/>
                <a:gd name="T24" fmla="*/ 293 w 434"/>
                <a:gd name="T25" fmla="*/ 360 h 367"/>
                <a:gd name="T26" fmla="*/ 300 w 434"/>
                <a:gd name="T27" fmla="*/ 342 h 367"/>
                <a:gd name="T28" fmla="*/ 300 w 434"/>
                <a:gd name="T29" fmla="*/ 192 h 367"/>
                <a:gd name="T30" fmla="*/ 293 w 434"/>
                <a:gd name="T31" fmla="*/ 174 h 367"/>
                <a:gd name="T32" fmla="*/ 275 w 434"/>
                <a:gd name="T33" fmla="*/ 167 h 367"/>
                <a:gd name="T34" fmla="*/ 250 w 434"/>
                <a:gd name="T35" fmla="*/ 167 h 367"/>
                <a:gd name="T36" fmla="*/ 250 w 434"/>
                <a:gd name="T37" fmla="*/ 117 h 367"/>
                <a:gd name="T38" fmla="*/ 270 w 434"/>
                <a:gd name="T39" fmla="*/ 70 h 367"/>
                <a:gd name="T40" fmla="*/ 317 w 434"/>
                <a:gd name="T41" fmla="*/ 50 h 367"/>
                <a:gd name="T42" fmla="*/ 364 w 434"/>
                <a:gd name="T43" fmla="*/ 70 h 367"/>
                <a:gd name="T44" fmla="*/ 384 w 434"/>
                <a:gd name="T45" fmla="*/ 117 h 367"/>
                <a:gd name="T46" fmla="*/ 384 w 434"/>
                <a:gd name="T47" fmla="*/ 184 h 367"/>
                <a:gd name="T48" fmla="*/ 389 w 434"/>
                <a:gd name="T49" fmla="*/ 195 h 367"/>
                <a:gd name="T50" fmla="*/ 400 w 434"/>
                <a:gd name="T51" fmla="*/ 200 h 367"/>
                <a:gd name="T52" fmla="*/ 417 w 434"/>
                <a:gd name="T53" fmla="*/ 200 h 367"/>
                <a:gd name="T54" fmla="*/ 429 w 434"/>
                <a:gd name="T55" fmla="*/ 195 h 367"/>
                <a:gd name="T56" fmla="*/ 434 w 434"/>
                <a:gd name="T57" fmla="*/ 184 h 367"/>
                <a:gd name="T58" fmla="*/ 434 w 434"/>
                <a:gd name="T59" fmla="*/ 117 h 367"/>
                <a:gd name="T60" fmla="*/ 400 w 434"/>
                <a:gd name="T61" fmla="*/ 34 h 367"/>
                <a:gd name="T62" fmla="*/ 400 w 434"/>
                <a:gd name="T63" fmla="*/ 34 h 367"/>
                <a:gd name="T64" fmla="*/ 400 w 434"/>
                <a:gd name="T65" fmla="*/ 34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4" h="367">
                  <a:moveTo>
                    <a:pt x="400" y="34"/>
                  </a:moveTo>
                  <a:cubicBezTo>
                    <a:pt x="377" y="11"/>
                    <a:pt x="349" y="0"/>
                    <a:pt x="317" y="0"/>
                  </a:cubicBezTo>
                  <a:cubicBezTo>
                    <a:pt x="285" y="0"/>
                    <a:pt x="257" y="11"/>
                    <a:pt x="235" y="34"/>
                  </a:cubicBezTo>
                  <a:cubicBezTo>
                    <a:pt x="212" y="57"/>
                    <a:pt x="200" y="85"/>
                    <a:pt x="200" y="117"/>
                  </a:cubicBezTo>
                  <a:cubicBezTo>
                    <a:pt x="200" y="167"/>
                    <a:pt x="200" y="167"/>
                    <a:pt x="200" y="167"/>
                  </a:cubicBezTo>
                  <a:cubicBezTo>
                    <a:pt x="25" y="167"/>
                    <a:pt x="25" y="167"/>
                    <a:pt x="25" y="167"/>
                  </a:cubicBezTo>
                  <a:cubicBezTo>
                    <a:pt x="18" y="167"/>
                    <a:pt x="12" y="169"/>
                    <a:pt x="7" y="174"/>
                  </a:cubicBezTo>
                  <a:cubicBezTo>
                    <a:pt x="2" y="179"/>
                    <a:pt x="0" y="185"/>
                    <a:pt x="0" y="192"/>
                  </a:cubicBezTo>
                  <a:cubicBezTo>
                    <a:pt x="0" y="342"/>
                    <a:pt x="0" y="342"/>
                    <a:pt x="0" y="342"/>
                  </a:cubicBezTo>
                  <a:cubicBezTo>
                    <a:pt x="0" y="349"/>
                    <a:pt x="2" y="355"/>
                    <a:pt x="7" y="360"/>
                  </a:cubicBezTo>
                  <a:cubicBezTo>
                    <a:pt x="12" y="365"/>
                    <a:pt x="18" y="367"/>
                    <a:pt x="25" y="367"/>
                  </a:cubicBezTo>
                  <a:cubicBezTo>
                    <a:pt x="275" y="367"/>
                    <a:pt x="275" y="367"/>
                    <a:pt x="275" y="367"/>
                  </a:cubicBezTo>
                  <a:cubicBezTo>
                    <a:pt x="282" y="367"/>
                    <a:pt x="288" y="365"/>
                    <a:pt x="293" y="360"/>
                  </a:cubicBezTo>
                  <a:cubicBezTo>
                    <a:pt x="298" y="355"/>
                    <a:pt x="300" y="349"/>
                    <a:pt x="300" y="342"/>
                  </a:cubicBezTo>
                  <a:cubicBezTo>
                    <a:pt x="300" y="192"/>
                    <a:pt x="300" y="192"/>
                    <a:pt x="300" y="192"/>
                  </a:cubicBezTo>
                  <a:cubicBezTo>
                    <a:pt x="300" y="185"/>
                    <a:pt x="298" y="179"/>
                    <a:pt x="293" y="174"/>
                  </a:cubicBezTo>
                  <a:cubicBezTo>
                    <a:pt x="288" y="169"/>
                    <a:pt x="282" y="167"/>
                    <a:pt x="275" y="167"/>
                  </a:cubicBezTo>
                  <a:cubicBezTo>
                    <a:pt x="250" y="167"/>
                    <a:pt x="250" y="167"/>
                    <a:pt x="250" y="167"/>
                  </a:cubicBezTo>
                  <a:cubicBezTo>
                    <a:pt x="250" y="117"/>
                    <a:pt x="250" y="117"/>
                    <a:pt x="250" y="117"/>
                  </a:cubicBezTo>
                  <a:cubicBezTo>
                    <a:pt x="250" y="98"/>
                    <a:pt x="257" y="83"/>
                    <a:pt x="270" y="70"/>
                  </a:cubicBezTo>
                  <a:cubicBezTo>
                    <a:pt x="283" y="57"/>
                    <a:pt x="299" y="50"/>
                    <a:pt x="317" y="50"/>
                  </a:cubicBezTo>
                  <a:cubicBezTo>
                    <a:pt x="335" y="50"/>
                    <a:pt x="351" y="57"/>
                    <a:pt x="364" y="70"/>
                  </a:cubicBezTo>
                  <a:cubicBezTo>
                    <a:pt x="377" y="83"/>
                    <a:pt x="384" y="98"/>
                    <a:pt x="384" y="117"/>
                  </a:cubicBezTo>
                  <a:cubicBezTo>
                    <a:pt x="384" y="184"/>
                    <a:pt x="384" y="184"/>
                    <a:pt x="384" y="184"/>
                  </a:cubicBezTo>
                  <a:cubicBezTo>
                    <a:pt x="384" y="188"/>
                    <a:pt x="385" y="192"/>
                    <a:pt x="389" y="195"/>
                  </a:cubicBezTo>
                  <a:cubicBezTo>
                    <a:pt x="392" y="199"/>
                    <a:pt x="396" y="200"/>
                    <a:pt x="400" y="200"/>
                  </a:cubicBezTo>
                  <a:cubicBezTo>
                    <a:pt x="417" y="200"/>
                    <a:pt x="417" y="200"/>
                    <a:pt x="417" y="200"/>
                  </a:cubicBezTo>
                  <a:cubicBezTo>
                    <a:pt x="422" y="200"/>
                    <a:pt x="426" y="199"/>
                    <a:pt x="429" y="195"/>
                  </a:cubicBezTo>
                  <a:cubicBezTo>
                    <a:pt x="432" y="192"/>
                    <a:pt x="434" y="188"/>
                    <a:pt x="434" y="184"/>
                  </a:cubicBezTo>
                  <a:cubicBezTo>
                    <a:pt x="434" y="117"/>
                    <a:pt x="434" y="117"/>
                    <a:pt x="434" y="117"/>
                  </a:cubicBezTo>
                  <a:cubicBezTo>
                    <a:pt x="434" y="85"/>
                    <a:pt x="422" y="57"/>
                    <a:pt x="400" y="34"/>
                  </a:cubicBezTo>
                  <a:close/>
                  <a:moveTo>
                    <a:pt x="400" y="34"/>
                  </a:moveTo>
                  <a:cubicBezTo>
                    <a:pt x="400" y="34"/>
                    <a:pt x="400" y="34"/>
                    <a:pt x="400" y="3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Oval 51"/>
            <p:cNvSpPr/>
            <p:nvPr/>
          </p:nvSpPr>
          <p:spPr>
            <a:xfrm>
              <a:off x="2685903" y="3741357"/>
              <a:ext cx="658188" cy="658188"/>
            </a:xfrm>
            <a:prstGeom prst="ellipse">
              <a:avLst/>
            </a:prstGeom>
            <a:solidFill>
              <a:schemeClr val="accent6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Freeform: Shape 62"/>
            <p:cNvSpPr>
              <a:spLocks noChangeAspect="1"/>
            </p:cNvSpPr>
            <p:nvPr/>
          </p:nvSpPr>
          <p:spPr bwMode="auto">
            <a:xfrm>
              <a:off x="2878881" y="3959815"/>
              <a:ext cx="285790" cy="221273"/>
            </a:xfrm>
            <a:custGeom>
              <a:avLst/>
              <a:gdLst>
                <a:gd name="T0" fmla="*/ 168 w 237"/>
                <a:gd name="T1" fmla="*/ 57 h 183"/>
                <a:gd name="T2" fmla="*/ 168 w 237"/>
                <a:gd name="T3" fmla="*/ 41 h 183"/>
                <a:gd name="T4" fmla="*/ 131 w 237"/>
                <a:gd name="T5" fmla="*/ 15 h 183"/>
                <a:gd name="T6" fmla="*/ 37 w 237"/>
                <a:gd name="T7" fmla="*/ 0 h 183"/>
                <a:gd name="T8" fmla="*/ 35 w 237"/>
                <a:gd name="T9" fmla="*/ 41 h 183"/>
                <a:gd name="T10" fmla="*/ 0 w 237"/>
                <a:gd name="T11" fmla="*/ 49 h 183"/>
                <a:gd name="T12" fmla="*/ 35 w 237"/>
                <a:gd name="T13" fmla="*/ 57 h 183"/>
                <a:gd name="T14" fmla="*/ 37 w 237"/>
                <a:gd name="T15" fmla="*/ 177 h 183"/>
                <a:gd name="T16" fmla="*/ 62 w 237"/>
                <a:gd name="T17" fmla="*/ 175 h 183"/>
                <a:gd name="T18" fmla="*/ 98 w 237"/>
                <a:gd name="T19" fmla="*/ 103 h 183"/>
                <a:gd name="T20" fmla="*/ 126 w 237"/>
                <a:gd name="T21" fmla="*/ 177 h 183"/>
                <a:gd name="T22" fmla="*/ 151 w 237"/>
                <a:gd name="T23" fmla="*/ 176 h 183"/>
                <a:gd name="T24" fmla="*/ 122 w 237"/>
                <a:gd name="T25" fmla="*/ 96 h 183"/>
                <a:gd name="T26" fmla="*/ 62 w 237"/>
                <a:gd name="T27" fmla="*/ 22 h 183"/>
                <a:gd name="T28" fmla="*/ 117 w 237"/>
                <a:gd name="T29" fmla="*/ 41 h 183"/>
                <a:gd name="T30" fmla="*/ 62 w 237"/>
                <a:gd name="T31" fmla="*/ 22 h 183"/>
                <a:gd name="T32" fmla="*/ 62 w 237"/>
                <a:gd name="T33" fmla="*/ 82 h 183"/>
                <a:gd name="T34" fmla="*/ 118 w 237"/>
                <a:gd name="T35" fmla="*/ 57 h 183"/>
                <a:gd name="T36" fmla="*/ 237 w 237"/>
                <a:gd name="T37" fmla="*/ 145 h 183"/>
                <a:gd name="T38" fmla="*/ 158 w 237"/>
                <a:gd name="T39" fmla="*/ 174 h 183"/>
                <a:gd name="T40" fmla="*/ 155 w 237"/>
                <a:gd name="T41" fmla="*/ 172 h 183"/>
                <a:gd name="T42" fmla="*/ 163 w 237"/>
                <a:gd name="T43" fmla="*/ 151 h 183"/>
                <a:gd name="T44" fmla="*/ 167 w 237"/>
                <a:gd name="T45" fmla="*/ 153 h 183"/>
                <a:gd name="T46" fmla="*/ 210 w 237"/>
                <a:gd name="T47" fmla="*/ 147 h 183"/>
                <a:gd name="T48" fmla="*/ 159 w 237"/>
                <a:gd name="T49" fmla="*/ 95 h 183"/>
                <a:gd name="T50" fmla="*/ 231 w 237"/>
                <a:gd name="T51" fmla="*/ 66 h 183"/>
                <a:gd name="T52" fmla="*/ 233 w 237"/>
                <a:gd name="T53" fmla="*/ 68 h 183"/>
                <a:gd name="T54" fmla="*/ 226 w 237"/>
                <a:gd name="T55" fmla="*/ 88 h 183"/>
                <a:gd name="T56" fmla="*/ 222 w 237"/>
                <a:gd name="T57" fmla="*/ 87 h 183"/>
                <a:gd name="T58" fmla="*/ 186 w 237"/>
                <a:gd name="T59" fmla="*/ 92 h 183"/>
                <a:gd name="T60" fmla="*/ 237 w 237"/>
                <a:gd name="T61" fmla="*/ 145 h 183"/>
                <a:gd name="T62" fmla="*/ 237 w 237"/>
                <a:gd name="T63" fmla="*/ 14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7" h="183">
                  <a:moveTo>
                    <a:pt x="145" y="57"/>
                  </a:moveTo>
                  <a:cubicBezTo>
                    <a:pt x="168" y="57"/>
                    <a:pt x="168" y="57"/>
                    <a:pt x="168" y="57"/>
                  </a:cubicBezTo>
                  <a:cubicBezTo>
                    <a:pt x="173" y="57"/>
                    <a:pt x="177" y="54"/>
                    <a:pt x="177" y="49"/>
                  </a:cubicBezTo>
                  <a:cubicBezTo>
                    <a:pt x="177" y="45"/>
                    <a:pt x="173" y="41"/>
                    <a:pt x="168" y="41"/>
                  </a:cubicBezTo>
                  <a:cubicBezTo>
                    <a:pt x="145" y="41"/>
                    <a:pt x="145" y="41"/>
                    <a:pt x="145" y="41"/>
                  </a:cubicBezTo>
                  <a:cubicBezTo>
                    <a:pt x="143" y="30"/>
                    <a:pt x="139" y="21"/>
                    <a:pt x="131" y="15"/>
                  </a:cubicBezTo>
                  <a:cubicBezTo>
                    <a:pt x="120" y="5"/>
                    <a:pt x="104" y="0"/>
                    <a:pt x="80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5" y="1"/>
                    <a:pt x="35" y="2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4" y="41"/>
                    <a:pt x="0" y="45"/>
                    <a:pt x="0" y="49"/>
                  </a:cubicBezTo>
                  <a:cubicBezTo>
                    <a:pt x="0" y="54"/>
                    <a:pt x="4" y="57"/>
                    <a:pt x="8" y="57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5" y="175"/>
                    <a:pt x="35" y="175"/>
                    <a:pt x="35" y="175"/>
                  </a:cubicBezTo>
                  <a:cubicBezTo>
                    <a:pt x="35" y="176"/>
                    <a:pt x="36" y="177"/>
                    <a:pt x="37" y="177"/>
                  </a:cubicBezTo>
                  <a:cubicBezTo>
                    <a:pt x="60" y="177"/>
                    <a:pt x="60" y="177"/>
                    <a:pt x="60" y="177"/>
                  </a:cubicBezTo>
                  <a:cubicBezTo>
                    <a:pt x="61" y="177"/>
                    <a:pt x="62" y="176"/>
                    <a:pt x="62" y="175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98" y="103"/>
                    <a:pt x="98" y="103"/>
                    <a:pt x="98" y="103"/>
                  </a:cubicBezTo>
                  <a:cubicBezTo>
                    <a:pt x="124" y="176"/>
                    <a:pt x="124" y="176"/>
                    <a:pt x="124" y="176"/>
                  </a:cubicBezTo>
                  <a:cubicBezTo>
                    <a:pt x="124" y="177"/>
                    <a:pt x="125" y="177"/>
                    <a:pt x="126" y="177"/>
                  </a:cubicBezTo>
                  <a:cubicBezTo>
                    <a:pt x="149" y="177"/>
                    <a:pt x="149" y="177"/>
                    <a:pt x="149" y="177"/>
                  </a:cubicBezTo>
                  <a:cubicBezTo>
                    <a:pt x="150" y="177"/>
                    <a:pt x="151" y="177"/>
                    <a:pt x="151" y="176"/>
                  </a:cubicBezTo>
                  <a:cubicBezTo>
                    <a:pt x="151" y="176"/>
                    <a:pt x="152" y="175"/>
                    <a:pt x="151" y="174"/>
                  </a:cubicBezTo>
                  <a:cubicBezTo>
                    <a:pt x="122" y="96"/>
                    <a:pt x="122" y="96"/>
                    <a:pt x="122" y="96"/>
                  </a:cubicBezTo>
                  <a:cubicBezTo>
                    <a:pt x="137" y="84"/>
                    <a:pt x="143" y="73"/>
                    <a:pt x="145" y="57"/>
                  </a:cubicBezTo>
                  <a:close/>
                  <a:moveTo>
                    <a:pt x="62" y="22"/>
                  </a:moveTo>
                  <a:cubicBezTo>
                    <a:pt x="81" y="22"/>
                    <a:pt x="81" y="22"/>
                    <a:pt x="81" y="22"/>
                  </a:cubicBezTo>
                  <a:cubicBezTo>
                    <a:pt x="96" y="22"/>
                    <a:pt x="112" y="26"/>
                    <a:pt x="117" y="41"/>
                  </a:cubicBezTo>
                  <a:cubicBezTo>
                    <a:pt x="62" y="41"/>
                    <a:pt x="62" y="41"/>
                    <a:pt x="62" y="41"/>
                  </a:cubicBezTo>
                  <a:lnTo>
                    <a:pt x="62" y="22"/>
                  </a:lnTo>
                  <a:close/>
                  <a:moveTo>
                    <a:pt x="82" y="82"/>
                  </a:moveTo>
                  <a:cubicBezTo>
                    <a:pt x="62" y="82"/>
                    <a:pt x="62" y="82"/>
                    <a:pt x="62" y="82"/>
                  </a:cubicBezTo>
                  <a:cubicBezTo>
                    <a:pt x="62" y="57"/>
                    <a:pt x="62" y="57"/>
                    <a:pt x="62" y="57"/>
                  </a:cubicBezTo>
                  <a:cubicBezTo>
                    <a:pt x="118" y="57"/>
                    <a:pt x="118" y="57"/>
                    <a:pt x="118" y="57"/>
                  </a:cubicBezTo>
                  <a:cubicBezTo>
                    <a:pt x="115" y="72"/>
                    <a:pt x="102" y="82"/>
                    <a:pt x="82" y="82"/>
                  </a:cubicBezTo>
                  <a:close/>
                  <a:moveTo>
                    <a:pt x="237" y="145"/>
                  </a:moveTo>
                  <a:cubicBezTo>
                    <a:pt x="237" y="168"/>
                    <a:pt x="219" y="183"/>
                    <a:pt x="191" y="183"/>
                  </a:cubicBezTo>
                  <a:cubicBezTo>
                    <a:pt x="179" y="183"/>
                    <a:pt x="166" y="180"/>
                    <a:pt x="158" y="174"/>
                  </a:cubicBezTo>
                  <a:cubicBezTo>
                    <a:pt x="156" y="173"/>
                    <a:pt x="156" y="173"/>
                    <a:pt x="156" y="173"/>
                  </a:cubicBezTo>
                  <a:cubicBezTo>
                    <a:pt x="155" y="173"/>
                    <a:pt x="155" y="173"/>
                    <a:pt x="155" y="172"/>
                  </a:cubicBezTo>
                  <a:cubicBezTo>
                    <a:pt x="162" y="152"/>
                    <a:pt x="162" y="152"/>
                    <a:pt x="162" y="152"/>
                  </a:cubicBezTo>
                  <a:cubicBezTo>
                    <a:pt x="162" y="151"/>
                    <a:pt x="162" y="151"/>
                    <a:pt x="163" y="151"/>
                  </a:cubicBezTo>
                  <a:cubicBezTo>
                    <a:pt x="163" y="151"/>
                    <a:pt x="164" y="151"/>
                    <a:pt x="164" y="151"/>
                  </a:cubicBezTo>
                  <a:cubicBezTo>
                    <a:pt x="167" y="153"/>
                    <a:pt x="167" y="153"/>
                    <a:pt x="167" y="153"/>
                  </a:cubicBezTo>
                  <a:cubicBezTo>
                    <a:pt x="172" y="157"/>
                    <a:pt x="182" y="160"/>
                    <a:pt x="191" y="160"/>
                  </a:cubicBezTo>
                  <a:cubicBezTo>
                    <a:pt x="203" y="160"/>
                    <a:pt x="210" y="155"/>
                    <a:pt x="210" y="147"/>
                  </a:cubicBezTo>
                  <a:cubicBezTo>
                    <a:pt x="210" y="139"/>
                    <a:pt x="205" y="135"/>
                    <a:pt x="191" y="130"/>
                  </a:cubicBezTo>
                  <a:cubicBezTo>
                    <a:pt x="165" y="121"/>
                    <a:pt x="159" y="106"/>
                    <a:pt x="159" y="95"/>
                  </a:cubicBezTo>
                  <a:cubicBezTo>
                    <a:pt x="159" y="73"/>
                    <a:pt x="176" y="58"/>
                    <a:pt x="201" y="58"/>
                  </a:cubicBezTo>
                  <a:cubicBezTo>
                    <a:pt x="212" y="58"/>
                    <a:pt x="223" y="61"/>
                    <a:pt x="231" y="66"/>
                  </a:cubicBezTo>
                  <a:cubicBezTo>
                    <a:pt x="233" y="67"/>
                    <a:pt x="233" y="67"/>
                    <a:pt x="233" y="67"/>
                  </a:cubicBezTo>
                  <a:cubicBezTo>
                    <a:pt x="233" y="67"/>
                    <a:pt x="233" y="68"/>
                    <a:pt x="233" y="68"/>
                  </a:cubicBezTo>
                  <a:cubicBezTo>
                    <a:pt x="226" y="88"/>
                    <a:pt x="226" y="88"/>
                    <a:pt x="226" y="88"/>
                  </a:cubicBezTo>
                  <a:cubicBezTo>
                    <a:pt x="226" y="88"/>
                    <a:pt x="226" y="88"/>
                    <a:pt x="226" y="88"/>
                  </a:cubicBezTo>
                  <a:cubicBezTo>
                    <a:pt x="225" y="89"/>
                    <a:pt x="225" y="89"/>
                    <a:pt x="225" y="88"/>
                  </a:cubicBezTo>
                  <a:cubicBezTo>
                    <a:pt x="222" y="87"/>
                    <a:pt x="222" y="87"/>
                    <a:pt x="222" y="87"/>
                  </a:cubicBezTo>
                  <a:cubicBezTo>
                    <a:pt x="219" y="85"/>
                    <a:pt x="211" y="81"/>
                    <a:pt x="201" y="81"/>
                  </a:cubicBezTo>
                  <a:cubicBezTo>
                    <a:pt x="192" y="81"/>
                    <a:pt x="186" y="85"/>
                    <a:pt x="186" y="92"/>
                  </a:cubicBezTo>
                  <a:cubicBezTo>
                    <a:pt x="186" y="99"/>
                    <a:pt x="190" y="103"/>
                    <a:pt x="205" y="108"/>
                  </a:cubicBezTo>
                  <a:cubicBezTo>
                    <a:pt x="227" y="116"/>
                    <a:pt x="237" y="128"/>
                    <a:pt x="237" y="145"/>
                  </a:cubicBezTo>
                  <a:close/>
                  <a:moveTo>
                    <a:pt x="237" y="145"/>
                  </a:moveTo>
                  <a:cubicBezTo>
                    <a:pt x="237" y="145"/>
                    <a:pt x="237" y="145"/>
                    <a:pt x="237" y="14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TextBox 22"/>
            <p:cNvSpPr txBox="1"/>
            <p:nvPr/>
          </p:nvSpPr>
          <p:spPr>
            <a:xfrm>
              <a:off x="1510840" y="1640924"/>
              <a:ext cx="1061829" cy="253916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r"/>
              <a:r>
                <a:rPr lang="zh-CN" altLang="en-US" sz="1600" b="1" dirty="0">
                  <a:solidFill>
                    <a:srgbClr val="CE263D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  <p:sp>
          <p:nvSpPr>
            <p:cNvPr id="18" name="TextBox 23"/>
            <p:cNvSpPr txBox="1"/>
            <p:nvPr/>
          </p:nvSpPr>
          <p:spPr>
            <a:xfrm>
              <a:off x="681509" y="1894840"/>
              <a:ext cx="1891160" cy="401648"/>
            </a:xfrm>
            <a:prstGeom prst="rect">
              <a:avLst/>
            </a:prstGeom>
            <a:noFill/>
          </p:spPr>
          <p:txBody>
            <a:bodyPr wrap="square">
              <a:normAutofit fontScale="700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19" name="TextBox 25"/>
            <p:cNvSpPr txBox="1"/>
            <p:nvPr/>
          </p:nvSpPr>
          <p:spPr>
            <a:xfrm>
              <a:off x="1510840" y="2667541"/>
              <a:ext cx="1061829" cy="253916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r"/>
              <a:r>
                <a:rPr lang="zh-CN" altLang="en-US" sz="1600" b="1" dirty="0">
                  <a:solidFill>
                    <a:srgbClr val="365974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  <p:sp>
          <p:nvSpPr>
            <p:cNvPr id="20" name="TextBox 27"/>
            <p:cNvSpPr txBox="1"/>
            <p:nvPr/>
          </p:nvSpPr>
          <p:spPr>
            <a:xfrm>
              <a:off x="681509" y="2921456"/>
              <a:ext cx="1891160" cy="401648"/>
            </a:xfrm>
            <a:prstGeom prst="rect">
              <a:avLst/>
            </a:prstGeom>
            <a:noFill/>
          </p:spPr>
          <p:txBody>
            <a:bodyPr wrap="square">
              <a:normAutofit fontScale="700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21" name="TextBox 30"/>
            <p:cNvSpPr txBox="1"/>
            <p:nvPr/>
          </p:nvSpPr>
          <p:spPr>
            <a:xfrm>
              <a:off x="1510840" y="3713477"/>
              <a:ext cx="1061829" cy="253916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r"/>
              <a:r>
                <a:rPr lang="zh-CN" altLang="en-US" sz="1600" b="1" dirty="0">
                  <a:solidFill>
                    <a:srgbClr val="CE263D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  <p:sp>
          <p:nvSpPr>
            <p:cNvPr id="22" name="TextBox 31"/>
            <p:cNvSpPr txBox="1"/>
            <p:nvPr/>
          </p:nvSpPr>
          <p:spPr>
            <a:xfrm>
              <a:off x="681509" y="3967393"/>
              <a:ext cx="1891160" cy="401648"/>
            </a:xfrm>
            <a:prstGeom prst="rect">
              <a:avLst/>
            </a:prstGeom>
            <a:noFill/>
          </p:spPr>
          <p:txBody>
            <a:bodyPr wrap="square">
              <a:normAutofit fontScale="700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880625" y="1441970"/>
            <a:ext cx="2606822" cy="2716954"/>
            <a:chOff x="5880625" y="1663272"/>
            <a:chExt cx="2606822" cy="2716954"/>
          </a:xfrm>
        </p:grpSpPr>
        <p:sp>
          <p:nvSpPr>
            <p:cNvPr id="5" name="Oval 40"/>
            <p:cNvSpPr/>
            <p:nvPr/>
          </p:nvSpPr>
          <p:spPr>
            <a:xfrm>
              <a:off x="5880625" y="3722038"/>
              <a:ext cx="658188" cy="658188"/>
            </a:xfrm>
            <a:prstGeom prst="ellipse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" name="Freeform: Shape 57"/>
            <p:cNvSpPr>
              <a:spLocks noChangeAspect="1"/>
            </p:cNvSpPr>
            <p:nvPr/>
          </p:nvSpPr>
          <p:spPr bwMode="auto">
            <a:xfrm>
              <a:off x="6114929" y="3927556"/>
              <a:ext cx="231200" cy="285790"/>
            </a:xfrm>
            <a:custGeom>
              <a:avLst/>
              <a:gdLst>
                <a:gd name="connsiteX0" fmla="*/ 89899 w 410966"/>
                <a:gd name="connsiteY0" fmla="*/ 205483 h 508000"/>
                <a:gd name="connsiteX1" fmla="*/ 182930 w 410966"/>
                <a:gd name="connsiteY1" fmla="*/ 205483 h 508000"/>
                <a:gd name="connsiteX2" fmla="*/ 210495 w 410966"/>
                <a:gd name="connsiteY2" fmla="*/ 219243 h 508000"/>
                <a:gd name="connsiteX3" fmla="*/ 296635 w 410966"/>
                <a:gd name="connsiteY3" fmla="*/ 305243 h 508000"/>
                <a:gd name="connsiteX4" fmla="*/ 320754 w 410966"/>
                <a:gd name="connsiteY4" fmla="*/ 284603 h 508000"/>
                <a:gd name="connsiteX5" fmla="*/ 341428 w 410966"/>
                <a:gd name="connsiteY5" fmla="*/ 274283 h 508000"/>
                <a:gd name="connsiteX6" fmla="*/ 365547 w 410966"/>
                <a:gd name="connsiteY6" fmla="*/ 288043 h 508000"/>
                <a:gd name="connsiteX7" fmla="*/ 372438 w 410966"/>
                <a:gd name="connsiteY7" fmla="*/ 308683 h 508000"/>
                <a:gd name="connsiteX8" fmla="*/ 358656 w 410966"/>
                <a:gd name="connsiteY8" fmla="*/ 329323 h 508000"/>
                <a:gd name="connsiteX9" fmla="*/ 324200 w 410966"/>
                <a:gd name="connsiteY9" fmla="*/ 360283 h 508000"/>
                <a:gd name="connsiteX10" fmla="*/ 296635 w 410966"/>
                <a:gd name="connsiteY10" fmla="*/ 370603 h 508000"/>
                <a:gd name="connsiteX11" fmla="*/ 262179 w 410966"/>
                <a:gd name="connsiteY11" fmla="*/ 356843 h 508000"/>
                <a:gd name="connsiteX12" fmla="*/ 217386 w 410966"/>
                <a:gd name="connsiteY12" fmla="*/ 312123 h 508000"/>
                <a:gd name="connsiteX13" fmla="*/ 227723 w 410966"/>
                <a:gd name="connsiteY13" fmla="*/ 398123 h 508000"/>
                <a:gd name="connsiteX14" fmla="*/ 224277 w 410966"/>
                <a:gd name="connsiteY14" fmla="*/ 398123 h 508000"/>
                <a:gd name="connsiteX15" fmla="*/ 89899 w 410966"/>
                <a:gd name="connsiteY15" fmla="*/ 205483 h 508000"/>
                <a:gd name="connsiteX16" fmla="*/ 41444 w 410966"/>
                <a:gd name="connsiteY16" fmla="*/ 205483 h 508000"/>
                <a:gd name="connsiteX17" fmla="*/ 48351 w 410966"/>
                <a:gd name="connsiteY17" fmla="*/ 205483 h 508000"/>
                <a:gd name="connsiteX18" fmla="*/ 193405 w 410966"/>
                <a:gd name="connsiteY18" fmla="*/ 411745 h 508000"/>
                <a:gd name="connsiteX19" fmla="*/ 193405 w 410966"/>
                <a:gd name="connsiteY19" fmla="*/ 418620 h 508000"/>
                <a:gd name="connsiteX20" fmla="*/ 186498 w 410966"/>
                <a:gd name="connsiteY20" fmla="*/ 422058 h 508000"/>
                <a:gd name="connsiteX21" fmla="*/ 79434 w 410966"/>
                <a:gd name="connsiteY21" fmla="*/ 422058 h 508000"/>
                <a:gd name="connsiteX22" fmla="*/ 62166 w 410966"/>
                <a:gd name="connsiteY22" fmla="*/ 439246 h 508000"/>
                <a:gd name="connsiteX23" fmla="*/ 79434 w 410966"/>
                <a:gd name="connsiteY23" fmla="*/ 456435 h 508000"/>
                <a:gd name="connsiteX24" fmla="*/ 234849 w 410966"/>
                <a:gd name="connsiteY24" fmla="*/ 456435 h 508000"/>
                <a:gd name="connsiteX25" fmla="*/ 238303 w 410966"/>
                <a:gd name="connsiteY25" fmla="*/ 490812 h 508000"/>
                <a:gd name="connsiteX26" fmla="*/ 234849 w 410966"/>
                <a:gd name="connsiteY26" fmla="*/ 501125 h 508000"/>
                <a:gd name="connsiteX27" fmla="*/ 224488 w 410966"/>
                <a:gd name="connsiteY27" fmla="*/ 508000 h 508000"/>
                <a:gd name="connsiteX28" fmla="*/ 48351 w 410966"/>
                <a:gd name="connsiteY28" fmla="*/ 508000 h 508000"/>
                <a:gd name="connsiteX29" fmla="*/ 37990 w 410966"/>
                <a:gd name="connsiteY29" fmla="*/ 501125 h 508000"/>
                <a:gd name="connsiteX30" fmla="*/ 34536 w 410966"/>
                <a:gd name="connsiteY30" fmla="*/ 490812 h 508000"/>
                <a:gd name="connsiteX31" fmla="*/ 10361 w 410966"/>
                <a:gd name="connsiteY31" fmla="*/ 480499 h 508000"/>
                <a:gd name="connsiteX32" fmla="*/ 0 w 410966"/>
                <a:gd name="connsiteY32" fmla="*/ 456435 h 508000"/>
                <a:gd name="connsiteX33" fmla="*/ 3453 w 410966"/>
                <a:gd name="connsiteY33" fmla="*/ 243298 h 508000"/>
                <a:gd name="connsiteX34" fmla="*/ 41444 w 410966"/>
                <a:gd name="connsiteY34" fmla="*/ 205483 h 508000"/>
                <a:gd name="connsiteX35" fmla="*/ 317398 w 410966"/>
                <a:gd name="connsiteY35" fmla="*/ 112645 h 508000"/>
                <a:gd name="connsiteX36" fmla="*/ 310467 w 410966"/>
                <a:gd name="connsiteY36" fmla="*/ 116098 h 508000"/>
                <a:gd name="connsiteX37" fmla="*/ 310467 w 410966"/>
                <a:gd name="connsiteY37" fmla="*/ 216243 h 508000"/>
                <a:gd name="connsiteX38" fmla="*/ 317398 w 410966"/>
                <a:gd name="connsiteY38" fmla="*/ 223149 h 508000"/>
                <a:gd name="connsiteX39" fmla="*/ 320864 w 410966"/>
                <a:gd name="connsiteY39" fmla="*/ 223149 h 508000"/>
                <a:gd name="connsiteX40" fmla="*/ 320864 w 410966"/>
                <a:gd name="connsiteY40" fmla="*/ 140271 h 508000"/>
                <a:gd name="connsiteX41" fmla="*/ 334726 w 410966"/>
                <a:gd name="connsiteY41" fmla="*/ 119551 h 508000"/>
                <a:gd name="connsiteX42" fmla="*/ 358984 w 410966"/>
                <a:gd name="connsiteY42" fmla="*/ 112645 h 508000"/>
                <a:gd name="connsiteX43" fmla="*/ 317398 w 410966"/>
                <a:gd name="connsiteY43" fmla="*/ 112645 h 508000"/>
                <a:gd name="connsiteX44" fmla="*/ 317398 w 410966"/>
                <a:gd name="connsiteY44" fmla="*/ 88472 h 508000"/>
                <a:gd name="connsiteX45" fmla="*/ 383242 w 410966"/>
                <a:gd name="connsiteY45" fmla="*/ 88472 h 508000"/>
                <a:gd name="connsiteX46" fmla="*/ 410966 w 410966"/>
                <a:gd name="connsiteY46" fmla="*/ 116098 h 508000"/>
                <a:gd name="connsiteX47" fmla="*/ 410966 w 410966"/>
                <a:gd name="connsiteY47" fmla="*/ 216243 h 508000"/>
                <a:gd name="connsiteX48" fmla="*/ 393639 w 410966"/>
                <a:gd name="connsiteY48" fmla="*/ 240416 h 508000"/>
                <a:gd name="connsiteX49" fmla="*/ 345122 w 410966"/>
                <a:gd name="connsiteY49" fmla="*/ 261135 h 508000"/>
                <a:gd name="connsiteX50" fmla="*/ 327795 w 410966"/>
                <a:gd name="connsiteY50" fmla="*/ 257682 h 508000"/>
                <a:gd name="connsiteX51" fmla="*/ 320864 w 410966"/>
                <a:gd name="connsiteY51" fmla="*/ 243869 h 508000"/>
                <a:gd name="connsiteX52" fmla="*/ 317398 w 410966"/>
                <a:gd name="connsiteY52" fmla="*/ 243869 h 508000"/>
                <a:gd name="connsiteX53" fmla="*/ 289674 w 410966"/>
                <a:gd name="connsiteY53" fmla="*/ 216243 h 508000"/>
                <a:gd name="connsiteX54" fmla="*/ 289674 w 410966"/>
                <a:gd name="connsiteY54" fmla="*/ 116098 h 508000"/>
                <a:gd name="connsiteX55" fmla="*/ 317398 w 410966"/>
                <a:gd name="connsiteY55" fmla="*/ 88472 h 508000"/>
                <a:gd name="connsiteX56" fmla="*/ 58030 w 410966"/>
                <a:gd name="connsiteY56" fmla="*/ 85618 h 508000"/>
                <a:gd name="connsiteX57" fmla="*/ 192521 w 410966"/>
                <a:gd name="connsiteY57" fmla="*/ 85618 h 508000"/>
                <a:gd name="connsiteX58" fmla="*/ 209764 w 410966"/>
                <a:gd name="connsiteY58" fmla="*/ 106230 h 508000"/>
                <a:gd name="connsiteX59" fmla="*/ 209764 w 410966"/>
                <a:gd name="connsiteY59" fmla="*/ 109665 h 508000"/>
                <a:gd name="connsiteX60" fmla="*/ 206315 w 410966"/>
                <a:gd name="connsiteY60" fmla="*/ 113100 h 508000"/>
                <a:gd name="connsiteX61" fmla="*/ 192521 w 410966"/>
                <a:gd name="connsiteY61" fmla="*/ 113100 h 508000"/>
                <a:gd name="connsiteX62" fmla="*/ 120103 w 410966"/>
                <a:gd name="connsiteY62" fmla="*/ 178371 h 508000"/>
                <a:gd name="connsiteX63" fmla="*/ 44236 w 410966"/>
                <a:gd name="connsiteY63" fmla="*/ 102795 h 508000"/>
                <a:gd name="connsiteX64" fmla="*/ 44236 w 410966"/>
                <a:gd name="connsiteY64" fmla="*/ 95924 h 508000"/>
                <a:gd name="connsiteX65" fmla="*/ 58030 w 410966"/>
                <a:gd name="connsiteY65" fmla="*/ 85618 h 508000"/>
                <a:gd name="connsiteX66" fmla="*/ 58030 w 410966"/>
                <a:gd name="connsiteY66" fmla="*/ 0 h 508000"/>
                <a:gd name="connsiteX67" fmla="*/ 206315 w 410966"/>
                <a:gd name="connsiteY67" fmla="*/ 0 h 508000"/>
                <a:gd name="connsiteX68" fmla="*/ 209764 w 410966"/>
                <a:gd name="connsiteY68" fmla="*/ 3409 h 508000"/>
                <a:gd name="connsiteX69" fmla="*/ 209764 w 410966"/>
                <a:gd name="connsiteY69" fmla="*/ 6818 h 508000"/>
                <a:gd name="connsiteX70" fmla="*/ 192521 w 410966"/>
                <a:gd name="connsiteY70" fmla="*/ 51133 h 508000"/>
                <a:gd name="connsiteX71" fmla="*/ 178727 w 410966"/>
                <a:gd name="connsiteY71" fmla="*/ 61360 h 508000"/>
                <a:gd name="connsiteX72" fmla="*/ 58030 w 410966"/>
                <a:gd name="connsiteY72" fmla="*/ 61360 h 508000"/>
                <a:gd name="connsiteX73" fmla="*/ 44236 w 410966"/>
                <a:gd name="connsiteY73" fmla="*/ 47724 h 508000"/>
                <a:gd name="connsiteX74" fmla="*/ 44236 w 410966"/>
                <a:gd name="connsiteY74" fmla="*/ 13635 h 508000"/>
                <a:gd name="connsiteX75" fmla="*/ 58030 w 410966"/>
                <a:gd name="connsiteY75" fmla="*/ 0 h 5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410966" h="508000">
                  <a:moveTo>
                    <a:pt x="89899" y="205483"/>
                  </a:moveTo>
                  <a:cubicBezTo>
                    <a:pt x="89899" y="205483"/>
                    <a:pt x="89899" y="205483"/>
                    <a:pt x="182930" y="205483"/>
                  </a:cubicBezTo>
                  <a:cubicBezTo>
                    <a:pt x="193267" y="205483"/>
                    <a:pt x="203603" y="212363"/>
                    <a:pt x="210495" y="219243"/>
                  </a:cubicBezTo>
                  <a:cubicBezTo>
                    <a:pt x="210495" y="219243"/>
                    <a:pt x="210495" y="219243"/>
                    <a:pt x="296635" y="305243"/>
                  </a:cubicBezTo>
                  <a:cubicBezTo>
                    <a:pt x="296635" y="305243"/>
                    <a:pt x="296635" y="305243"/>
                    <a:pt x="320754" y="284603"/>
                  </a:cubicBezTo>
                  <a:cubicBezTo>
                    <a:pt x="327645" y="277723"/>
                    <a:pt x="334537" y="274283"/>
                    <a:pt x="341428" y="274283"/>
                  </a:cubicBezTo>
                  <a:cubicBezTo>
                    <a:pt x="351765" y="277723"/>
                    <a:pt x="358656" y="281163"/>
                    <a:pt x="365547" y="288043"/>
                  </a:cubicBezTo>
                  <a:cubicBezTo>
                    <a:pt x="368993" y="291483"/>
                    <a:pt x="372438" y="301803"/>
                    <a:pt x="372438" y="308683"/>
                  </a:cubicBezTo>
                  <a:cubicBezTo>
                    <a:pt x="368993" y="315563"/>
                    <a:pt x="365547" y="325883"/>
                    <a:pt x="358656" y="329323"/>
                  </a:cubicBezTo>
                  <a:cubicBezTo>
                    <a:pt x="358656" y="329323"/>
                    <a:pt x="358656" y="329323"/>
                    <a:pt x="324200" y="360283"/>
                  </a:cubicBezTo>
                  <a:cubicBezTo>
                    <a:pt x="317309" y="367163"/>
                    <a:pt x="306972" y="370603"/>
                    <a:pt x="296635" y="370603"/>
                  </a:cubicBezTo>
                  <a:cubicBezTo>
                    <a:pt x="282852" y="370603"/>
                    <a:pt x="272515" y="367163"/>
                    <a:pt x="262179" y="356843"/>
                  </a:cubicBezTo>
                  <a:cubicBezTo>
                    <a:pt x="262179" y="356843"/>
                    <a:pt x="262179" y="356843"/>
                    <a:pt x="217386" y="312123"/>
                  </a:cubicBezTo>
                  <a:cubicBezTo>
                    <a:pt x="217386" y="312123"/>
                    <a:pt x="217386" y="312123"/>
                    <a:pt x="227723" y="398123"/>
                  </a:cubicBezTo>
                  <a:cubicBezTo>
                    <a:pt x="227723" y="398123"/>
                    <a:pt x="227723" y="398123"/>
                    <a:pt x="224277" y="398123"/>
                  </a:cubicBezTo>
                  <a:cubicBezTo>
                    <a:pt x="224277" y="398123"/>
                    <a:pt x="224277" y="398123"/>
                    <a:pt x="89899" y="205483"/>
                  </a:cubicBezTo>
                  <a:close/>
                  <a:moveTo>
                    <a:pt x="41444" y="205483"/>
                  </a:moveTo>
                  <a:cubicBezTo>
                    <a:pt x="41444" y="205483"/>
                    <a:pt x="41444" y="205483"/>
                    <a:pt x="48351" y="205483"/>
                  </a:cubicBezTo>
                  <a:cubicBezTo>
                    <a:pt x="48351" y="208921"/>
                    <a:pt x="193405" y="411745"/>
                    <a:pt x="193405" y="411745"/>
                  </a:cubicBezTo>
                  <a:cubicBezTo>
                    <a:pt x="193405" y="415182"/>
                    <a:pt x="193405" y="418620"/>
                    <a:pt x="193405" y="418620"/>
                  </a:cubicBezTo>
                  <a:cubicBezTo>
                    <a:pt x="193405" y="422058"/>
                    <a:pt x="189951" y="422058"/>
                    <a:pt x="186498" y="422058"/>
                  </a:cubicBezTo>
                  <a:cubicBezTo>
                    <a:pt x="186498" y="422058"/>
                    <a:pt x="186498" y="422058"/>
                    <a:pt x="79434" y="422058"/>
                  </a:cubicBezTo>
                  <a:cubicBezTo>
                    <a:pt x="69073" y="422058"/>
                    <a:pt x="62166" y="428933"/>
                    <a:pt x="62166" y="439246"/>
                  </a:cubicBezTo>
                  <a:cubicBezTo>
                    <a:pt x="62166" y="446122"/>
                    <a:pt x="69073" y="456435"/>
                    <a:pt x="79434" y="456435"/>
                  </a:cubicBezTo>
                  <a:cubicBezTo>
                    <a:pt x="79434" y="456435"/>
                    <a:pt x="79434" y="456435"/>
                    <a:pt x="234849" y="456435"/>
                  </a:cubicBezTo>
                  <a:lnTo>
                    <a:pt x="238303" y="490812"/>
                  </a:lnTo>
                  <a:cubicBezTo>
                    <a:pt x="238303" y="494249"/>
                    <a:pt x="238303" y="497687"/>
                    <a:pt x="234849" y="501125"/>
                  </a:cubicBezTo>
                  <a:cubicBezTo>
                    <a:pt x="231395" y="504562"/>
                    <a:pt x="227942" y="508000"/>
                    <a:pt x="224488" y="508000"/>
                  </a:cubicBezTo>
                  <a:cubicBezTo>
                    <a:pt x="224488" y="508000"/>
                    <a:pt x="224488" y="508000"/>
                    <a:pt x="48351" y="508000"/>
                  </a:cubicBezTo>
                  <a:cubicBezTo>
                    <a:pt x="44897" y="508000"/>
                    <a:pt x="41444" y="504562"/>
                    <a:pt x="37990" y="501125"/>
                  </a:cubicBezTo>
                  <a:cubicBezTo>
                    <a:pt x="34536" y="497687"/>
                    <a:pt x="34536" y="494249"/>
                    <a:pt x="34536" y="490812"/>
                  </a:cubicBezTo>
                  <a:cubicBezTo>
                    <a:pt x="24175" y="490812"/>
                    <a:pt x="17268" y="487374"/>
                    <a:pt x="10361" y="480499"/>
                  </a:cubicBezTo>
                  <a:cubicBezTo>
                    <a:pt x="3453" y="473623"/>
                    <a:pt x="0" y="466748"/>
                    <a:pt x="0" y="456435"/>
                  </a:cubicBezTo>
                  <a:cubicBezTo>
                    <a:pt x="0" y="456435"/>
                    <a:pt x="0" y="456435"/>
                    <a:pt x="3453" y="243298"/>
                  </a:cubicBezTo>
                  <a:cubicBezTo>
                    <a:pt x="3453" y="222672"/>
                    <a:pt x="20722" y="205483"/>
                    <a:pt x="41444" y="205483"/>
                  </a:cubicBezTo>
                  <a:close/>
                  <a:moveTo>
                    <a:pt x="317398" y="112645"/>
                  </a:moveTo>
                  <a:cubicBezTo>
                    <a:pt x="313933" y="112645"/>
                    <a:pt x="310467" y="116098"/>
                    <a:pt x="310467" y="116098"/>
                  </a:cubicBezTo>
                  <a:cubicBezTo>
                    <a:pt x="310467" y="116098"/>
                    <a:pt x="310467" y="116098"/>
                    <a:pt x="310467" y="216243"/>
                  </a:cubicBezTo>
                  <a:cubicBezTo>
                    <a:pt x="310467" y="219696"/>
                    <a:pt x="313933" y="223149"/>
                    <a:pt x="317398" y="223149"/>
                  </a:cubicBezTo>
                  <a:cubicBezTo>
                    <a:pt x="317398" y="223149"/>
                    <a:pt x="317398" y="223149"/>
                    <a:pt x="320864" y="223149"/>
                  </a:cubicBezTo>
                  <a:cubicBezTo>
                    <a:pt x="320864" y="223149"/>
                    <a:pt x="320864" y="223149"/>
                    <a:pt x="320864" y="140271"/>
                  </a:cubicBezTo>
                  <a:cubicBezTo>
                    <a:pt x="320864" y="129911"/>
                    <a:pt x="327795" y="123005"/>
                    <a:pt x="334726" y="119551"/>
                  </a:cubicBezTo>
                  <a:lnTo>
                    <a:pt x="358984" y="112645"/>
                  </a:lnTo>
                  <a:cubicBezTo>
                    <a:pt x="358984" y="112645"/>
                    <a:pt x="358984" y="112645"/>
                    <a:pt x="317398" y="112645"/>
                  </a:cubicBezTo>
                  <a:close/>
                  <a:moveTo>
                    <a:pt x="317398" y="88472"/>
                  </a:moveTo>
                  <a:cubicBezTo>
                    <a:pt x="317398" y="88472"/>
                    <a:pt x="317398" y="88472"/>
                    <a:pt x="383242" y="88472"/>
                  </a:cubicBezTo>
                  <a:cubicBezTo>
                    <a:pt x="400570" y="88472"/>
                    <a:pt x="410966" y="102285"/>
                    <a:pt x="410966" y="116098"/>
                  </a:cubicBezTo>
                  <a:cubicBezTo>
                    <a:pt x="410966" y="116098"/>
                    <a:pt x="410966" y="116098"/>
                    <a:pt x="410966" y="216243"/>
                  </a:cubicBezTo>
                  <a:cubicBezTo>
                    <a:pt x="410966" y="226602"/>
                    <a:pt x="404035" y="236962"/>
                    <a:pt x="393639" y="240416"/>
                  </a:cubicBezTo>
                  <a:cubicBezTo>
                    <a:pt x="393639" y="243869"/>
                    <a:pt x="345122" y="261135"/>
                    <a:pt x="345122" y="261135"/>
                  </a:cubicBezTo>
                  <a:cubicBezTo>
                    <a:pt x="338191" y="261135"/>
                    <a:pt x="334726" y="261135"/>
                    <a:pt x="327795" y="257682"/>
                  </a:cubicBezTo>
                  <a:cubicBezTo>
                    <a:pt x="324329" y="254229"/>
                    <a:pt x="320864" y="247322"/>
                    <a:pt x="320864" y="243869"/>
                  </a:cubicBezTo>
                  <a:cubicBezTo>
                    <a:pt x="320864" y="243869"/>
                    <a:pt x="320864" y="243869"/>
                    <a:pt x="317398" y="243869"/>
                  </a:cubicBezTo>
                  <a:cubicBezTo>
                    <a:pt x="303536" y="243869"/>
                    <a:pt x="289674" y="230056"/>
                    <a:pt x="289674" y="216243"/>
                  </a:cubicBezTo>
                  <a:cubicBezTo>
                    <a:pt x="289674" y="216243"/>
                    <a:pt x="289674" y="216243"/>
                    <a:pt x="289674" y="116098"/>
                  </a:cubicBezTo>
                  <a:cubicBezTo>
                    <a:pt x="289674" y="102285"/>
                    <a:pt x="303536" y="88472"/>
                    <a:pt x="317398" y="88472"/>
                  </a:cubicBezTo>
                  <a:close/>
                  <a:moveTo>
                    <a:pt x="58030" y="85618"/>
                  </a:moveTo>
                  <a:cubicBezTo>
                    <a:pt x="58030" y="85618"/>
                    <a:pt x="58030" y="85618"/>
                    <a:pt x="192521" y="85618"/>
                  </a:cubicBezTo>
                  <a:cubicBezTo>
                    <a:pt x="192521" y="85618"/>
                    <a:pt x="192521" y="85618"/>
                    <a:pt x="209764" y="106230"/>
                  </a:cubicBezTo>
                  <a:cubicBezTo>
                    <a:pt x="209764" y="106230"/>
                    <a:pt x="209764" y="109665"/>
                    <a:pt x="209764" y="109665"/>
                  </a:cubicBezTo>
                  <a:cubicBezTo>
                    <a:pt x="209764" y="113100"/>
                    <a:pt x="209764" y="113100"/>
                    <a:pt x="206315" y="113100"/>
                  </a:cubicBezTo>
                  <a:cubicBezTo>
                    <a:pt x="206315" y="113100"/>
                    <a:pt x="206315" y="113100"/>
                    <a:pt x="192521" y="113100"/>
                  </a:cubicBezTo>
                  <a:cubicBezTo>
                    <a:pt x="189073" y="150889"/>
                    <a:pt x="158036" y="178371"/>
                    <a:pt x="120103" y="178371"/>
                  </a:cubicBezTo>
                  <a:cubicBezTo>
                    <a:pt x="78721" y="178371"/>
                    <a:pt x="44236" y="147453"/>
                    <a:pt x="44236" y="102795"/>
                  </a:cubicBezTo>
                  <a:cubicBezTo>
                    <a:pt x="44236" y="102795"/>
                    <a:pt x="44236" y="99359"/>
                    <a:pt x="44236" y="95924"/>
                  </a:cubicBezTo>
                  <a:cubicBezTo>
                    <a:pt x="44236" y="89053"/>
                    <a:pt x="51133" y="85618"/>
                    <a:pt x="58030" y="85618"/>
                  </a:cubicBezTo>
                  <a:close/>
                  <a:moveTo>
                    <a:pt x="58030" y="0"/>
                  </a:moveTo>
                  <a:cubicBezTo>
                    <a:pt x="58030" y="0"/>
                    <a:pt x="58030" y="0"/>
                    <a:pt x="206315" y="0"/>
                  </a:cubicBezTo>
                  <a:cubicBezTo>
                    <a:pt x="206315" y="0"/>
                    <a:pt x="209764" y="0"/>
                    <a:pt x="209764" y="3409"/>
                  </a:cubicBezTo>
                  <a:cubicBezTo>
                    <a:pt x="209764" y="3409"/>
                    <a:pt x="209764" y="3409"/>
                    <a:pt x="209764" y="6818"/>
                  </a:cubicBezTo>
                  <a:cubicBezTo>
                    <a:pt x="209764" y="6818"/>
                    <a:pt x="209764" y="6818"/>
                    <a:pt x="192521" y="51133"/>
                  </a:cubicBezTo>
                  <a:cubicBezTo>
                    <a:pt x="189073" y="57951"/>
                    <a:pt x="182176" y="61360"/>
                    <a:pt x="178727" y="61360"/>
                  </a:cubicBezTo>
                  <a:cubicBezTo>
                    <a:pt x="178727" y="61360"/>
                    <a:pt x="178727" y="61360"/>
                    <a:pt x="58030" y="61360"/>
                  </a:cubicBezTo>
                  <a:cubicBezTo>
                    <a:pt x="51133" y="61360"/>
                    <a:pt x="44236" y="54542"/>
                    <a:pt x="44236" y="47724"/>
                  </a:cubicBezTo>
                  <a:cubicBezTo>
                    <a:pt x="44236" y="47724"/>
                    <a:pt x="44236" y="47724"/>
                    <a:pt x="44236" y="13635"/>
                  </a:cubicBezTo>
                  <a:cubicBezTo>
                    <a:pt x="44236" y="6818"/>
                    <a:pt x="51133" y="0"/>
                    <a:pt x="5803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" name="Oval 32"/>
            <p:cNvSpPr/>
            <p:nvPr/>
          </p:nvSpPr>
          <p:spPr>
            <a:xfrm>
              <a:off x="5885454" y="2695420"/>
              <a:ext cx="658188" cy="658188"/>
            </a:xfrm>
            <a:prstGeom prst="ellipse">
              <a:avLst/>
            </a:prstGeom>
            <a:solidFill>
              <a:schemeClr val="accent5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" name="Freeform: Shape 58"/>
            <p:cNvSpPr>
              <a:spLocks noChangeAspect="1"/>
            </p:cNvSpPr>
            <p:nvPr/>
          </p:nvSpPr>
          <p:spPr bwMode="auto">
            <a:xfrm>
              <a:off x="6114929" y="2891279"/>
              <a:ext cx="199236" cy="285790"/>
            </a:xfrm>
            <a:custGeom>
              <a:avLst/>
              <a:gdLst>
                <a:gd name="connsiteX0" fmla="*/ 282306 w 351712"/>
                <a:gd name="connsiteY0" fmla="*/ 315622 h 504506"/>
                <a:gd name="connsiteX1" fmla="*/ 348346 w 351712"/>
                <a:gd name="connsiteY1" fmla="*/ 381431 h 504506"/>
                <a:gd name="connsiteX2" fmla="*/ 282306 w 351712"/>
                <a:gd name="connsiteY2" fmla="*/ 447240 h 504506"/>
                <a:gd name="connsiteX3" fmla="*/ 216266 w 351712"/>
                <a:gd name="connsiteY3" fmla="*/ 381431 h 504506"/>
                <a:gd name="connsiteX4" fmla="*/ 282306 w 351712"/>
                <a:gd name="connsiteY4" fmla="*/ 315622 h 504506"/>
                <a:gd name="connsiteX5" fmla="*/ 67932 w 351712"/>
                <a:gd name="connsiteY5" fmla="*/ 42226 h 504506"/>
                <a:gd name="connsiteX6" fmla="*/ 134061 w 351712"/>
                <a:gd name="connsiteY6" fmla="*/ 108123 h 504506"/>
                <a:gd name="connsiteX7" fmla="*/ 67932 w 351712"/>
                <a:gd name="connsiteY7" fmla="*/ 172921 h 504506"/>
                <a:gd name="connsiteX8" fmla="*/ 2905 w 351712"/>
                <a:gd name="connsiteY8" fmla="*/ 108123 h 504506"/>
                <a:gd name="connsiteX9" fmla="*/ 67932 w 351712"/>
                <a:gd name="connsiteY9" fmla="*/ 42226 h 504506"/>
                <a:gd name="connsiteX10" fmla="*/ 320601 w 351712"/>
                <a:gd name="connsiteY10" fmla="*/ 483 h 504506"/>
                <a:gd name="connsiteX11" fmla="*/ 339863 w 351712"/>
                <a:gd name="connsiteY11" fmla="*/ 4186 h 504506"/>
                <a:gd name="connsiteX12" fmla="*/ 347568 w 351712"/>
                <a:gd name="connsiteY12" fmla="*/ 39297 h 504506"/>
                <a:gd name="connsiteX13" fmla="*/ 47073 w 351712"/>
                <a:gd name="connsiteY13" fmla="*/ 492437 h 504506"/>
                <a:gd name="connsiteX14" fmla="*/ 25059 w 351712"/>
                <a:gd name="connsiteY14" fmla="*/ 504506 h 504506"/>
                <a:gd name="connsiteX15" fmla="*/ 11850 w 351712"/>
                <a:gd name="connsiteY15" fmla="*/ 500117 h 504506"/>
                <a:gd name="connsiteX16" fmla="*/ 4145 w 351712"/>
                <a:gd name="connsiteY16" fmla="*/ 465007 h 504506"/>
                <a:gd name="connsiteX17" fmla="*/ 304640 w 351712"/>
                <a:gd name="connsiteY17" fmla="*/ 10770 h 504506"/>
                <a:gd name="connsiteX18" fmla="*/ 320601 w 351712"/>
                <a:gd name="connsiteY18" fmla="*/ 483 h 504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1712" h="504506">
                  <a:moveTo>
                    <a:pt x="282306" y="315622"/>
                  </a:moveTo>
                  <a:cubicBezTo>
                    <a:pt x="318628" y="315622"/>
                    <a:pt x="348346" y="345236"/>
                    <a:pt x="348346" y="381431"/>
                  </a:cubicBezTo>
                  <a:cubicBezTo>
                    <a:pt x="348346" y="417626"/>
                    <a:pt x="318628" y="447240"/>
                    <a:pt x="282306" y="447240"/>
                  </a:cubicBezTo>
                  <a:cubicBezTo>
                    <a:pt x="245984" y="447240"/>
                    <a:pt x="216266" y="417626"/>
                    <a:pt x="216266" y="381431"/>
                  </a:cubicBezTo>
                  <a:cubicBezTo>
                    <a:pt x="216266" y="345236"/>
                    <a:pt x="245984" y="315622"/>
                    <a:pt x="282306" y="315622"/>
                  </a:cubicBezTo>
                  <a:close/>
                  <a:moveTo>
                    <a:pt x="67932" y="42226"/>
                  </a:moveTo>
                  <a:cubicBezTo>
                    <a:pt x="104303" y="42226"/>
                    <a:pt x="134061" y="71880"/>
                    <a:pt x="134061" y="108123"/>
                  </a:cubicBezTo>
                  <a:cubicBezTo>
                    <a:pt x="134061" y="144366"/>
                    <a:pt x="104303" y="172921"/>
                    <a:pt x="67932" y="172921"/>
                  </a:cubicBezTo>
                  <a:cubicBezTo>
                    <a:pt x="31561" y="172921"/>
                    <a:pt x="2905" y="144366"/>
                    <a:pt x="2905" y="108123"/>
                  </a:cubicBezTo>
                  <a:cubicBezTo>
                    <a:pt x="2905" y="71880"/>
                    <a:pt x="31561" y="42226"/>
                    <a:pt x="67932" y="42226"/>
                  </a:cubicBezTo>
                  <a:close/>
                  <a:moveTo>
                    <a:pt x="320601" y="483"/>
                  </a:moveTo>
                  <a:cubicBezTo>
                    <a:pt x="326930" y="-751"/>
                    <a:pt x="333809" y="346"/>
                    <a:pt x="339863" y="4186"/>
                  </a:cubicBezTo>
                  <a:cubicBezTo>
                    <a:pt x="351971" y="11867"/>
                    <a:pt x="355273" y="27227"/>
                    <a:pt x="347568" y="39297"/>
                  </a:cubicBezTo>
                  <a:cubicBezTo>
                    <a:pt x="347568" y="39297"/>
                    <a:pt x="347568" y="39297"/>
                    <a:pt x="47073" y="492437"/>
                  </a:cubicBezTo>
                  <a:cubicBezTo>
                    <a:pt x="41569" y="500117"/>
                    <a:pt x="33864" y="504506"/>
                    <a:pt x="25059" y="504506"/>
                  </a:cubicBezTo>
                  <a:cubicBezTo>
                    <a:pt x="20656" y="504506"/>
                    <a:pt x="15152" y="503409"/>
                    <a:pt x="11850" y="500117"/>
                  </a:cubicBezTo>
                  <a:cubicBezTo>
                    <a:pt x="-258" y="492437"/>
                    <a:pt x="-3560" y="475979"/>
                    <a:pt x="4145" y="465007"/>
                  </a:cubicBezTo>
                  <a:cubicBezTo>
                    <a:pt x="4145" y="465007"/>
                    <a:pt x="4145" y="465007"/>
                    <a:pt x="304640" y="10770"/>
                  </a:cubicBezTo>
                  <a:cubicBezTo>
                    <a:pt x="308493" y="5284"/>
                    <a:pt x="314271" y="1718"/>
                    <a:pt x="320601" y="48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Oval 29"/>
            <p:cNvSpPr/>
            <p:nvPr/>
          </p:nvSpPr>
          <p:spPr>
            <a:xfrm>
              <a:off x="5885454" y="1668803"/>
              <a:ext cx="658188" cy="658188"/>
            </a:xfrm>
            <a:prstGeom prst="ellipse">
              <a:avLst/>
            </a:prstGeom>
            <a:solidFill>
              <a:srgbClr val="CE263D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" name="Freeform: Shape 60"/>
            <p:cNvSpPr>
              <a:spLocks noChangeAspect="1"/>
            </p:cNvSpPr>
            <p:nvPr/>
          </p:nvSpPr>
          <p:spPr bwMode="auto">
            <a:xfrm>
              <a:off x="6071653" y="1880623"/>
              <a:ext cx="285790" cy="285790"/>
            </a:xfrm>
            <a:custGeom>
              <a:avLst/>
              <a:gdLst>
                <a:gd name="connsiteX0" fmla="*/ 216713 w 508000"/>
                <a:gd name="connsiteY0" fmla="*/ 169383 h 508000"/>
                <a:gd name="connsiteX1" fmla="*/ 207086 w 508000"/>
                <a:gd name="connsiteY1" fmla="*/ 175769 h 508000"/>
                <a:gd name="connsiteX2" fmla="*/ 207086 w 508000"/>
                <a:gd name="connsiteY2" fmla="*/ 236438 h 508000"/>
                <a:gd name="connsiteX3" fmla="*/ 216713 w 508000"/>
                <a:gd name="connsiteY3" fmla="*/ 246017 h 508000"/>
                <a:gd name="connsiteX4" fmla="*/ 258429 w 508000"/>
                <a:gd name="connsiteY4" fmla="*/ 246017 h 508000"/>
                <a:gd name="connsiteX5" fmla="*/ 287310 w 508000"/>
                <a:gd name="connsiteY5" fmla="*/ 236438 h 508000"/>
                <a:gd name="connsiteX6" fmla="*/ 296937 w 508000"/>
                <a:gd name="connsiteY6" fmla="*/ 207700 h 508000"/>
                <a:gd name="connsiteX7" fmla="*/ 287310 w 508000"/>
                <a:gd name="connsiteY7" fmla="*/ 175769 h 508000"/>
                <a:gd name="connsiteX8" fmla="*/ 258429 w 508000"/>
                <a:gd name="connsiteY8" fmla="*/ 169383 h 508000"/>
                <a:gd name="connsiteX9" fmla="*/ 216713 w 508000"/>
                <a:gd name="connsiteY9" fmla="*/ 169383 h 508000"/>
                <a:gd name="connsiteX10" fmla="*/ 162160 w 508000"/>
                <a:gd name="connsiteY10" fmla="*/ 124679 h 508000"/>
                <a:gd name="connsiteX11" fmla="*/ 264847 w 508000"/>
                <a:gd name="connsiteY11" fmla="*/ 124679 h 508000"/>
                <a:gd name="connsiteX12" fmla="*/ 329026 w 508000"/>
                <a:gd name="connsiteY12" fmla="*/ 143838 h 508000"/>
                <a:gd name="connsiteX13" fmla="*/ 351489 w 508000"/>
                <a:gd name="connsiteY13" fmla="*/ 204507 h 508000"/>
                <a:gd name="connsiteX14" fmla="*/ 329026 w 508000"/>
                <a:gd name="connsiteY14" fmla="*/ 271562 h 508000"/>
                <a:gd name="connsiteX15" fmla="*/ 261638 w 508000"/>
                <a:gd name="connsiteY15" fmla="*/ 290721 h 508000"/>
                <a:gd name="connsiteX16" fmla="*/ 216713 w 508000"/>
                <a:gd name="connsiteY16" fmla="*/ 290721 h 508000"/>
                <a:gd name="connsiteX17" fmla="*/ 207086 w 508000"/>
                <a:gd name="connsiteY17" fmla="*/ 300300 h 508000"/>
                <a:gd name="connsiteX18" fmla="*/ 207086 w 508000"/>
                <a:gd name="connsiteY18" fmla="*/ 376935 h 508000"/>
                <a:gd name="connsiteX19" fmla="*/ 200668 w 508000"/>
                <a:gd name="connsiteY19" fmla="*/ 383321 h 508000"/>
                <a:gd name="connsiteX20" fmla="*/ 162160 w 508000"/>
                <a:gd name="connsiteY20" fmla="*/ 383321 h 508000"/>
                <a:gd name="connsiteX21" fmla="*/ 152533 w 508000"/>
                <a:gd name="connsiteY21" fmla="*/ 376935 h 508000"/>
                <a:gd name="connsiteX22" fmla="*/ 152533 w 508000"/>
                <a:gd name="connsiteY22" fmla="*/ 131065 h 508000"/>
                <a:gd name="connsiteX23" fmla="*/ 162160 w 508000"/>
                <a:gd name="connsiteY23" fmla="*/ 124679 h 508000"/>
                <a:gd name="connsiteX24" fmla="*/ 79164 w 508000"/>
                <a:gd name="connsiteY24" fmla="*/ 80490 h 508000"/>
                <a:gd name="connsiteX25" fmla="*/ 79164 w 508000"/>
                <a:gd name="connsiteY25" fmla="*/ 425639 h 508000"/>
                <a:gd name="connsiteX26" fmla="*/ 424313 w 508000"/>
                <a:gd name="connsiteY26" fmla="*/ 425639 h 508000"/>
                <a:gd name="connsiteX27" fmla="*/ 424313 w 508000"/>
                <a:gd name="connsiteY27" fmla="*/ 80490 h 508000"/>
                <a:gd name="connsiteX28" fmla="*/ 79164 w 508000"/>
                <a:gd name="connsiteY28" fmla="*/ 80490 h 508000"/>
                <a:gd name="connsiteX29" fmla="*/ 72772 w 508000"/>
                <a:gd name="connsiteY29" fmla="*/ 51728 h 508000"/>
                <a:gd name="connsiteX30" fmla="*/ 433901 w 508000"/>
                <a:gd name="connsiteY30" fmla="*/ 51728 h 508000"/>
                <a:gd name="connsiteX31" fmla="*/ 456271 w 508000"/>
                <a:gd name="connsiteY31" fmla="*/ 74099 h 508000"/>
                <a:gd name="connsiteX32" fmla="*/ 456271 w 508000"/>
                <a:gd name="connsiteY32" fmla="*/ 435226 h 508000"/>
                <a:gd name="connsiteX33" fmla="*/ 433901 w 508000"/>
                <a:gd name="connsiteY33" fmla="*/ 457597 h 508000"/>
                <a:gd name="connsiteX34" fmla="*/ 72772 w 508000"/>
                <a:gd name="connsiteY34" fmla="*/ 457597 h 508000"/>
                <a:gd name="connsiteX35" fmla="*/ 50402 w 508000"/>
                <a:gd name="connsiteY35" fmla="*/ 435226 h 508000"/>
                <a:gd name="connsiteX36" fmla="*/ 50402 w 508000"/>
                <a:gd name="connsiteY36" fmla="*/ 74099 h 508000"/>
                <a:gd name="connsiteX37" fmla="*/ 72772 w 508000"/>
                <a:gd name="connsiteY37" fmla="*/ 51728 h 508000"/>
                <a:gd name="connsiteX38" fmla="*/ 31949 w 508000"/>
                <a:gd name="connsiteY38" fmla="*/ 31950 h 508000"/>
                <a:gd name="connsiteX39" fmla="*/ 31949 w 508000"/>
                <a:gd name="connsiteY39" fmla="*/ 476050 h 508000"/>
                <a:gd name="connsiteX40" fmla="*/ 476051 w 508000"/>
                <a:gd name="connsiteY40" fmla="*/ 476050 h 508000"/>
                <a:gd name="connsiteX41" fmla="*/ 476051 w 508000"/>
                <a:gd name="connsiteY41" fmla="*/ 31950 h 508000"/>
                <a:gd name="connsiteX42" fmla="*/ 31949 w 508000"/>
                <a:gd name="connsiteY42" fmla="*/ 31950 h 508000"/>
                <a:gd name="connsiteX43" fmla="*/ 25559 w 508000"/>
                <a:gd name="connsiteY43" fmla="*/ 0 h 508000"/>
                <a:gd name="connsiteX44" fmla="*/ 482440 w 508000"/>
                <a:gd name="connsiteY44" fmla="*/ 0 h 508000"/>
                <a:gd name="connsiteX45" fmla="*/ 508000 w 508000"/>
                <a:gd name="connsiteY45" fmla="*/ 25560 h 508000"/>
                <a:gd name="connsiteX46" fmla="*/ 508000 w 508000"/>
                <a:gd name="connsiteY46" fmla="*/ 482440 h 508000"/>
                <a:gd name="connsiteX47" fmla="*/ 482440 w 508000"/>
                <a:gd name="connsiteY47" fmla="*/ 508000 h 508000"/>
                <a:gd name="connsiteX48" fmla="*/ 25559 w 508000"/>
                <a:gd name="connsiteY48" fmla="*/ 508000 h 508000"/>
                <a:gd name="connsiteX49" fmla="*/ 0 w 508000"/>
                <a:gd name="connsiteY49" fmla="*/ 482440 h 508000"/>
                <a:gd name="connsiteX50" fmla="*/ 0 w 508000"/>
                <a:gd name="connsiteY50" fmla="*/ 25560 h 508000"/>
                <a:gd name="connsiteX51" fmla="*/ 25559 w 508000"/>
                <a:gd name="connsiteY51" fmla="*/ 0 h 5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08000" h="508000">
                  <a:moveTo>
                    <a:pt x="216713" y="169383"/>
                  </a:moveTo>
                  <a:cubicBezTo>
                    <a:pt x="210295" y="169383"/>
                    <a:pt x="207086" y="172576"/>
                    <a:pt x="207086" y="175769"/>
                  </a:cubicBezTo>
                  <a:cubicBezTo>
                    <a:pt x="207086" y="175769"/>
                    <a:pt x="207086" y="175769"/>
                    <a:pt x="207086" y="236438"/>
                  </a:cubicBezTo>
                  <a:cubicBezTo>
                    <a:pt x="207086" y="242824"/>
                    <a:pt x="210295" y="246017"/>
                    <a:pt x="216713" y="246017"/>
                  </a:cubicBezTo>
                  <a:cubicBezTo>
                    <a:pt x="216713" y="246017"/>
                    <a:pt x="216713" y="246017"/>
                    <a:pt x="258429" y="246017"/>
                  </a:cubicBezTo>
                  <a:cubicBezTo>
                    <a:pt x="271265" y="246017"/>
                    <a:pt x="280892" y="242824"/>
                    <a:pt x="287310" y="236438"/>
                  </a:cubicBezTo>
                  <a:cubicBezTo>
                    <a:pt x="293728" y="230052"/>
                    <a:pt x="296937" y="220472"/>
                    <a:pt x="296937" y="207700"/>
                  </a:cubicBezTo>
                  <a:cubicBezTo>
                    <a:pt x="296937" y="191734"/>
                    <a:pt x="293728" y="182155"/>
                    <a:pt x="287310" y="175769"/>
                  </a:cubicBezTo>
                  <a:cubicBezTo>
                    <a:pt x="280892" y="172576"/>
                    <a:pt x="271265" y="169383"/>
                    <a:pt x="258429" y="169383"/>
                  </a:cubicBezTo>
                  <a:cubicBezTo>
                    <a:pt x="258429" y="169383"/>
                    <a:pt x="258429" y="169383"/>
                    <a:pt x="216713" y="169383"/>
                  </a:cubicBezTo>
                  <a:close/>
                  <a:moveTo>
                    <a:pt x="162160" y="124679"/>
                  </a:moveTo>
                  <a:cubicBezTo>
                    <a:pt x="162160" y="124679"/>
                    <a:pt x="162160" y="124679"/>
                    <a:pt x="264847" y="124679"/>
                  </a:cubicBezTo>
                  <a:cubicBezTo>
                    <a:pt x="290519" y="124679"/>
                    <a:pt x="312982" y="131065"/>
                    <a:pt x="329026" y="143838"/>
                  </a:cubicBezTo>
                  <a:cubicBezTo>
                    <a:pt x="345071" y="156610"/>
                    <a:pt x="351489" y="178962"/>
                    <a:pt x="351489" y="204507"/>
                  </a:cubicBezTo>
                  <a:cubicBezTo>
                    <a:pt x="351489" y="236438"/>
                    <a:pt x="345071" y="258790"/>
                    <a:pt x="329026" y="271562"/>
                  </a:cubicBezTo>
                  <a:cubicBezTo>
                    <a:pt x="312982" y="284335"/>
                    <a:pt x="290519" y="290721"/>
                    <a:pt x="261638" y="290721"/>
                  </a:cubicBezTo>
                  <a:cubicBezTo>
                    <a:pt x="261638" y="290721"/>
                    <a:pt x="261638" y="290721"/>
                    <a:pt x="216713" y="290721"/>
                  </a:cubicBezTo>
                  <a:cubicBezTo>
                    <a:pt x="210295" y="290721"/>
                    <a:pt x="207086" y="293914"/>
                    <a:pt x="207086" y="300300"/>
                  </a:cubicBezTo>
                  <a:cubicBezTo>
                    <a:pt x="207086" y="300300"/>
                    <a:pt x="207086" y="300300"/>
                    <a:pt x="207086" y="376935"/>
                  </a:cubicBezTo>
                  <a:cubicBezTo>
                    <a:pt x="207086" y="380128"/>
                    <a:pt x="203877" y="383321"/>
                    <a:pt x="200668" y="383321"/>
                  </a:cubicBezTo>
                  <a:cubicBezTo>
                    <a:pt x="200668" y="383321"/>
                    <a:pt x="200668" y="383321"/>
                    <a:pt x="162160" y="383321"/>
                  </a:cubicBezTo>
                  <a:cubicBezTo>
                    <a:pt x="155742" y="383321"/>
                    <a:pt x="152533" y="380128"/>
                    <a:pt x="152533" y="376935"/>
                  </a:cubicBezTo>
                  <a:cubicBezTo>
                    <a:pt x="152533" y="376935"/>
                    <a:pt x="152533" y="376935"/>
                    <a:pt x="152533" y="131065"/>
                  </a:cubicBezTo>
                  <a:cubicBezTo>
                    <a:pt x="152533" y="127872"/>
                    <a:pt x="155742" y="124679"/>
                    <a:pt x="162160" y="124679"/>
                  </a:cubicBezTo>
                  <a:close/>
                  <a:moveTo>
                    <a:pt x="79164" y="80490"/>
                  </a:moveTo>
                  <a:lnTo>
                    <a:pt x="79164" y="425639"/>
                  </a:lnTo>
                  <a:cubicBezTo>
                    <a:pt x="79164" y="425639"/>
                    <a:pt x="79164" y="425639"/>
                    <a:pt x="424313" y="425639"/>
                  </a:cubicBezTo>
                  <a:cubicBezTo>
                    <a:pt x="424313" y="425639"/>
                    <a:pt x="424313" y="425639"/>
                    <a:pt x="424313" y="80490"/>
                  </a:cubicBezTo>
                  <a:cubicBezTo>
                    <a:pt x="424313" y="80490"/>
                    <a:pt x="424313" y="80490"/>
                    <a:pt x="79164" y="80490"/>
                  </a:cubicBezTo>
                  <a:close/>
                  <a:moveTo>
                    <a:pt x="72772" y="51728"/>
                  </a:moveTo>
                  <a:cubicBezTo>
                    <a:pt x="72772" y="51728"/>
                    <a:pt x="72772" y="51728"/>
                    <a:pt x="433901" y="51728"/>
                  </a:cubicBezTo>
                  <a:cubicBezTo>
                    <a:pt x="446684" y="51728"/>
                    <a:pt x="456271" y="61315"/>
                    <a:pt x="456271" y="74099"/>
                  </a:cubicBezTo>
                  <a:cubicBezTo>
                    <a:pt x="456271" y="74099"/>
                    <a:pt x="456271" y="74099"/>
                    <a:pt x="456271" y="435226"/>
                  </a:cubicBezTo>
                  <a:cubicBezTo>
                    <a:pt x="456271" y="448010"/>
                    <a:pt x="446684" y="457597"/>
                    <a:pt x="433901" y="457597"/>
                  </a:cubicBezTo>
                  <a:cubicBezTo>
                    <a:pt x="433901" y="457597"/>
                    <a:pt x="433901" y="457597"/>
                    <a:pt x="72772" y="457597"/>
                  </a:cubicBezTo>
                  <a:cubicBezTo>
                    <a:pt x="59989" y="457597"/>
                    <a:pt x="50402" y="448010"/>
                    <a:pt x="50402" y="435226"/>
                  </a:cubicBezTo>
                  <a:cubicBezTo>
                    <a:pt x="50402" y="435226"/>
                    <a:pt x="50402" y="435226"/>
                    <a:pt x="50402" y="74099"/>
                  </a:cubicBezTo>
                  <a:cubicBezTo>
                    <a:pt x="50402" y="61315"/>
                    <a:pt x="59989" y="51728"/>
                    <a:pt x="72772" y="51728"/>
                  </a:cubicBezTo>
                  <a:close/>
                  <a:moveTo>
                    <a:pt x="31949" y="31950"/>
                  </a:moveTo>
                  <a:cubicBezTo>
                    <a:pt x="31949" y="31950"/>
                    <a:pt x="31949" y="31950"/>
                    <a:pt x="31949" y="476050"/>
                  </a:cubicBezTo>
                  <a:cubicBezTo>
                    <a:pt x="31949" y="476050"/>
                    <a:pt x="31949" y="476050"/>
                    <a:pt x="476051" y="476050"/>
                  </a:cubicBezTo>
                  <a:lnTo>
                    <a:pt x="476051" y="31950"/>
                  </a:lnTo>
                  <a:cubicBezTo>
                    <a:pt x="476051" y="31950"/>
                    <a:pt x="476051" y="31950"/>
                    <a:pt x="31949" y="31950"/>
                  </a:cubicBezTo>
                  <a:close/>
                  <a:moveTo>
                    <a:pt x="25559" y="0"/>
                  </a:moveTo>
                  <a:cubicBezTo>
                    <a:pt x="25559" y="0"/>
                    <a:pt x="25559" y="0"/>
                    <a:pt x="482440" y="0"/>
                  </a:cubicBezTo>
                  <a:cubicBezTo>
                    <a:pt x="495220" y="0"/>
                    <a:pt x="508000" y="12780"/>
                    <a:pt x="508000" y="25560"/>
                  </a:cubicBezTo>
                  <a:cubicBezTo>
                    <a:pt x="508000" y="25560"/>
                    <a:pt x="508000" y="25560"/>
                    <a:pt x="508000" y="482440"/>
                  </a:cubicBezTo>
                  <a:cubicBezTo>
                    <a:pt x="508000" y="495220"/>
                    <a:pt x="495220" y="508000"/>
                    <a:pt x="482440" y="508000"/>
                  </a:cubicBezTo>
                  <a:cubicBezTo>
                    <a:pt x="482440" y="508000"/>
                    <a:pt x="482440" y="508000"/>
                    <a:pt x="25559" y="508000"/>
                  </a:cubicBezTo>
                  <a:cubicBezTo>
                    <a:pt x="12780" y="508000"/>
                    <a:pt x="0" y="495220"/>
                    <a:pt x="0" y="482440"/>
                  </a:cubicBezTo>
                  <a:cubicBezTo>
                    <a:pt x="0" y="482440"/>
                    <a:pt x="0" y="482440"/>
                    <a:pt x="0" y="25560"/>
                  </a:cubicBezTo>
                  <a:cubicBezTo>
                    <a:pt x="0" y="12780"/>
                    <a:pt x="12780" y="0"/>
                    <a:pt x="2555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TextBox 37"/>
            <p:cNvSpPr txBox="1"/>
            <p:nvPr/>
          </p:nvSpPr>
          <p:spPr>
            <a:xfrm flipH="1">
              <a:off x="6596286" y="1663272"/>
              <a:ext cx="1061829" cy="253916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zh-CN" altLang="en-US" sz="1600" b="1" dirty="0">
                  <a:solidFill>
                    <a:srgbClr val="CE263D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  <p:sp>
          <p:nvSpPr>
            <p:cNvPr id="24" name="TextBox 38"/>
            <p:cNvSpPr txBox="1"/>
            <p:nvPr/>
          </p:nvSpPr>
          <p:spPr>
            <a:xfrm flipH="1">
              <a:off x="6596287" y="1917187"/>
              <a:ext cx="1891160" cy="401648"/>
            </a:xfrm>
            <a:prstGeom prst="rect">
              <a:avLst/>
            </a:prstGeom>
            <a:noFill/>
          </p:spPr>
          <p:txBody>
            <a:bodyPr wrap="square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25" name="TextBox 41"/>
            <p:cNvSpPr txBox="1"/>
            <p:nvPr/>
          </p:nvSpPr>
          <p:spPr>
            <a:xfrm flipH="1">
              <a:off x="6596286" y="2677201"/>
              <a:ext cx="1061829" cy="253916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zh-CN" altLang="en-US" sz="1600" b="1" dirty="0">
                  <a:solidFill>
                    <a:schemeClr val="accent5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  <p:sp>
          <p:nvSpPr>
            <p:cNvPr id="26" name="TextBox 42"/>
            <p:cNvSpPr txBox="1"/>
            <p:nvPr/>
          </p:nvSpPr>
          <p:spPr>
            <a:xfrm flipH="1">
              <a:off x="6596287" y="2931116"/>
              <a:ext cx="1891160" cy="401648"/>
            </a:xfrm>
            <a:prstGeom prst="rect">
              <a:avLst/>
            </a:prstGeom>
            <a:noFill/>
          </p:spPr>
          <p:txBody>
            <a:bodyPr wrap="square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27" name="TextBox 45"/>
            <p:cNvSpPr txBox="1"/>
            <p:nvPr/>
          </p:nvSpPr>
          <p:spPr>
            <a:xfrm flipH="1">
              <a:off x="6596286" y="3691129"/>
              <a:ext cx="1061829" cy="253916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zh-CN" altLang="en-US" sz="1600" b="1" dirty="0">
                  <a:solidFill>
                    <a:srgbClr val="CE263D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  <p:sp>
          <p:nvSpPr>
            <p:cNvPr id="28" name="TextBox 47"/>
            <p:cNvSpPr txBox="1"/>
            <p:nvPr/>
          </p:nvSpPr>
          <p:spPr>
            <a:xfrm flipH="1">
              <a:off x="6596286" y="3945045"/>
              <a:ext cx="1891160" cy="401648"/>
            </a:xfrm>
            <a:prstGeom prst="rect">
              <a:avLst/>
            </a:prstGeom>
            <a:noFill/>
          </p:spPr>
          <p:txBody>
            <a:bodyPr wrap="square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</p:grpSp>
      <p:sp>
        <p:nvSpPr>
          <p:cNvPr id="29" name="Title 1"/>
          <p:cNvSpPr txBox="1"/>
          <p:nvPr/>
        </p:nvSpPr>
        <p:spPr>
          <a:xfrm>
            <a:off x="857880" y="104041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年度工作概述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4890266" y="3318481"/>
            <a:ext cx="510171" cy="511349"/>
            <a:chOff x="3359150" y="2557463"/>
            <a:chExt cx="687388" cy="688975"/>
          </a:xfrm>
          <a:solidFill>
            <a:srgbClr val="365974"/>
          </a:solidFill>
        </p:grpSpPr>
        <p:sp>
          <p:nvSpPr>
            <p:cNvPr id="32" name="Freeform 67"/>
            <p:cNvSpPr/>
            <p:nvPr/>
          </p:nvSpPr>
          <p:spPr bwMode="auto">
            <a:xfrm>
              <a:off x="3370262" y="2751138"/>
              <a:ext cx="650875" cy="271463"/>
            </a:xfrm>
            <a:custGeom>
              <a:avLst/>
              <a:gdLst>
                <a:gd name="T0" fmla="*/ 20 w 108"/>
                <a:gd name="T1" fmla="*/ 38 h 45"/>
                <a:gd name="T2" fmla="*/ 20 w 108"/>
                <a:gd name="T3" fmla="*/ 38 h 45"/>
                <a:gd name="T4" fmla="*/ 104 w 108"/>
                <a:gd name="T5" fmla="*/ 5 h 45"/>
                <a:gd name="T6" fmla="*/ 105 w 108"/>
                <a:gd name="T7" fmla="*/ 5 h 45"/>
                <a:gd name="T8" fmla="*/ 105 w 108"/>
                <a:gd name="T9" fmla="*/ 5 h 45"/>
                <a:gd name="T10" fmla="*/ 108 w 108"/>
                <a:gd name="T11" fmla="*/ 3 h 45"/>
                <a:gd name="T12" fmla="*/ 106 w 108"/>
                <a:gd name="T13" fmla="*/ 0 h 45"/>
                <a:gd name="T14" fmla="*/ 104 w 108"/>
                <a:gd name="T15" fmla="*/ 2 h 45"/>
                <a:gd name="T16" fmla="*/ 103 w 108"/>
                <a:gd name="T17" fmla="*/ 2 h 45"/>
                <a:gd name="T18" fmla="*/ 103 w 108"/>
                <a:gd name="T19" fmla="*/ 2 h 45"/>
                <a:gd name="T20" fmla="*/ 19 w 108"/>
                <a:gd name="T21" fmla="*/ 35 h 45"/>
                <a:gd name="T22" fmla="*/ 19 w 108"/>
                <a:gd name="T23" fmla="*/ 35 h 45"/>
                <a:gd name="T24" fmla="*/ 19 w 108"/>
                <a:gd name="T25" fmla="*/ 35 h 45"/>
                <a:gd name="T26" fmla="*/ 0 w 108"/>
                <a:gd name="T27" fmla="*/ 42 h 45"/>
                <a:gd name="T28" fmla="*/ 1 w 108"/>
                <a:gd name="T29" fmla="*/ 45 h 45"/>
                <a:gd name="T30" fmla="*/ 20 w 108"/>
                <a:gd name="T31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8" h="45">
                  <a:moveTo>
                    <a:pt x="20" y="38"/>
                  </a:moveTo>
                  <a:cubicBezTo>
                    <a:pt x="20" y="38"/>
                    <a:pt x="20" y="38"/>
                    <a:pt x="20" y="38"/>
                  </a:cubicBezTo>
                  <a:cubicBezTo>
                    <a:pt x="104" y="5"/>
                    <a:pt x="104" y="5"/>
                    <a:pt x="104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7" y="2"/>
                    <a:pt x="107" y="1"/>
                    <a:pt x="106" y="0"/>
                  </a:cubicBezTo>
                  <a:cubicBezTo>
                    <a:pt x="104" y="2"/>
                    <a:pt x="104" y="2"/>
                    <a:pt x="104" y="2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" y="43"/>
                    <a:pt x="1" y="44"/>
                    <a:pt x="1" y="45"/>
                  </a:cubicBezTo>
                  <a:cubicBezTo>
                    <a:pt x="20" y="38"/>
                    <a:pt x="20" y="38"/>
                    <a:pt x="20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" name="Freeform 68"/>
            <p:cNvSpPr/>
            <p:nvPr/>
          </p:nvSpPr>
          <p:spPr bwMode="auto">
            <a:xfrm>
              <a:off x="3359150" y="2665413"/>
              <a:ext cx="608013" cy="260350"/>
            </a:xfrm>
            <a:custGeom>
              <a:avLst/>
              <a:gdLst>
                <a:gd name="T0" fmla="*/ 16 w 101"/>
                <a:gd name="T1" fmla="*/ 36 h 43"/>
                <a:gd name="T2" fmla="*/ 16 w 101"/>
                <a:gd name="T3" fmla="*/ 36 h 43"/>
                <a:gd name="T4" fmla="*/ 100 w 101"/>
                <a:gd name="T5" fmla="*/ 3 h 43"/>
                <a:gd name="T6" fmla="*/ 100 w 101"/>
                <a:gd name="T7" fmla="*/ 3 h 43"/>
                <a:gd name="T8" fmla="*/ 101 w 101"/>
                <a:gd name="T9" fmla="*/ 3 h 43"/>
                <a:gd name="T10" fmla="*/ 101 w 101"/>
                <a:gd name="T11" fmla="*/ 3 h 43"/>
                <a:gd name="T12" fmla="*/ 99 w 101"/>
                <a:gd name="T13" fmla="*/ 0 h 43"/>
                <a:gd name="T14" fmla="*/ 15 w 101"/>
                <a:gd name="T15" fmla="*/ 33 h 43"/>
                <a:gd name="T16" fmla="*/ 15 w 101"/>
                <a:gd name="T17" fmla="*/ 33 h 43"/>
                <a:gd name="T18" fmla="*/ 14 w 101"/>
                <a:gd name="T19" fmla="*/ 33 h 43"/>
                <a:gd name="T20" fmla="*/ 0 w 101"/>
                <a:gd name="T21" fmla="*/ 39 h 43"/>
                <a:gd name="T22" fmla="*/ 0 w 101"/>
                <a:gd name="T23" fmla="*/ 43 h 43"/>
                <a:gd name="T24" fmla="*/ 16 w 101"/>
                <a:gd name="T25" fmla="*/ 3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1" h="43">
                  <a:moveTo>
                    <a:pt x="16" y="36"/>
                  </a:moveTo>
                  <a:cubicBezTo>
                    <a:pt x="16" y="36"/>
                    <a:pt x="16" y="36"/>
                    <a:pt x="16" y="36"/>
                  </a:cubicBezTo>
                  <a:cubicBezTo>
                    <a:pt x="100" y="3"/>
                    <a:pt x="100" y="3"/>
                    <a:pt x="100" y="3"/>
                  </a:cubicBezTo>
                  <a:cubicBezTo>
                    <a:pt x="100" y="3"/>
                    <a:pt x="100" y="3"/>
                    <a:pt x="100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0" y="2"/>
                    <a:pt x="99" y="1"/>
                    <a:pt x="99" y="0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0"/>
                    <a:pt x="0" y="41"/>
                    <a:pt x="0" y="43"/>
                  </a:cubicBezTo>
                  <a:cubicBezTo>
                    <a:pt x="16" y="36"/>
                    <a:pt x="16" y="36"/>
                    <a:pt x="16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Freeform 69"/>
            <p:cNvSpPr/>
            <p:nvPr/>
          </p:nvSpPr>
          <p:spPr bwMode="auto">
            <a:xfrm>
              <a:off x="3370262" y="2593975"/>
              <a:ext cx="512763" cy="217488"/>
            </a:xfrm>
            <a:custGeom>
              <a:avLst/>
              <a:gdLst>
                <a:gd name="T0" fmla="*/ 8 w 85"/>
                <a:gd name="T1" fmla="*/ 32 h 36"/>
                <a:gd name="T2" fmla="*/ 8 w 85"/>
                <a:gd name="T3" fmla="*/ 32 h 36"/>
                <a:gd name="T4" fmla="*/ 85 w 85"/>
                <a:gd name="T5" fmla="*/ 2 h 36"/>
                <a:gd name="T6" fmla="*/ 81 w 85"/>
                <a:gd name="T7" fmla="*/ 0 h 36"/>
                <a:gd name="T8" fmla="*/ 7 w 85"/>
                <a:gd name="T9" fmla="*/ 29 h 36"/>
                <a:gd name="T10" fmla="*/ 6 w 85"/>
                <a:gd name="T11" fmla="*/ 29 h 36"/>
                <a:gd name="T12" fmla="*/ 6 w 85"/>
                <a:gd name="T13" fmla="*/ 29 h 36"/>
                <a:gd name="T14" fmla="*/ 1 w 85"/>
                <a:gd name="T15" fmla="*/ 31 h 36"/>
                <a:gd name="T16" fmla="*/ 0 w 85"/>
                <a:gd name="T17" fmla="*/ 36 h 36"/>
                <a:gd name="T18" fmla="*/ 7 w 85"/>
                <a:gd name="T19" fmla="*/ 33 h 36"/>
                <a:gd name="T20" fmla="*/ 8 w 85"/>
                <a:gd name="T21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36">
                  <a:moveTo>
                    <a:pt x="8" y="32"/>
                  </a:moveTo>
                  <a:cubicBezTo>
                    <a:pt x="8" y="32"/>
                    <a:pt x="8" y="32"/>
                    <a:pt x="8" y="32"/>
                  </a:cubicBezTo>
                  <a:cubicBezTo>
                    <a:pt x="85" y="2"/>
                    <a:pt x="85" y="2"/>
                    <a:pt x="85" y="2"/>
                  </a:cubicBezTo>
                  <a:cubicBezTo>
                    <a:pt x="83" y="2"/>
                    <a:pt x="82" y="1"/>
                    <a:pt x="81" y="0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7" y="33"/>
                    <a:pt x="7" y="33"/>
                    <a:pt x="7" y="33"/>
                  </a:cubicBezTo>
                  <a:lnTo>
                    <a:pt x="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" name="Freeform 70"/>
            <p:cNvSpPr/>
            <p:nvPr/>
          </p:nvSpPr>
          <p:spPr bwMode="auto">
            <a:xfrm>
              <a:off x="3449637" y="2557463"/>
              <a:ext cx="276225" cy="107950"/>
            </a:xfrm>
            <a:custGeom>
              <a:avLst/>
              <a:gdLst>
                <a:gd name="T0" fmla="*/ 38 w 46"/>
                <a:gd name="T1" fmla="*/ 0 h 18"/>
                <a:gd name="T2" fmla="*/ 37 w 46"/>
                <a:gd name="T3" fmla="*/ 0 h 18"/>
                <a:gd name="T4" fmla="*/ 7 w 46"/>
                <a:gd name="T5" fmla="*/ 12 h 18"/>
                <a:gd name="T6" fmla="*/ 0 w 46"/>
                <a:gd name="T7" fmla="*/ 18 h 18"/>
                <a:gd name="T8" fmla="*/ 46 w 46"/>
                <a:gd name="T9" fmla="*/ 0 h 18"/>
                <a:gd name="T10" fmla="*/ 38 w 4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18">
                  <a:moveTo>
                    <a:pt x="38" y="0"/>
                  </a:moveTo>
                  <a:cubicBezTo>
                    <a:pt x="38" y="0"/>
                    <a:pt x="37" y="0"/>
                    <a:pt x="37" y="0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4" y="14"/>
                    <a:pt x="2" y="16"/>
                    <a:pt x="0" y="18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4" y="0"/>
                    <a:pt x="41" y="0"/>
                    <a:pt x="3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" name="Freeform 71"/>
            <p:cNvSpPr/>
            <p:nvPr/>
          </p:nvSpPr>
          <p:spPr bwMode="auto">
            <a:xfrm>
              <a:off x="3359150" y="2708275"/>
              <a:ext cx="638175" cy="265113"/>
            </a:xfrm>
            <a:custGeom>
              <a:avLst/>
              <a:gdLst>
                <a:gd name="T0" fmla="*/ 19 w 106"/>
                <a:gd name="T1" fmla="*/ 37 h 44"/>
                <a:gd name="T2" fmla="*/ 19 w 106"/>
                <a:gd name="T3" fmla="*/ 37 h 44"/>
                <a:gd name="T4" fmla="*/ 103 w 106"/>
                <a:gd name="T5" fmla="*/ 4 h 44"/>
                <a:gd name="T6" fmla="*/ 103 w 106"/>
                <a:gd name="T7" fmla="*/ 4 h 44"/>
                <a:gd name="T8" fmla="*/ 104 w 106"/>
                <a:gd name="T9" fmla="*/ 4 h 44"/>
                <a:gd name="T10" fmla="*/ 106 w 106"/>
                <a:gd name="T11" fmla="*/ 3 h 44"/>
                <a:gd name="T12" fmla="*/ 104 w 106"/>
                <a:gd name="T13" fmla="*/ 0 h 44"/>
                <a:gd name="T14" fmla="*/ 103 w 106"/>
                <a:gd name="T15" fmla="*/ 1 h 44"/>
                <a:gd name="T16" fmla="*/ 102 w 106"/>
                <a:gd name="T17" fmla="*/ 1 h 44"/>
                <a:gd name="T18" fmla="*/ 102 w 106"/>
                <a:gd name="T19" fmla="*/ 1 h 44"/>
                <a:gd name="T20" fmla="*/ 18 w 106"/>
                <a:gd name="T21" fmla="*/ 34 h 44"/>
                <a:gd name="T22" fmla="*/ 18 w 106"/>
                <a:gd name="T23" fmla="*/ 34 h 44"/>
                <a:gd name="T24" fmla="*/ 17 w 106"/>
                <a:gd name="T25" fmla="*/ 34 h 44"/>
                <a:gd name="T26" fmla="*/ 0 w 106"/>
                <a:gd name="T27" fmla="*/ 41 h 44"/>
                <a:gd name="T28" fmla="*/ 1 w 106"/>
                <a:gd name="T29" fmla="*/ 44 h 44"/>
                <a:gd name="T30" fmla="*/ 19 w 106"/>
                <a:gd name="T31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6" h="44">
                  <a:moveTo>
                    <a:pt x="19" y="37"/>
                  </a:moveTo>
                  <a:cubicBezTo>
                    <a:pt x="19" y="37"/>
                    <a:pt x="19" y="37"/>
                    <a:pt x="19" y="37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4" y="4"/>
                    <a:pt x="104" y="4"/>
                    <a:pt x="104" y="4"/>
                  </a:cubicBezTo>
                  <a:cubicBezTo>
                    <a:pt x="106" y="3"/>
                    <a:pt x="106" y="3"/>
                    <a:pt x="106" y="3"/>
                  </a:cubicBezTo>
                  <a:cubicBezTo>
                    <a:pt x="105" y="2"/>
                    <a:pt x="105" y="1"/>
                    <a:pt x="104" y="0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2"/>
                    <a:pt x="1" y="43"/>
                    <a:pt x="1" y="44"/>
                  </a:cubicBezTo>
                  <a:cubicBezTo>
                    <a:pt x="19" y="37"/>
                    <a:pt x="19" y="37"/>
                    <a:pt x="19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" name="Freeform 72"/>
            <p:cNvSpPr/>
            <p:nvPr/>
          </p:nvSpPr>
          <p:spPr bwMode="auto">
            <a:xfrm>
              <a:off x="3359150" y="2630488"/>
              <a:ext cx="573088" cy="234950"/>
            </a:xfrm>
            <a:custGeom>
              <a:avLst/>
              <a:gdLst>
                <a:gd name="T0" fmla="*/ 13 w 95"/>
                <a:gd name="T1" fmla="*/ 34 h 39"/>
                <a:gd name="T2" fmla="*/ 13 w 95"/>
                <a:gd name="T3" fmla="*/ 34 h 39"/>
                <a:gd name="T4" fmla="*/ 95 w 95"/>
                <a:gd name="T5" fmla="*/ 2 h 39"/>
                <a:gd name="T6" fmla="*/ 92 w 95"/>
                <a:gd name="T7" fmla="*/ 0 h 39"/>
                <a:gd name="T8" fmla="*/ 12 w 95"/>
                <a:gd name="T9" fmla="*/ 31 h 39"/>
                <a:gd name="T10" fmla="*/ 12 w 95"/>
                <a:gd name="T11" fmla="*/ 31 h 39"/>
                <a:gd name="T12" fmla="*/ 11 w 95"/>
                <a:gd name="T13" fmla="*/ 31 h 39"/>
                <a:gd name="T14" fmla="*/ 0 w 95"/>
                <a:gd name="T15" fmla="*/ 36 h 39"/>
                <a:gd name="T16" fmla="*/ 0 w 95"/>
                <a:gd name="T17" fmla="*/ 39 h 39"/>
                <a:gd name="T18" fmla="*/ 13 w 95"/>
                <a:gd name="T19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39">
                  <a:moveTo>
                    <a:pt x="13" y="34"/>
                  </a:moveTo>
                  <a:cubicBezTo>
                    <a:pt x="13" y="34"/>
                    <a:pt x="13" y="34"/>
                    <a:pt x="13" y="34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4" y="1"/>
                    <a:pt x="93" y="1"/>
                    <a:pt x="92" y="0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7"/>
                    <a:pt x="0" y="38"/>
                    <a:pt x="0" y="39"/>
                  </a:cubicBezTo>
                  <a:cubicBezTo>
                    <a:pt x="13" y="34"/>
                    <a:pt x="13" y="34"/>
                    <a:pt x="13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" name="Freeform 73"/>
            <p:cNvSpPr/>
            <p:nvPr/>
          </p:nvSpPr>
          <p:spPr bwMode="auto">
            <a:xfrm>
              <a:off x="3395662" y="2570163"/>
              <a:ext cx="420688" cy="174625"/>
            </a:xfrm>
            <a:custGeom>
              <a:avLst/>
              <a:gdLst>
                <a:gd name="T0" fmla="*/ 1 w 70"/>
                <a:gd name="T1" fmla="*/ 29 h 29"/>
                <a:gd name="T2" fmla="*/ 1 w 70"/>
                <a:gd name="T3" fmla="*/ 29 h 29"/>
                <a:gd name="T4" fmla="*/ 70 w 70"/>
                <a:gd name="T5" fmla="*/ 1 h 29"/>
                <a:gd name="T6" fmla="*/ 65 w 70"/>
                <a:gd name="T7" fmla="*/ 0 h 29"/>
                <a:gd name="T8" fmla="*/ 3 w 70"/>
                <a:gd name="T9" fmla="*/ 24 h 29"/>
                <a:gd name="T10" fmla="*/ 0 w 70"/>
                <a:gd name="T11" fmla="*/ 29 h 29"/>
                <a:gd name="T12" fmla="*/ 0 w 70"/>
                <a:gd name="T13" fmla="*/ 29 h 29"/>
                <a:gd name="T14" fmla="*/ 1 w 70"/>
                <a:gd name="T1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29">
                  <a:moveTo>
                    <a:pt x="1" y="29"/>
                  </a:moveTo>
                  <a:cubicBezTo>
                    <a:pt x="1" y="29"/>
                    <a:pt x="1" y="29"/>
                    <a:pt x="1" y="29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69" y="1"/>
                    <a:pt x="67" y="0"/>
                    <a:pt x="65" y="0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2" y="26"/>
                    <a:pt x="1" y="27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lnTo>
                    <a:pt x="1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9" name="Freeform 74"/>
            <p:cNvSpPr/>
            <p:nvPr/>
          </p:nvSpPr>
          <p:spPr bwMode="auto">
            <a:xfrm>
              <a:off x="3617912" y="3089275"/>
              <a:ext cx="373063" cy="157163"/>
            </a:xfrm>
            <a:custGeom>
              <a:avLst/>
              <a:gdLst>
                <a:gd name="T0" fmla="*/ 6 w 62"/>
                <a:gd name="T1" fmla="*/ 26 h 26"/>
                <a:gd name="T2" fmla="*/ 58 w 62"/>
                <a:gd name="T3" fmla="*/ 5 h 26"/>
                <a:gd name="T4" fmla="*/ 62 w 62"/>
                <a:gd name="T5" fmla="*/ 0 h 26"/>
                <a:gd name="T6" fmla="*/ 0 w 62"/>
                <a:gd name="T7" fmla="*/ 25 h 26"/>
                <a:gd name="T8" fmla="*/ 6 w 62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6">
                  <a:moveTo>
                    <a:pt x="6" y="26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60" y="4"/>
                    <a:pt x="61" y="2"/>
                    <a:pt x="62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" y="25"/>
                    <a:pt x="4" y="26"/>
                    <a:pt x="6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0" name="Freeform 75"/>
            <p:cNvSpPr/>
            <p:nvPr/>
          </p:nvSpPr>
          <p:spPr bwMode="auto">
            <a:xfrm>
              <a:off x="3490912" y="2962275"/>
              <a:ext cx="549275" cy="228600"/>
            </a:xfrm>
            <a:custGeom>
              <a:avLst/>
              <a:gdLst>
                <a:gd name="T0" fmla="*/ 12 w 91"/>
                <a:gd name="T1" fmla="*/ 34 h 38"/>
                <a:gd name="T2" fmla="*/ 13 w 91"/>
                <a:gd name="T3" fmla="*/ 34 h 38"/>
                <a:gd name="T4" fmla="*/ 90 w 91"/>
                <a:gd name="T5" fmla="*/ 4 h 38"/>
                <a:gd name="T6" fmla="*/ 91 w 91"/>
                <a:gd name="T7" fmla="*/ 0 h 38"/>
                <a:gd name="T8" fmla="*/ 11 w 91"/>
                <a:gd name="T9" fmla="*/ 31 h 38"/>
                <a:gd name="T10" fmla="*/ 11 w 91"/>
                <a:gd name="T11" fmla="*/ 31 h 38"/>
                <a:gd name="T12" fmla="*/ 11 w 91"/>
                <a:gd name="T13" fmla="*/ 31 h 38"/>
                <a:gd name="T14" fmla="*/ 0 w 91"/>
                <a:gd name="T15" fmla="*/ 36 h 38"/>
                <a:gd name="T16" fmla="*/ 3 w 91"/>
                <a:gd name="T17" fmla="*/ 38 h 38"/>
                <a:gd name="T18" fmla="*/ 12 w 91"/>
                <a:gd name="T19" fmla="*/ 35 h 38"/>
                <a:gd name="T20" fmla="*/ 12 w 91"/>
                <a:gd name="T21" fmla="*/ 3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38">
                  <a:moveTo>
                    <a:pt x="12" y="34"/>
                  </a:moveTo>
                  <a:cubicBezTo>
                    <a:pt x="13" y="34"/>
                    <a:pt x="13" y="34"/>
                    <a:pt x="13" y="34"/>
                  </a:cubicBezTo>
                  <a:cubicBezTo>
                    <a:pt x="90" y="4"/>
                    <a:pt x="90" y="4"/>
                    <a:pt x="90" y="4"/>
                  </a:cubicBezTo>
                  <a:cubicBezTo>
                    <a:pt x="91" y="2"/>
                    <a:pt x="91" y="1"/>
                    <a:pt x="91" y="0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36"/>
                    <a:pt x="2" y="37"/>
                    <a:pt x="3" y="38"/>
                  </a:cubicBezTo>
                  <a:cubicBezTo>
                    <a:pt x="12" y="35"/>
                    <a:pt x="12" y="35"/>
                    <a:pt x="12" y="35"/>
                  </a:cubicBezTo>
                  <a:lnTo>
                    <a:pt x="12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1" name="Freeform 76"/>
            <p:cNvSpPr/>
            <p:nvPr/>
          </p:nvSpPr>
          <p:spPr bwMode="auto">
            <a:xfrm>
              <a:off x="3419475" y="2852738"/>
              <a:ext cx="627063" cy="260350"/>
            </a:xfrm>
            <a:custGeom>
              <a:avLst/>
              <a:gdLst>
                <a:gd name="T0" fmla="*/ 18 w 104"/>
                <a:gd name="T1" fmla="*/ 37 h 43"/>
                <a:gd name="T2" fmla="*/ 19 w 104"/>
                <a:gd name="T3" fmla="*/ 37 h 43"/>
                <a:gd name="T4" fmla="*/ 102 w 104"/>
                <a:gd name="T5" fmla="*/ 4 h 43"/>
                <a:gd name="T6" fmla="*/ 103 w 104"/>
                <a:gd name="T7" fmla="*/ 3 h 43"/>
                <a:gd name="T8" fmla="*/ 103 w 104"/>
                <a:gd name="T9" fmla="*/ 3 h 43"/>
                <a:gd name="T10" fmla="*/ 104 w 104"/>
                <a:gd name="T11" fmla="*/ 3 h 43"/>
                <a:gd name="T12" fmla="*/ 103 w 104"/>
                <a:gd name="T13" fmla="*/ 0 h 43"/>
                <a:gd name="T14" fmla="*/ 102 w 104"/>
                <a:gd name="T15" fmla="*/ 0 h 43"/>
                <a:gd name="T16" fmla="*/ 101 w 104"/>
                <a:gd name="T17" fmla="*/ 0 h 43"/>
                <a:gd name="T18" fmla="*/ 101 w 104"/>
                <a:gd name="T19" fmla="*/ 0 h 43"/>
                <a:gd name="T20" fmla="*/ 17 w 104"/>
                <a:gd name="T21" fmla="*/ 33 h 43"/>
                <a:gd name="T22" fmla="*/ 17 w 104"/>
                <a:gd name="T23" fmla="*/ 34 h 43"/>
                <a:gd name="T24" fmla="*/ 17 w 104"/>
                <a:gd name="T25" fmla="*/ 34 h 43"/>
                <a:gd name="T26" fmla="*/ 0 w 104"/>
                <a:gd name="T27" fmla="*/ 40 h 43"/>
                <a:gd name="T28" fmla="*/ 2 w 104"/>
                <a:gd name="T29" fmla="*/ 43 h 43"/>
                <a:gd name="T30" fmla="*/ 18 w 104"/>
                <a:gd name="T31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" h="43">
                  <a:moveTo>
                    <a:pt x="18" y="37"/>
                  </a:moveTo>
                  <a:cubicBezTo>
                    <a:pt x="19" y="37"/>
                    <a:pt x="19" y="37"/>
                    <a:pt x="19" y="37"/>
                  </a:cubicBezTo>
                  <a:cubicBezTo>
                    <a:pt x="102" y="4"/>
                    <a:pt x="102" y="4"/>
                    <a:pt x="102" y="4"/>
                  </a:cubicBezTo>
                  <a:cubicBezTo>
                    <a:pt x="103" y="3"/>
                    <a:pt x="103" y="3"/>
                    <a:pt x="103" y="3"/>
                  </a:cubicBezTo>
                  <a:cubicBezTo>
                    <a:pt x="103" y="3"/>
                    <a:pt x="103" y="3"/>
                    <a:pt x="103" y="3"/>
                  </a:cubicBezTo>
                  <a:cubicBezTo>
                    <a:pt x="104" y="3"/>
                    <a:pt x="104" y="3"/>
                    <a:pt x="104" y="3"/>
                  </a:cubicBezTo>
                  <a:cubicBezTo>
                    <a:pt x="104" y="2"/>
                    <a:pt x="104" y="1"/>
                    <a:pt x="103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1"/>
                    <a:pt x="1" y="42"/>
                    <a:pt x="2" y="43"/>
                  </a:cubicBezTo>
                  <a:cubicBezTo>
                    <a:pt x="18" y="37"/>
                    <a:pt x="18" y="37"/>
                    <a:pt x="18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2" name="Freeform 77"/>
            <p:cNvSpPr/>
            <p:nvPr/>
          </p:nvSpPr>
          <p:spPr bwMode="auto">
            <a:xfrm>
              <a:off x="3732212" y="3173413"/>
              <a:ext cx="180975" cy="73025"/>
            </a:xfrm>
            <a:custGeom>
              <a:avLst/>
              <a:gdLst>
                <a:gd name="T0" fmla="*/ 30 w 30"/>
                <a:gd name="T1" fmla="*/ 0 h 12"/>
                <a:gd name="T2" fmla="*/ 0 w 30"/>
                <a:gd name="T3" fmla="*/ 12 h 12"/>
                <a:gd name="T4" fmla="*/ 30 w 30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12">
                  <a:moveTo>
                    <a:pt x="30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11" y="11"/>
                    <a:pt x="22" y="7"/>
                    <a:pt x="3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3" name="Freeform 78"/>
            <p:cNvSpPr/>
            <p:nvPr/>
          </p:nvSpPr>
          <p:spPr bwMode="auto">
            <a:xfrm>
              <a:off x="3546475" y="3022600"/>
              <a:ext cx="481013" cy="198438"/>
            </a:xfrm>
            <a:custGeom>
              <a:avLst/>
              <a:gdLst>
                <a:gd name="T0" fmla="*/ 7 w 80"/>
                <a:gd name="T1" fmla="*/ 32 h 33"/>
                <a:gd name="T2" fmla="*/ 7 w 80"/>
                <a:gd name="T3" fmla="*/ 32 h 33"/>
                <a:gd name="T4" fmla="*/ 78 w 80"/>
                <a:gd name="T5" fmla="*/ 4 h 33"/>
                <a:gd name="T6" fmla="*/ 80 w 80"/>
                <a:gd name="T7" fmla="*/ 0 h 33"/>
                <a:gd name="T8" fmla="*/ 6 w 80"/>
                <a:gd name="T9" fmla="*/ 29 h 33"/>
                <a:gd name="T10" fmla="*/ 5 w 80"/>
                <a:gd name="T11" fmla="*/ 29 h 33"/>
                <a:gd name="T12" fmla="*/ 5 w 80"/>
                <a:gd name="T13" fmla="*/ 29 h 33"/>
                <a:gd name="T14" fmla="*/ 0 w 80"/>
                <a:gd name="T15" fmla="*/ 31 h 33"/>
                <a:gd name="T16" fmla="*/ 4 w 80"/>
                <a:gd name="T17" fmla="*/ 33 h 33"/>
                <a:gd name="T18" fmla="*/ 6 w 80"/>
                <a:gd name="T19" fmla="*/ 32 h 33"/>
                <a:gd name="T20" fmla="*/ 7 w 80"/>
                <a:gd name="T21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33">
                  <a:moveTo>
                    <a:pt x="7" y="32"/>
                  </a:moveTo>
                  <a:cubicBezTo>
                    <a:pt x="7" y="32"/>
                    <a:pt x="7" y="32"/>
                    <a:pt x="7" y="32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8" y="3"/>
                    <a:pt x="79" y="1"/>
                    <a:pt x="80" y="0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" y="32"/>
                    <a:pt x="3" y="33"/>
                    <a:pt x="4" y="33"/>
                  </a:cubicBezTo>
                  <a:cubicBezTo>
                    <a:pt x="6" y="32"/>
                    <a:pt x="6" y="32"/>
                    <a:pt x="6" y="32"/>
                  </a:cubicBezTo>
                  <a:lnTo>
                    <a:pt x="7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" name="Freeform 79"/>
            <p:cNvSpPr/>
            <p:nvPr/>
          </p:nvSpPr>
          <p:spPr bwMode="auto">
            <a:xfrm>
              <a:off x="3449637" y="2901950"/>
              <a:ext cx="596900" cy="254000"/>
            </a:xfrm>
            <a:custGeom>
              <a:avLst/>
              <a:gdLst>
                <a:gd name="T0" fmla="*/ 16 w 99"/>
                <a:gd name="T1" fmla="*/ 37 h 42"/>
                <a:gd name="T2" fmla="*/ 17 w 99"/>
                <a:gd name="T3" fmla="*/ 36 h 42"/>
                <a:gd name="T4" fmla="*/ 99 w 99"/>
                <a:gd name="T5" fmla="*/ 4 h 42"/>
                <a:gd name="T6" fmla="*/ 99 w 99"/>
                <a:gd name="T7" fmla="*/ 0 h 42"/>
                <a:gd name="T8" fmla="*/ 15 w 99"/>
                <a:gd name="T9" fmla="*/ 33 h 42"/>
                <a:gd name="T10" fmla="*/ 15 w 99"/>
                <a:gd name="T11" fmla="*/ 33 h 42"/>
                <a:gd name="T12" fmla="*/ 15 w 99"/>
                <a:gd name="T13" fmla="*/ 34 h 42"/>
                <a:gd name="T14" fmla="*/ 0 w 99"/>
                <a:gd name="T15" fmla="*/ 39 h 42"/>
                <a:gd name="T16" fmla="*/ 3 w 99"/>
                <a:gd name="T17" fmla="*/ 42 h 42"/>
                <a:gd name="T18" fmla="*/ 16 w 99"/>
                <a:gd name="T19" fmla="*/ 3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42">
                  <a:moveTo>
                    <a:pt x="16" y="37"/>
                  </a:moveTo>
                  <a:cubicBezTo>
                    <a:pt x="17" y="36"/>
                    <a:pt x="17" y="36"/>
                    <a:pt x="17" y="36"/>
                  </a:cubicBezTo>
                  <a:cubicBezTo>
                    <a:pt x="99" y="4"/>
                    <a:pt x="99" y="4"/>
                    <a:pt x="99" y="4"/>
                  </a:cubicBezTo>
                  <a:cubicBezTo>
                    <a:pt x="99" y="3"/>
                    <a:pt x="99" y="2"/>
                    <a:pt x="99" y="0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" y="40"/>
                    <a:pt x="2" y="41"/>
                    <a:pt x="3" y="42"/>
                  </a:cubicBezTo>
                  <a:cubicBezTo>
                    <a:pt x="16" y="37"/>
                    <a:pt x="16" y="37"/>
                    <a:pt x="16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5" name="Freeform 80"/>
            <p:cNvSpPr/>
            <p:nvPr/>
          </p:nvSpPr>
          <p:spPr bwMode="auto">
            <a:xfrm>
              <a:off x="3389312" y="2798763"/>
              <a:ext cx="644525" cy="271463"/>
            </a:xfrm>
            <a:custGeom>
              <a:avLst/>
              <a:gdLst>
                <a:gd name="T0" fmla="*/ 20 w 107"/>
                <a:gd name="T1" fmla="*/ 38 h 45"/>
                <a:gd name="T2" fmla="*/ 20 w 107"/>
                <a:gd name="T3" fmla="*/ 38 h 45"/>
                <a:gd name="T4" fmla="*/ 104 w 107"/>
                <a:gd name="T5" fmla="*/ 5 h 45"/>
                <a:gd name="T6" fmla="*/ 105 w 107"/>
                <a:gd name="T7" fmla="*/ 5 h 45"/>
                <a:gd name="T8" fmla="*/ 105 w 107"/>
                <a:gd name="T9" fmla="*/ 5 h 45"/>
                <a:gd name="T10" fmla="*/ 107 w 107"/>
                <a:gd name="T11" fmla="*/ 4 h 45"/>
                <a:gd name="T12" fmla="*/ 107 w 107"/>
                <a:gd name="T13" fmla="*/ 0 h 45"/>
                <a:gd name="T14" fmla="*/ 104 w 107"/>
                <a:gd name="T15" fmla="*/ 1 h 45"/>
                <a:gd name="T16" fmla="*/ 103 w 107"/>
                <a:gd name="T17" fmla="*/ 1 h 45"/>
                <a:gd name="T18" fmla="*/ 103 w 107"/>
                <a:gd name="T19" fmla="*/ 2 h 45"/>
                <a:gd name="T20" fmla="*/ 19 w 107"/>
                <a:gd name="T21" fmla="*/ 35 h 45"/>
                <a:gd name="T22" fmla="*/ 19 w 107"/>
                <a:gd name="T23" fmla="*/ 35 h 45"/>
                <a:gd name="T24" fmla="*/ 19 w 107"/>
                <a:gd name="T25" fmla="*/ 35 h 45"/>
                <a:gd name="T26" fmla="*/ 0 w 107"/>
                <a:gd name="T27" fmla="*/ 42 h 45"/>
                <a:gd name="T28" fmla="*/ 2 w 107"/>
                <a:gd name="T29" fmla="*/ 45 h 45"/>
                <a:gd name="T30" fmla="*/ 20 w 107"/>
                <a:gd name="T31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7" h="45">
                  <a:moveTo>
                    <a:pt x="20" y="38"/>
                  </a:moveTo>
                  <a:cubicBezTo>
                    <a:pt x="20" y="38"/>
                    <a:pt x="20" y="38"/>
                    <a:pt x="20" y="38"/>
                  </a:cubicBezTo>
                  <a:cubicBezTo>
                    <a:pt x="104" y="5"/>
                    <a:pt x="104" y="5"/>
                    <a:pt x="104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7" y="4"/>
                    <a:pt x="107" y="4"/>
                    <a:pt x="107" y="4"/>
                  </a:cubicBezTo>
                  <a:cubicBezTo>
                    <a:pt x="107" y="2"/>
                    <a:pt x="107" y="1"/>
                    <a:pt x="107" y="0"/>
                  </a:cubicBezTo>
                  <a:cubicBezTo>
                    <a:pt x="104" y="1"/>
                    <a:pt x="104" y="1"/>
                    <a:pt x="104" y="1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" y="43"/>
                    <a:pt x="1" y="44"/>
                    <a:pt x="2" y="45"/>
                  </a:cubicBezTo>
                  <a:cubicBezTo>
                    <a:pt x="20" y="38"/>
                    <a:pt x="20" y="38"/>
                    <a:pt x="20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46" name="Freeform 95"/>
          <p:cNvSpPr/>
          <p:nvPr/>
        </p:nvSpPr>
        <p:spPr bwMode="auto">
          <a:xfrm>
            <a:off x="3602832" y="1824903"/>
            <a:ext cx="1938336" cy="1941350"/>
          </a:xfrm>
          <a:custGeom>
            <a:avLst/>
            <a:gdLst>
              <a:gd name="T0" fmla="*/ 499 w 508"/>
              <a:gd name="T1" fmla="*/ 237 h 508"/>
              <a:gd name="T2" fmla="*/ 237 w 508"/>
              <a:gd name="T3" fmla="*/ 9 h 508"/>
              <a:gd name="T4" fmla="*/ 9 w 508"/>
              <a:gd name="T5" fmla="*/ 271 h 508"/>
              <a:gd name="T6" fmla="*/ 271 w 508"/>
              <a:gd name="T7" fmla="*/ 499 h 508"/>
              <a:gd name="T8" fmla="*/ 499 w 508"/>
              <a:gd name="T9" fmla="*/ 237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8" h="508">
                <a:moveTo>
                  <a:pt x="499" y="237"/>
                </a:moveTo>
                <a:cubicBezTo>
                  <a:pt x="489" y="102"/>
                  <a:pt x="372" y="0"/>
                  <a:pt x="237" y="9"/>
                </a:cubicBezTo>
                <a:cubicBezTo>
                  <a:pt x="102" y="19"/>
                  <a:pt x="0" y="136"/>
                  <a:pt x="9" y="271"/>
                </a:cubicBezTo>
                <a:cubicBezTo>
                  <a:pt x="19" y="406"/>
                  <a:pt x="136" y="508"/>
                  <a:pt x="271" y="499"/>
                </a:cubicBezTo>
                <a:cubicBezTo>
                  <a:pt x="406" y="489"/>
                  <a:pt x="508" y="372"/>
                  <a:pt x="499" y="237"/>
                </a:cubicBezTo>
                <a:close/>
              </a:path>
            </a:pathLst>
          </a:custGeom>
          <a:blipFill dpi="0" rotWithShape="1">
            <a:blip r:embed="rId4" cstate="email"/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7" name="Oval 97"/>
          <p:cNvSpPr>
            <a:spLocks noChangeArrowheads="1"/>
          </p:cNvSpPr>
          <p:nvPr/>
        </p:nvSpPr>
        <p:spPr bwMode="auto">
          <a:xfrm>
            <a:off x="4905319" y="1820049"/>
            <a:ext cx="319088" cy="319088"/>
          </a:xfrm>
          <a:prstGeom prst="ellipse">
            <a:avLst/>
          </a:prstGeom>
          <a:solidFill>
            <a:srgbClr val="36597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8" name="Oval 98"/>
          <p:cNvSpPr>
            <a:spLocks noChangeArrowheads="1"/>
          </p:cNvSpPr>
          <p:nvPr/>
        </p:nvSpPr>
        <p:spPr bwMode="auto">
          <a:xfrm>
            <a:off x="2793206" y="1992303"/>
            <a:ext cx="180975" cy="187325"/>
          </a:xfrm>
          <a:prstGeom prst="ellipse">
            <a:avLst/>
          </a:prstGeom>
          <a:solidFill>
            <a:srgbClr val="36597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9" name="Freeform 95"/>
          <p:cNvSpPr/>
          <p:nvPr/>
        </p:nvSpPr>
        <p:spPr bwMode="auto">
          <a:xfrm>
            <a:off x="3801036" y="2023415"/>
            <a:ext cx="1541928" cy="1544326"/>
          </a:xfrm>
          <a:custGeom>
            <a:avLst/>
            <a:gdLst>
              <a:gd name="T0" fmla="*/ 499 w 508"/>
              <a:gd name="T1" fmla="*/ 237 h 508"/>
              <a:gd name="T2" fmla="*/ 237 w 508"/>
              <a:gd name="T3" fmla="*/ 9 h 508"/>
              <a:gd name="T4" fmla="*/ 9 w 508"/>
              <a:gd name="T5" fmla="*/ 271 h 508"/>
              <a:gd name="T6" fmla="*/ 271 w 508"/>
              <a:gd name="T7" fmla="*/ 499 h 508"/>
              <a:gd name="T8" fmla="*/ 499 w 508"/>
              <a:gd name="T9" fmla="*/ 237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8" h="508">
                <a:moveTo>
                  <a:pt x="499" y="237"/>
                </a:moveTo>
                <a:cubicBezTo>
                  <a:pt x="489" y="102"/>
                  <a:pt x="372" y="0"/>
                  <a:pt x="237" y="9"/>
                </a:cubicBezTo>
                <a:cubicBezTo>
                  <a:pt x="102" y="19"/>
                  <a:pt x="0" y="136"/>
                  <a:pt x="9" y="271"/>
                </a:cubicBezTo>
                <a:cubicBezTo>
                  <a:pt x="19" y="406"/>
                  <a:pt x="136" y="508"/>
                  <a:pt x="271" y="499"/>
                </a:cubicBezTo>
                <a:cubicBezTo>
                  <a:pt x="406" y="489"/>
                  <a:pt x="508" y="372"/>
                  <a:pt x="499" y="237"/>
                </a:cubicBezTo>
                <a:close/>
              </a:path>
            </a:pathLst>
          </a:custGeom>
          <a:solidFill>
            <a:srgbClr val="36597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3721837" y="1299808"/>
            <a:ext cx="596900" cy="596901"/>
            <a:chOff x="447675" y="2901950"/>
            <a:chExt cx="596900" cy="596901"/>
          </a:xfrm>
          <a:solidFill>
            <a:schemeClr val="accent2"/>
          </a:solidFill>
        </p:grpSpPr>
        <p:sp>
          <p:nvSpPr>
            <p:cNvPr id="51" name="Freeform 81"/>
            <p:cNvSpPr/>
            <p:nvPr/>
          </p:nvSpPr>
          <p:spPr bwMode="auto">
            <a:xfrm>
              <a:off x="465137" y="3070225"/>
              <a:ext cx="555625" cy="236538"/>
            </a:xfrm>
            <a:custGeom>
              <a:avLst/>
              <a:gdLst>
                <a:gd name="T0" fmla="*/ 17 w 92"/>
                <a:gd name="T1" fmla="*/ 32 h 39"/>
                <a:gd name="T2" fmla="*/ 17 w 92"/>
                <a:gd name="T3" fmla="*/ 32 h 39"/>
                <a:gd name="T4" fmla="*/ 89 w 92"/>
                <a:gd name="T5" fmla="*/ 4 h 39"/>
                <a:gd name="T6" fmla="*/ 90 w 92"/>
                <a:gd name="T7" fmla="*/ 4 h 39"/>
                <a:gd name="T8" fmla="*/ 90 w 92"/>
                <a:gd name="T9" fmla="*/ 4 h 39"/>
                <a:gd name="T10" fmla="*/ 92 w 92"/>
                <a:gd name="T11" fmla="*/ 3 h 39"/>
                <a:gd name="T12" fmla="*/ 91 w 92"/>
                <a:gd name="T13" fmla="*/ 0 h 39"/>
                <a:gd name="T14" fmla="*/ 89 w 92"/>
                <a:gd name="T15" fmla="*/ 1 h 39"/>
                <a:gd name="T16" fmla="*/ 89 w 92"/>
                <a:gd name="T17" fmla="*/ 1 h 39"/>
                <a:gd name="T18" fmla="*/ 88 w 92"/>
                <a:gd name="T19" fmla="*/ 1 h 39"/>
                <a:gd name="T20" fmla="*/ 16 w 92"/>
                <a:gd name="T21" fmla="*/ 30 h 39"/>
                <a:gd name="T22" fmla="*/ 16 w 92"/>
                <a:gd name="T23" fmla="*/ 30 h 39"/>
                <a:gd name="T24" fmla="*/ 15 w 92"/>
                <a:gd name="T25" fmla="*/ 30 h 39"/>
                <a:gd name="T26" fmla="*/ 0 w 92"/>
                <a:gd name="T27" fmla="*/ 36 h 39"/>
                <a:gd name="T28" fmla="*/ 1 w 92"/>
                <a:gd name="T29" fmla="*/ 39 h 39"/>
                <a:gd name="T30" fmla="*/ 17 w 92"/>
                <a:gd name="T31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" h="39">
                  <a:moveTo>
                    <a:pt x="17" y="32"/>
                  </a:moveTo>
                  <a:cubicBezTo>
                    <a:pt x="17" y="32"/>
                    <a:pt x="17" y="32"/>
                    <a:pt x="17" y="32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90" y="4"/>
                    <a:pt x="90" y="4"/>
                    <a:pt x="90" y="4"/>
                  </a:cubicBezTo>
                  <a:cubicBezTo>
                    <a:pt x="90" y="4"/>
                    <a:pt x="90" y="4"/>
                    <a:pt x="90" y="4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92" y="2"/>
                    <a:pt x="92" y="1"/>
                    <a:pt x="91" y="0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8" y="1"/>
                    <a:pt x="88" y="1"/>
                    <a:pt x="88" y="1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7"/>
                    <a:pt x="0" y="38"/>
                    <a:pt x="1" y="39"/>
                  </a:cubicBezTo>
                  <a:cubicBezTo>
                    <a:pt x="17" y="32"/>
                    <a:pt x="17" y="32"/>
                    <a:pt x="17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2" name="Freeform 82"/>
            <p:cNvSpPr/>
            <p:nvPr/>
          </p:nvSpPr>
          <p:spPr bwMode="auto">
            <a:xfrm>
              <a:off x="447675" y="2998788"/>
              <a:ext cx="530225" cy="217488"/>
            </a:xfrm>
            <a:custGeom>
              <a:avLst/>
              <a:gdLst>
                <a:gd name="T0" fmla="*/ 14 w 88"/>
                <a:gd name="T1" fmla="*/ 31 h 36"/>
                <a:gd name="T2" fmla="*/ 15 w 88"/>
                <a:gd name="T3" fmla="*/ 31 h 36"/>
                <a:gd name="T4" fmla="*/ 87 w 88"/>
                <a:gd name="T5" fmla="*/ 2 h 36"/>
                <a:gd name="T6" fmla="*/ 87 w 88"/>
                <a:gd name="T7" fmla="*/ 2 h 36"/>
                <a:gd name="T8" fmla="*/ 88 w 88"/>
                <a:gd name="T9" fmla="*/ 2 h 36"/>
                <a:gd name="T10" fmla="*/ 88 w 88"/>
                <a:gd name="T11" fmla="*/ 2 h 36"/>
                <a:gd name="T12" fmla="*/ 86 w 88"/>
                <a:gd name="T13" fmla="*/ 0 h 36"/>
                <a:gd name="T14" fmla="*/ 14 w 88"/>
                <a:gd name="T15" fmla="*/ 28 h 36"/>
                <a:gd name="T16" fmla="*/ 13 w 88"/>
                <a:gd name="T17" fmla="*/ 28 h 36"/>
                <a:gd name="T18" fmla="*/ 13 w 88"/>
                <a:gd name="T19" fmla="*/ 28 h 36"/>
                <a:gd name="T20" fmla="*/ 0 w 88"/>
                <a:gd name="T21" fmla="*/ 33 h 36"/>
                <a:gd name="T22" fmla="*/ 1 w 88"/>
                <a:gd name="T23" fmla="*/ 36 h 36"/>
                <a:gd name="T24" fmla="*/ 14 w 88"/>
                <a:gd name="T25" fmla="*/ 3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36">
                  <a:moveTo>
                    <a:pt x="14" y="31"/>
                  </a:moveTo>
                  <a:cubicBezTo>
                    <a:pt x="15" y="31"/>
                    <a:pt x="15" y="31"/>
                    <a:pt x="15" y="31"/>
                  </a:cubicBezTo>
                  <a:cubicBezTo>
                    <a:pt x="87" y="2"/>
                    <a:pt x="87" y="2"/>
                    <a:pt x="87" y="2"/>
                  </a:cubicBezTo>
                  <a:cubicBezTo>
                    <a:pt x="87" y="2"/>
                    <a:pt x="87" y="2"/>
                    <a:pt x="87" y="2"/>
                  </a:cubicBezTo>
                  <a:cubicBezTo>
                    <a:pt x="88" y="2"/>
                    <a:pt x="88" y="2"/>
                    <a:pt x="88" y="2"/>
                  </a:cubicBezTo>
                  <a:cubicBezTo>
                    <a:pt x="88" y="2"/>
                    <a:pt x="88" y="2"/>
                    <a:pt x="88" y="2"/>
                  </a:cubicBezTo>
                  <a:cubicBezTo>
                    <a:pt x="87" y="1"/>
                    <a:pt x="87" y="0"/>
                    <a:pt x="86" y="0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4"/>
                    <a:pt x="0" y="35"/>
                    <a:pt x="1" y="36"/>
                  </a:cubicBezTo>
                  <a:cubicBezTo>
                    <a:pt x="14" y="31"/>
                    <a:pt x="14" y="31"/>
                    <a:pt x="14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3" name="Freeform 83"/>
            <p:cNvSpPr/>
            <p:nvPr/>
          </p:nvSpPr>
          <p:spPr bwMode="auto">
            <a:xfrm>
              <a:off x="458787" y="2932113"/>
              <a:ext cx="441325" cy="187325"/>
            </a:xfrm>
            <a:custGeom>
              <a:avLst/>
              <a:gdLst>
                <a:gd name="T0" fmla="*/ 7 w 73"/>
                <a:gd name="T1" fmla="*/ 28 h 31"/>
                <a:gd name="T2" fmla="*/ 7 w 73"/>
                <a:gd name="T3" fmla="*/ 28 h 31"/>
                <a:gd name="T4" fmla="*/ 73 w 73"/>
                <a:gd name="T5" fmla="*/ 2 h 31"/>
                <a:gd name="T6" fmla="*/ 70 w 73"/>
                <a:gd name="T7" fmla="*/ 0 h 31"/>
                <a:gd name="T8" fmla="*/ 6 w 73"/>
                <a:gd name="T9" fmla="*/ 25 h 31"/>
                <a:gd name="T10" fmla="*/ 6 w 73"/>
                <a:gd name="T11" fmla="*/ 26 h 31"/>
                <a:gd name="T12" fmla="*/ 6 w 73"/>
                <a:gd name="T13" fmla="*/ 26 h 31"/>
                <a:gd name="T14" fmla="*/ 1 w 73"/>
                <a:gd name="T15" fmla="*/ 27 h 31"/>
                <a:gd name="T16" fmla="*/ 0 w 73"/>
                <a:gd name="T17" fmla="*/ 31 h 31"/>
                <a:gd name="T18" fmla="*/ 7 w 73"/>
                <a:gd name="T19" fmla="*/ 2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31">
                  <a:moveTo>
                    <a:pt x="7" y="28"/>
                  </a:moveTo>
                  <a:cubicBezTo>
                    <a:pt x="7" y="28"/>
                    <a:pt x="7" y="28"/>
                    <a:pt x="7" y="28"/>
                  </a:cubicBezTo>
                  <a:cubicBezTo>
                    <a:pt x="73" y="2"/>
                    <a:pt x="73" y="2"/>
                    <a:pt x="73" y="2"/>
                  </a:cubicBezTo>
                  <a:cubicBezTo>
                    <a:pt x="72" y="2"/>
                    <a:pt x="71" y="1"/>
                    <a:pt x="70" y="0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9"/>
                    <a:pt x="1" y="30"/>
                    <a:pt x="0" y="31"/>
                  </a:cubicBezTo>
                  <a:cubicBezTo>
                    <a:pt x="7" y="28"/>
                    <a:pt x="7" y="28"/>
                    <a:pt x="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4" name="Freeform 84"/>
            <p:cNvSpPr/>
            <p:nvPr/>
          </p:nvSpPr>
          <p:spPr bwMode="auto">
            <a:xfrm>
              <a:off x="531812" y="2901950"/>
              <a:ext cx="241300" cy="96838"/>
            </a:xfrm>
            <a:custGeom>
              <a:avLst/>
              <a:gdLst>
                <a:gd name="T0" fmla="*/ 32 w 40"/>
                <a:gd name="T1" fmla="*/ 0 h 16"/>
                <a:gd name="T2" fmla="*/ 31 w 40"/>
                <a:gd name="T3" fmla="*/ 0 h 16"/>
                <a:gd name="T4" fmla="*/ 6 w 40"/>
                <a:gd name="T5" fmla="*/ 10 h 16"/>
                <a:gd name="T6" fmla="*/ 0 w 40"/>
                <a:gd name="T7" fmla="*/ 16 h 16"/>
                <a:gd name="T8" fmla="*/ 40 w 40"/>
                <a:gd name="T9" fmla="*/ 0 h 16"/>
                <a:gd name="T10" fmla="*/ 32 w 4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16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3" y="12"/>
                    <a:pt x="1" y="14"/>
                    <a:pt x="0" y="16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7" y="0"/>
                    <a:pt x="35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5" name="Freeform 85"/>
            <p:cNvSpPr/>
            <p:nvPr/>
          </p:nvSpPr>
          <p:spPr bwMode="auto">
            <a:xfrm>
              <a:off x="454025" y="3033713"/>
              <a:ext cx="547688" cy="230188"/>
            </a:xfrm>
            <a:custGeom>
              <a:avLst/>
              <a:gdLst>
                <a:gd name="T0" fmla="*/ 16 w 91"/>
                <a:gd name="T1" fmla="*/ 32 h 38"/>
                <a:gd name="T2" fmla="*/ 16 w 91"/>
                <a:gd name="T3" fmla="*/ 32 h 38"/>
                <a:gd name="T4" fmla="*/ 89 w 91"/>
                <a:gd name="T5" fmla="*/ 3 h 38"/>
                <a:gd name="T6" fmla="*/ 89 w 91"/>
                <a:gd name="T7" fmla="*/ 3 h 38"/>
                <a:gd name="T8" fmla="*/ 89 w 91"/>
                <a:gd name="T9" fmla="*/ 3 h 38"/>
                <a:gd name="T10" fmla="*/ 91 w 91"/>
                <a:gd name="T11" fmla="*/ 2 h 38"/>
                <a:gd name="T12" fmla="*/ 90 w 91"/>
                <a:gd name="T13" fmla="*/ 0 h 38"/>
                <a:gd name="T14" fmla="*/ 88 w 91"/>
                <a:gd name="T15" fmla="*/ 0 h 38"/>
                <a:gd name="T16" fmla="*/ 88 w 91"/>
                <a:gd name="T17" fmla="*/ 0 h 38"/>
                <a:gd name="T18" fmla="*/ 88 w 91"/>
                <a:gd name="T19" fmla="*/ 0 h 38"/>
                <a:gd name="T20" fmla="*/ 15 w 91"/>
                <a:gd name="T21" fmla="*/ 29 h 38"/>
                <a:gd name="T22" fmla="*/ 15 w 91"/>
                <a:gd name="T23" fmla="*/ 29 h 38"/>
                <a:gd name="T24" fmla="*/ 15 w 91"/>
                <a:gd name="T25" fmla="*/ 29 h 38"/>
                <a:gd name="T26" fmla="*/ 0 w 91"/>
                <a:gd name="T27" fmla="*/ 35 h 38"/>
                <a:gd name="T28" fmla="*/ 1 w 91"/>
                <a:gd name="T29" fmla="*/ 38 h 38"/>
                <a:gd name="T30" fmla="*/ 16 w 91"/>
                <a:gd name="T31" fmla="*/ 3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1" h="38">
                  <a:moveTo>
                    <a:pt x="16" y="32"/>
                  </a:moveTo>
                  <a:cubicBezTo>
                    <a:pt x="16" y="32"/>
                    <a:pt x="16" y="32"/>
                    <a:pt x="16" y="32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91" y="2"/>
                    <a:pt x="91" y="2"/>
                    <a:pt x="91" y="2"/>
                  </a:cubicBezTo>
                  <a:cubicBezTo>
                    <a:pt x="91" y="1"/>
                    <a:pt x="90" y="0"/>
                    <a:pt x="90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6"/>
                    <a:pt x="0" y="37"/>
                    <a:pt x="1" y="38"/>
                  </a:cubicBezTo>
                  <a:cubicBezTo>
                    <a:pt x="16" y="32"/>
                    <a:pt x="16" y="32"/>
                    <a:pt x="16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6" name="Freeform 86"/>
            <p:cNvSpPr/>
            <p:nvPr/>
          </p:nvSpPr>
          <p:spPr bwMode="auto">
            <a:xfrm>
              <a:off x="454025" y="2962275"/>
              <a:ext cx="487363" cy="204788"/>
            </a:xfrm>
            <a:custGeom>
              <a:avLst/>
              <a:gdLst>
                <a:gd name="T0" fmla="*/ 11 w 81"/>
                <a:gd name="T1" fmla="*/ 30 h 34"/>
                <a:gd name="T2" fmla="*/ 11 w 81"/>
                <a:gd name="T3" fmla="*/ 30 h 34"/>
                <a:gd name="T4" fmla="*/ 81 w 81"/>
                <a:gd name="T5" fmla="*/ 2 h 34"/>
                <a:gd name="T6" fmla="*/ 79 w 81"/>
                <a:gd name="T7" fmla="*/ 0 h 34"/>
                <a:gd name="T8" fmla="*/ 10 w 81"/>
                <a:gd name="T9" fmla="*/ 27 h 34"/>
                <a:gd name="T10" fmla="*/ 10 w 81"/>
                <a:gd name="T11" fmla="*/ 27 h 34"/>
                <a:gd name="T12" fmla="*/ 9 w 81"/>
                <a:gd name="T13" fmla="*/ 27 h 34"/>
                <a:gd name="T14" fmla="*/ 0 w 81"/>
                <a:gd name="T15" fmla="*/ 31 h 34"/>
                <a:gd name="T16" fmla="*/ 0 w 81"/>
                <a:gd name="T17" fmla="*/ 34 h 34"/>
                <a:gd name="T18" fmla="*/ 11 w 81"/>
                <a:gd name="T19" fmla="*/ 3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34">
                  <a:moveTo>
                    <a:pt x="11" y="30"/>
                  </a:moveTo>
                  <a:cubicBezTo>
                    <a:pt x="11" y="30"/>
                    <a:pt x="11" y="30"/>
                    <a:pt x="11" y="30"/>
                  </a:cubicBezTo>
                  <a:cubicBezTo>
                    <a:pt x="81" y="2"/>
                    <a:pt x="81" y="2"/>
                    <a:pt x="81" y="2"/>
                  </a:cubicBezTo>
                  <a:cubicBezTo>
                    <a:pt x="81" y="2"/>
                    <a:pt x="80" y="1"/>
                    <a:pt x="79" y="0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2"/>
                    <a:pt x="0" y="33"/>
                    <a:pt x="0" y="34"/>
                  </a:cubicBezTo>
                  <a:cubicBezTo>
                    <a:pt x="11" y="30"/>
                    <a:pt x="11" y="30"/>
                    <a:pt x="11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7" name="Freeform 87"/>
            <p:cNvSpPr/>
            <p:nvPr/>
          </p:nvSpPr>
          <p:spPr bwMode="auto">
            <a:xfrm>
              <a:off x="484187" y="2913063"/>
              <a:ext cx="360363" cy="152400"/>
            </a:xfrm>
            <a:custGeom>
              <a:avLst/>
              <a:gdLst>
                <a:gd name="T0" fmla="*/ 0 w 60"/>
                <a:gd name="T1" fmla="*/ 25 h 25"/>
                <a:gd name="T2" fmla="*/ 1 w 60"/>
                <a:gd name="T3" fmla="*/ 24 h 25"/>
                <a:gd name="T4" fmla="*/ 60 w 60"/>
                <a:gd name="T5" fmla="*/ 1 h 25"/>
                <a:gd name="T6" fmla="*/ 56 w 60"/>
                <a:gd name="T7" fmla="*/ 0 h 25"/>
                <a:gd name="T8" fmla="*/ 2 w 60"/>
                <a:gd name="T9" fmla="*/ 21 h 25"/>
                <a:gd name="T10" fmla="*/ 0 w 60"/>
                <a:gd name="T11" fmla="*/ 25 h 25"/>
                <a:gd name="T12" fmla="*/ 0 w 60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5">
                  <a:moveTo>
                    <a:pt x="0" y="25"/>
                  </a:moveTo>
                  <a:cubicBezTo>
                    <a:pt x="1" y="24"/>
                    <a:pt x="1" y="24"/>
                    <a:pt x="1" y="24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59" y="0"/>
                    <a:pt x="58" y="0"/>
                    <a:pt x="56" y="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2"/>
                    <a:pt x="1" y="23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8" name="Freeform 88"/>
            <p:cNvSpPr/>
            <p:nvPr/>
          </p:nvSpPr>
          <p:spPr bwMode="auto">
            <a:xfrm>
              <a:off x="676275" y="3360738"/>
              <a:ext cx="319088" cy="133350"/>
            </a:xfrm>
            <a:custGeom>
              <a:avLst/>
              <a:gdLst>
                <a:gd name="T0" fmla="*/ 5 w 53"/>
                <a:gd name="T1" fmla="*/ 22 h 22"/>
                <a:gd name="T2" fmla="*/ 50 w 53"/>
                <a:gd name="T3" fmla="*/ 5 h 22"/>
                <a:gd name="T4" fmla="*/ 53 w 53"/>
                <a:gd name="T5" fmla="*/ 0 h 22"/>
                <a:gd name="T6" fmla="*/ 0 w 53"/>
                <a:gd name="T7" fmla="*/ 21 h 22"/>
                <a:gd name="T8" fmla="*/ 5 w 53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2">
                  <a:moveTo>
                    <a:pt x="5" y="22"/>
                  </a:moveTo>
                  <a:cubicBezTo>
                    <a:pt x="50" y="5"/>
                    <a:pt x="50" y="5"/>
                    <a:pt x="50" y="5"/>
                  </a:cubicBezTo>
                  <a:cubicBezTo>
                    <a:pt x="51" y="3"/>
                    <a:pt x="52" y="2"/>
                    <a:pt x="53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2"/>
                    <a:pt x="3" y="22"/>
                    <a:pt x="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9" name="Freeform 89"/>
            <p:cNvSpPr/>
            <p:nvPr/>
          </p:nvSpPr>
          <p:spPr bwMode="auto">
            <a:xfrm>
              <a:off x="568325" y="3251200"/>
              <a:ext cx="469900" cy="200025"/>
            </a:xfrm>
            <a:custGeom>
              <a:avLst/>
              <a:gdLst>
                <a:gd name="T0" fmla="*/ 10 w 78"/>
                <a:gd name="T1" fmla="*/ 30 h 33"/>
                <a:gd name="T2" fmla="*/ 11 w 78"/>
                <a:gd name="T3" fmla="*/ 29 h 33"/>
                <a:gd name="T4" fmla="*/ 78 w 78"/>
                <a:gd name="T5" fmla="*/ 3 h 33"/>
                <a:gd name="T6" fmla="*/ 78 w 78"/>
                <a:gd name="T7" fmla="*/ 0 h 33"/>
                <a:gd name="T8" fmla="*/ 10 w 78"/>
                <a:gd name="T9" fmla="*/ 27 h 33"/>
                <a:gd name="T10" fmla="*/ 9 w 78"/>
                <a:gd name="T11" fmla="*/ 27 h 33"/>
                <a:gd name="T12" fmla="*/ 9 w 78"/>
                <a:gd name="T13" fmla="*/ 27 h 33"/>
                <a:gd name="T14" fmla="*/ 0 w 78"/>
                <a:gd name="T15" fmla="*/ 31 h 33"/>
                <a:gd name="T16" fmla="*/ 3 w 78"/>
                <a:gd name="T17" fmla="*/ 33 h 33"/>
                <a:gd name="T18" fmla="*/ 10 w 78"/>
                <a:gd name="T19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33">
                  <a:moveTo>
                    <a:pt x="10" y="30"/>
                  </a:moveTo>
                  <a:cubicBezTo>
                    <a:pt x="11" y="29"/>
                    <a:pt x="11" y="29"/>
                    <a:pt x="11" y="29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2"/>
                    <a:pt x="78" y="1"/>
                    <a:pt x="78" y="0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" y="31"/>
                    <a:pt x="2" y="32"/>
                    <a:pt x="3" y="33"/>
                  </a:cubicBezTo>
                  <a:cubicBezTo>
                    <a:pt x="10" y="30"/>
                    <a:pt x="10" y="30"/>
                    <a:pt x="10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0" name="Freeform 90"/>
            <p:cNvSpPr/>
            <p:nvPr/>
          </p:nvSpPr>
          <p:spPr bwMode="auto">
            <a:xfrm>
              <a:off x="501650" y="3155950"/>
              <a:ext cx="542925" cy="228600"/>
            </a:xfrm>
            <a:custGeom>
              <a:avLst/>
              <a:gdLst>
                <a:gd name="T0" fmla="*/ 16 w 90"/>
                <a:gd name="T1" fmla="*/ 32 h 38"/>
                <a:gd name="T2" fmla="*/ 16 w 90"/>
                <a:gd name="T3" fmla="*/ 32 h 38"/>
                <a:gd name="T4" fmla="*/ 89 w 90"/>
                <a:gd name="T5" fmla="*/ 3 h 38"/>
                <a:gd name="T6" fmla="*/ 89 w 90"/>
                <a:gd name="T7" fmla="*/ 3 h 38"/>
                <a:gd name="T8" fmla="*/ 89 w 90"/>
                <a:gd name="T9" fmla="*/ 3 h 38"/>
                <a:gd name="T10" fmla="*/ 90 w 90"/>
                <a:gd name="T11" fmla="*/ 3 h 38"/>
                <a:gd name="T12" fmla="*/ 90 w 90"/>
                <a:gd name="T13" fmla="*/ 0 h 38"/>
                <a:gd name="T14" fmla="*/ 88 w 90"/>
                <a:gd name="T15" fmla="*/ 1 h 38"/>
                <a:gd name="T16" fmla="*/ 88 w 90"/>
                <a:gd name="T17" fmla="*/ 1 h 38"/>
                <a:gd name="T18" fmla="*/ 88 w 90"/>
                <a:gd name="T19" fmla="*/ 1 h 38"/>
                <a:gd name="T20" fmla="*/ 15 w 90"/>
                <a:gd name="T21" fmla="*/ 29 h 38"/>
                <a:gd name="T22" fmla="*/ 15 w 90"/>
                <a:gd name="T23" fmla="*/ 29 h 38"/>
                <a:gd name="T24" fmla="*/ 15 w 90"/>
                <a:gd name="T25" fmla="*/ 29 h 38"/>
                <a:gd name="T26" fmla="*/ 0 w 90"/>
                <a:gd name="T27" fmla="*/ 35 h 38"/>
                <a:gd name="T28" fmla="*/ 2 w 90"/>
                <a:gd name="T29" fmla="*/ 38 h 38"/>
                <a:gd name="T30" fmla="*/ 16 w 90"/>
                <a:gd name="T31" fmla="*/ 3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0" h="38">
                  <a:moveTo>
                    <a:pt x="16" y="32"/>
                  </a:moveTo>
                  <a:cubicBezTo>
                    <a:pt x="16" y="32"/>
                    <a:pt x="16" y="32"/>
                    <a:pt x="16" y="32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2"/>
                    <a:pt x="90" y="1"/>
                    <a:pt x="90" y="0"/>
                  </a:cubicBezTo>
                  <a:cubicBezTo>
                    <a:pt x="88" y="1"/>
                    <a:pt x="88" y="1"/>
                    <a:pt x="88" y="1"/>
                  </a:cubicBezTo>
                  <a:cubicBezTo>
                    <a:pt x="88" y="1"/>
                    <a:pt x="88" y="1"/>
                    <a:pt x="88" y="1"/>
                  </a:cubicBezTo>
                  <a:cubicBezTo>
                    <a:pt x="88" y="1"/>
                    <a:pt x="88" y="1"/>
                    <a:pt x="88" y="1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6"/>
                    <a:pt x="1" y="37"/>
                    <a:pt x="2" y="38"/>
                  </a:cubicBezTo>
                  <a:cubicBezTo>
                    <a:pt x="16" y="32"/>
                    <a:pt x="16" y="32"/>
                    <a:pt x="16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" name="Freeform 91"/>
            <p:cNvSpPr/>
            <p:nvPr/>
          </p:nvSpPr>
          <p:spPr bwMode="auto">
            <a:xfrm>
              <a:off x="773112" y="3433763"/>
              <a:ext cx="157163" cy="65088"/>
            </a:xfrm>
            <a:custGeom>
              <a:avLst/>
              <a:gdLst>
                <a:gd name="T0" fmla="*/ 26 w 26"/>
                <a:gd name="T1" fmla="*/ 0 h 11"/>
                <a:gd name="T2" fmla="*/ 0 w 26"/>
                <a:gd name="T3" fmla="*/ 11 h 11"/>
                <a:gd name="T4" fmla="*/ 26 w 26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11">
                  <a:moveTo>
                    <a:pt x="26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10" y="10"/>
                    <a:pt x="19" y="6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2" name="Freeform 92"/>
            <p:cNvSpPr/>
            <p:nvPr/>
          </p:nvSpPr>
          <p:spPr bwMode="auto">
            <a:xfrm>
              <a:off x="609600" y="3300413"/>
              <a:ext cx="415925" cy="174625"/>
            </a:xfrm>
            <a:custGeom>
              <a:avLst/>
              <a:gdLst>
                <a:gd name="T0" fmla="*/ 6 w 69"/>
                <a:gd name="T1" fmla="*/ 28 h 29"/>
                <a:gd name="T2" fmla="*/ 6 w 69"/>
                <a:gd name="T3" fmla="*/ 28 h 29"/>
                <a:gd name="T4" fmla="*/ 68 w 69"/>
                <a:gd name="T5" fmla="*/ 4 h 29"/>
                <a:gd name="T6" fmla="*/ 69 w 69"/>
                <a:gd name="T7" fmla="*/ 0 h 29"/>
                <a:gd name="T8" fmla="*/ 5 w 69"/>
                <a:gd name="T9" fmla="*/ 25 h 29"/>
                <a:gd name="T10" fmla="*/ 5 w 69"/>
                <a:gd name="T11" fmla="*/ 26 h 29"/>
                <a:gd name="T12" fmla="*/ 5 w 69"/>
                <a:gd name="T13" fmla="*/ 26 h 29"/>
                <a:gd name="T14" fmla="*/ 0 w 69"/>
                <a:gd name="T15" fmla="*/ 27 h 29"/>
                <a:gd name="T16" fmla="*/ 4 w 69"/>
                <a:gd name="T17" fmla="*/ 29 h 29"/>
                <a:gd name="T18" fmla="*/ 6 w 69"/>
                <a:gd name="T19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29">
                  <a:moveTo>
                    <a:pt x="6" y="28"/>
                  </a:moveTo>
                  <a:cubicBezTo>
                    <a:pt x="6" y="28"/>
                    <a:pt x="6" y="28"/>
                    <a:pt x="6" y="28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8" y="3"/>
                    <a:pt x="69" y="2"/>
                    <a:pt x="69" y="0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2" y="28"/>
                    <a:pt x="3" y="29"/>
                    <a:pt x="4" y="29"/>
                  </a:cubicBezTo>
                  <a:cubicBezTo>
                    <a:pt x="6" y="28"/>
                    <a:pt x="6" y="28"/>
                    <a:pt x="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3" name="Freeform 93"/>
            <p:cNvSpPr/>
            <p:nvPr/>
          </p:nvSpPr>
          <p:spPr bwMode="auto">
            <a:xfrm>
              <a:off x="531812" y="3203575"/>
              <a:ext cx="512763" cy="211138"/>
            </a:xfrm>
            <a:custGeom>
              <a:avLst/>
              <a:gdLst>
                <a:gd name="T0" fmla="*/ 14 w 85"/>
                <a:gd name="T1" fmla="*/ 31 h 35"/>
                <a:gd name="T2" fmla="*/ 14 w 85"/>
                <a:gd name="T3" fmla="*/ 31 h 35"/>
                <a:gd name="T4" fmla="*/ 85 w 85"/>
                <a:gd name="T5" fmla="*/ 3 h 35"/>
                <a:gd name="T6" fmla="*/ 85 w 85"/>
                <a:gd name="T7" fmla="*/ 0 h 35"/>
                <a:gd name="T8" fmla="*/ 13 w 85"/>
                <a:gd name="T9" fmla="*/ 28 h 35"/>
                <a:gd name="T10" fmla="*/ 13 w 85"/>
                <a:gd name="T11" fmla="*/ 28 h 35"/>
                <a:gd name="T12" fmla="*/ 12 w 85"/>
                <a:gd name="T13" fmla="*/ 28 h 35"/>
                <a:gd name="T14" fmla="*/ 0 w 85"/>
                <a:gd name="T15" fmla="*/ 33 h 35"/>
                <a:gd name="T16" fmla="*/ 2 w 85"/>
                <a:gd name="T17" fmla="*/ 35 h 35"/>
                <a:gd name="T18" fmla="*/ 14 w 85"/>
                <a:gd name="T19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35">
                  <a:moveTo>
                    <a:pt x="14" y="31"/>
                  </a:moveTo>
                  <a:cubicBezTo>
                    <a:pt x="14" y="31"/>
                    <a:pt x="14" y="31"/>
                    <a:pt x="14" y="31"/>
                  </a:cubicBezTo>
                  <a:cubicBezTo>
                    <a:pt x="85" y="3"/>
                    <a:pt x="85" y="3"/>
                    <a:pt x="85" y="3"/>
                  </a:cubicBezTo>
                  <a:cubicBezTo>
                    <a:pt x="85" y="2"/>
                    <a:pt x="85" y="1"/>
                    <a:pt x="85" y="0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" y="34"/>
                    <a:pt x="1" y="35"/>
                    <a:pt x="2" y="35"/>
                  </a:cubicBezTo>
                  <a:cubicBezTo>
                    <a:pt x="14" y="31"/>
                    <a:pt x="14" y="31"/>
                    <a:pt x="14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4" name="Freeform 94"/>
            <p:cNvSpPr/>
            <p:nvPr/>
          </p:nvSpPr>
          <p:spPr bwMode="auto">
            <a:xfrm>
              <a:off x="477837" y="3113088"/>
              <a:ext cx="560388" cy="228600"/>
            </a:xfrm>
            <a:custGeom>
              <a:avLst/>
              <a:gdLst>
                <a:gd name="T0" fmla="*/ 17 w 93"/>
                <a:gd name="T1" fmla="*/ 32 h 38"/>
                <a:gd name="T2" fmla="*/ 18 w 93"/>
                <a:gd name="T3" fmla="*/ 32 h 38"/>
                <a:gd name="T4" fmla="*/ 90 w 93"/>
                <a:gd name="T5" fmla="*/ 4 h 38"/>
                <a:gd name="T6" fmla="*/ 90 w 93"/>
                <a:gd name="T7" fmla="*/ 4 h 38"/>
                <a:gd name="T8" fmla="*/ 91 w 93"/>
                <a:gd name="T9" fmla="*/ 3 h 38"/>
                <a:gd name="T10" fmla="*/ 93 w 93"/>
                <a:gd name="T11" fmla="*/ 3 h 38"/>
                <a:gd name="T12" fmla="*/ 92 w 93"/>
                <a:gd name="T13" fmla="*/ 0 h 38"/>
                <a:gd name="T14" fmla="*/ 89 w 93"/>
                <a:gd name="T15" fmla="*/ 1 h 38"/>
                <a:gd name="T16" fmla="*/ 89 w 93"/>
                <a:gd name="T17" fmla="*/ 1 h 38"/>
                <a:gd name="T18" fmla="*/ 89 w 93"/>
                <a:gd name="T19" fmla="*/ 1 h 38"/>
                <a:gd name="T20" fmla="*/ 17 w 93"/>
                <a:gd name="T21" fmla="*/ 29 h 38"/>
                <a:gd name="T22" fmla="*/ 16 w 93"/>
                <a:gd name="T23" fmla="*/ 29 h 38"/>
                <a:gd name="T24" fmla="*/ 16 w 93"/>
                <a:gd name="T25" fmla="*/ 30 h 38"/>
                <a:gd name="T26" fmla="*/ 0 w 93"/>
                <a:gd name="T27" fmla="*/ 36 h 38"/>
                <a:gd name="T28" fmla="*/ 2 w 93"/>
                <a:gd name="T29" fmla="*/ 38 h 38"/>
                <a:gd name="T30" fmla="*/ 17 w 93"/>
                <a:gd name="T31" fmla="*/ 3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3" h="38">
                  <a:moveTo>
                    <a:pt x="17" y="32"/>
                  </a:moveTo>
                  <a:cubicBezTo>
                    <a:pt x="18" y="32"/>
                    <a:pt x="18" y="32"/>
                    <a:pt x="18" y="32"/>
                  </a:cubicBezTo>
                  <a:cubicBezTo>
                    <a:pt x="90" y="4"/>
                    <a:pt x="90" y="4"/>
                    <a:pt x="90" y="4"/>
                  </a:cubicBezTo>
                  <a:cubicBezTo>
                    <a:pt x="90" y="4"/>
                    <a:pt x="90" y="4"/>
                    <a:pt x="90" y="4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93" y="3"/>
                    <a:pt x="93" y="3"/>
                    <a:pt x="93" y="3"/>
                  </a:cubicBezTo>
                  <a:cubicBezTo>
                    <a:pt x="92" y="2"/>
                    <a:pt x="92" y="1"/>
                    <a:pt x="92" y="0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37"/>
                    <a:pt x="1" y="38"/>
                    <a:pt x="2" y="38"/>
                  </a:cubicBezTo>
                  <a:cubicBezTo>
                    <a:pt x="17" y="32"/>
                    <a:pt x="17" y="32"/>
                    <a:pt x="17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65" name="矩形 64"/>
          <p:cNvSpPr/>
          <p:nvPr/>
        </p:nvSpPr>
        <p:spPr>
          <a:xfrm>
            <a:off x="4169166" y="2391850"/>
            <a:ext cx="9579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spc="300" dirty="0">
                <a:ln w="41275"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文本</a:t>
            </a:r>
            <a:endParaRPr lang="en-US" altLang="zh-CN" sz="2400" spc="300" dirty="0">
              <a:ln w="41275">
                <a:noFill/>
              </a:ln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spc="300" dirty="0">
                <a:ln w="41275"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标题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  <p:bldP spid="6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/>
          <p:cNvGrpSpPr/>
          <p:nvPr/>
        </p:nvGrpSpPr>
        <p:grpSpPr>
          <a:xfrm>
            <a:off x="8003786" y="2713196"/>
            <a:ext cx="1012825" cy="1019175"/>
            <a:chOff x="2279650" y="3644900"/>
            <a:chExt cx="1012825" cy="1019175"/>
          </a:xfrm>
          <a:solidFill>
            <a:srgbClr val="CE263D"/>
          </a:solidFill>
        </p:grpSpPr>
        <p:sp>
          <p:nvSpPr>
            <p:cNvPr id="39" name="Freeform 39"/>
            <p:cNvSpPr/>
            <p:nvPr/>
          </p:nvSpPr>
          <p:spPr bwMode="auto">
            <a:xfrm>
              <a:off x="2298700" y="3933825"/>
              <a:ext cx="957263" cy="404813"/>
            </a:xfrm>
            <a:custGeom>
              <a:avLst/>
              <a:gdLst>
                <a:gd name="T0" fmla="*/ 30 w 159"/>
                <a:gd name="T1" fmla="*/ 56 h 67"/>
                <a:gd name="T2" fmla="*/ 30 w 159"/>
                <a:gd name="T3" fmla="*/ 56 h 67"/>
                <a:gd name="T4" fmla="*/ 154 w 159"/>
                <a:gd name="T5" fmla="*/ 7 h 67"/>
                <a:gd name="T6" fmla="*/ 154 w 159"/>
                <a:gd name="T7" fmla="*/ 7 h 67"/>
                <a:gd name="T8" fmla="*/ 155 w 159"/>
                <a:gd name="T9" fmla="*/ 7 h 67"/>
                <a:gd name="T10" fmla="*/ 159 w 159"/>
                <a:gd name="T11" fmla="*/ 5 h 67"/>
                <a:gd name="T12" fmla="*/ 157 w 159"/>
                <a:gd name="T13" fmla="*/ 0 h 67"/>
                <a:gd name="T14" fmla="*/ 153 w 159"/>
                <a:gd name="T15" fmla="*/ 2 h 67"/>
                <a:gd name="T16" fmla="*/ 153 w 159"/>
                <a:gd name="T17" fmla="*/ 2 h 67"/>
                <a:gd name="T18" fmla="*/ 152 w 159"/>
                <a:gd name="T19" fmla="*/ 2 h 67"/>
                <a:gd name="T20" fmla="*/ 28 w 159"/>
                <a:gd name="T21" fmla="*/ 51 h 67"/>
                <a:gd name="T22" fmla="*/ 28 w 159"/>
                <a:gd name="T23" fmla="*/ 51 h 67"/>
                <a:gd name="T24" fmla="*/ 27 w 159"/>
                <a:gd name="T25" fmla="*/ 51 h 67"/>
                <a:gd name="T26" fmla="*/ 0 w 159"/>
                <a:gd name="T27" fmla="*/ 62 h 67"/>
                <a:gd name="T28" fmla="*/ 2 w 159"/>
                <a:gd name="T29" fmla="*/ 67 h 67"/>
                <a:gd name="T30" fmla="*/ 29 w 159"/>
                <a:gd name="T31" fmla="*/ 56 h 67"/>
                <a:gd name="T32" fmla="*/ 30 w 159"/>
                <a:gd name="T33" fmla="*/ 5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9" h="67">
                  <a:moveTo>
                    <a:pt x="30" y="56"/>
                  </a:moveTo>
                  <a:cubicBezTo>
                    <a:pt x="30" y="56"/>
                    <a:pt x="30" y="56"/>
                    <a:pt x="30" y="56"/>
                  </a:cubicBezTo>
                  <a:cubicBezTo>
                    <a:pt x="154" y="7"/>
                    <a:pt x="154" y="7"/>
                    <a:pt x="154" y="7"/>
                  </a:cubicBezTo>
                  <a:cubicBezTo>
                    <a:pt x="154" y="7"/>
                    <a:pt x="154" y="7"/>
                    <a:pt x="154" y="7"/>
                  </a:cubicBezTo>
                  <a:cubicBezTo>
                    <a:pt x="155" y="7"/>
                    <a:pt x="155" y="7"/>
                    <a:pt x="155" y="7"/>
                  </a:cubicBezTo>
                  <a:cubicBezTo>
                    <a:pt x="159" y="5"/>
                    <a:pt x="159" y="5"/>
                    <a:pt x="159" y="5"/>
                  </a:cubicBezTo>
                  <a:cubicBezTo>
                    <a:pt x="159" y="3"/>
                    <a:pt x="158" y="2"/>
                    <a:pt x="157" y="0"/>
                  </a:cubicBezTo>
                  <a:cubicBezTo>
                    <a:pt x="153" y="2"/>
                    <a:pt x="153" y="2"/>
                    <a:pt x="153" y="2"/>
                  </a:cubicBezTo>
                  <a:cubicBezTo>
                    <a:pt x="153" y="2"/>
                    <a:pt x="153" y="2"/>
                    <a:pt x="153" y="2"/>
                  </a:cubicBezTo>
                  <a:cubicBezTo>
                    <a:pt x="152" y="2"/>
                    <a:pt x="152" y="2"/>
                    <a:pt x="152" y="2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1" y="64"/>
                    <a:pt x="1" y="65"/>
                    <a:pt x="2" y="67"/>
                  </a:cubicBezTo>
                  <a:cubicBezTo>
                    <a:pt x="29" y="56"/>
                    <a:pt x="29" y="56"/>
                    <a:pt x="29" y="56"/>
                  </a:cubicBezTo>
                  <a:lnTo>
                    <a:pt x="3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0" name="Freeform 40"/>
            <p:cNvSpPr/>
            <p:nvPr/>
          </p:nvSpPr>
          <p:spPr bwMode="auto">
            <a:xfrm>
              <a:off x="2279650" y="3806825"/>
              <a:ext cx="898525" cy="381000"/>
            </a:xfrm>
            <a:custGeom>
              <a:avLst/>
              <a:gdLst>
                <a:gd name="T0" fmla="*/ 24 w 149"/>
                <a:gd name="T1" fmla="*/ 54 h 63"/>
                <a:gd name="T2" fmla="*/ 24 w 149"/>
                <a:gd name="T3" fmla="*/ 53 h 63"/>
                <a:gd name="T4" fmla="*/ 148 w 149"/>
                <a:gd name="T5" fmla="*/ 5 h 63"/>
                <a:gd name="T6" fmla="*/ 148 w 149"/>
                <a:gd name="T7" fmla="*/ 5 h 63"/>
                <a:gd name="T8" fmla="*/ 149 w 149"/>
                <a:gd name="T9" fmla="*/ 4 h 63"/>
                <a:gd name="T10" fmla="*/ 149 w 149"/>
                <a:gd name="T11" fmla="*/ 4 h 63"/>
                <a:gd name="T12" fmla="*/ 146 w 149"/>
                <a:gd name="T13" fmla="*/ 0 h 63"/>
                <a:gd name="T14" fmla="*/ 22 w 149"/>
                <a:gd name="T15" fmla="*/ 49 h 63"/>
                <a:gd name="T16" fmla="*/ 22 w 149"/>
                <a:gd name="T17" fmla="*/ 49 h 63"/>
                <a:gd name="T18" fmla="*/ 21 w 149"/>
                <a:gd name="T19" fmla="*/ 49 h 63"/>
                <a:gd name="T20" fmla="*/ 0 w 149"/>
                <a:gd name="T21" fmla="*/ 58 h 63"/>
                <a:gd name="T22" fmla="*/ 0 w 149"/>
                <a:gd name="T23" fmla="*/ 63 h 63"/>
                <a:gd name="T24" fmla="*/ 23 w 149"/>
                <a:gd name="T25" fmla="*/ 54 h 63"/>
                <a:gd name="T26" fmla="*/ 24 w 149"/>
                <a:gd name="T27" fmla="*/ 5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9" h="63">
                  <a:moveTo>
                    <a:pt x="24" y="54"/>
                  </a:moveTo>
                  <a:cubicBezTo>
                    <a:pt x="24" y="53"/>
                    <a:pt x="24" y="53"/>
                    <a:pt x="24" y="53"/>
                  </a:cubicBezTo>
                  <a:cubicBezTo>
                    <a:pt x="148" y="5"/>
                    <a:pt x="148" y="5"/>
                    <a:pt x="148" y="5"/>
                  </a:cubicBezTo>
                  <a:cubicBezTo>
                    <a:pt x="148" y="5"/>
                    <a:pt x="148" y="5"/>
                    <a:pt x="148" y="5"/>
                  </a:cubicBezTo>
                  <a:cubicBezTo>
                    <a:pt x="149" y="4"/>
                    <a:pt x="149" y="4"/>
                    <a:pt x="149" y="4"/>
                  </a:cubicBezTo>
                  <a:cubicBezTo>
                    <a:pt x="149" y="4"/>
                    <a:pt x="149" y="4"/>
                    <a:pt x="149" y="4"/>
                  </a:cubicBezTo>
                  <a:cubicBezTo>
                    <a:pt x="148" y="3"/>
                    <a:pt x="147" y="2"/>
                    <a:pt x="146" y="0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9"/>
                    <a:pt x="0" y="61"/>
                    <a:pt x="0" y="63"/>
                  </a:cubicBezTo>
                  <a:cubicBezTo>
                    <a:pt x="23" y="54"/>
                    <a:pt x="23" y="54"/>
                    <a:pt x="23" y="54"/>
                  </a:cubicBezTo>
                  <a:lnTo>
                    <a:pt x="24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1" name="Freeform 41"/>
            <p:cNvSpPr/>
            <p:nvPr/>
          </p:nvSpPr>
          <p:spPr bwMode="auto">
            <a:xfrm>
              <a:off x="2298700" y="3705225"/>
              <a:ext cx="752475" cy="312738"/>
            </a:xfrm>
            <a:custGeom>
              <a:avLst/>
              <a:gdLst>
                <a:gd name="T0" fmla="*/ 11 w 125"/>
                <a:gd name="T1" fmla="*/ 47 h 52"/>
                <a:gd name="T2" fmla="*/ 12 w 125"/>
                <a:gd name="T3" fmla="*/ 47 h 52"/>
                <a:gd name="T4" fmla="*/ 125 w 125"/>
                <a:gd name="T5" fmla="*/ 3 h 52"/>
                <a:gd name="T6" fmla="*/ 119 w 125"/>
                <a:gd name="T7" fmla="*/ 0 h 52"/>
                <a:gd name="T8" fmla="*/ 10 w 125"/>
                <a:gd name="T9" fmla="*/ 43 h 52"/>
                <a:gd name="T10" fmla="*/ 10 w 125"/>
                <a:gd name="T11" fmla="*/ 43 h 52"/>
                <a:gd name="T12" fmla="*/ 9 w 125"/>
                <a:gd name="T13" fmla="*/ 43 h 52"/>
                <a:gd name="T14" fmla="*/ 2 w 125"/>
                <a:gd name="T15" fmla="*/ 46 h 52"/>
                <a:gd name="T16" fmla="*/ 0 w 125"/>
                <a:gd name="T17" fmla="*/ 52 h 52"/>
                <a:gd name="T18" fmla="*/ 11 w 125"/>
                <a:gd name="T19" fmla="*/ 48 h 52"/>
                <a:gd name="T20" fmla="*/ 11 w 125"/>
                <a:gd name="T21" fmla="*/ 4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" h="52">
                  <a:moveTo>
                    <a:pt x="11" y="47"/>
                  </a:moveTo>
                  <a:cubicBezTo>
                    <a:pt x="12" y="47"/>
                    <a:pt x="12" y="47"/>
                    <a:pt x="12" y="47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3" y="2"/>
                    <a:pt x="121" y="1"/>
                    <a:pt x="119" y="0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1" y="48"/>
                    <a:pt x="0" y="50"/>
                    <a:pt x="0" y="52"/>
                  </a:cubicBezTo>
                  <a:cubicBezTo>
                    <a:pt x="11" y="48"/>
                    <a:pt x="11" y="48"/>
                    <a:pt x="11" y="48"/>
                  </a:cubicBezTo>
                  <a:lnTo>
                    <a:pt x="11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2" name="Freeform 42"/>
            <p:cNvSpPr/>
            <p:nvPr/>
          </p:nvSpPr>
          <p:spPr bwMode="auto">
            <a:xfrm>
              <a:off x="2413000" y="3644900"/>
              <a:ext cx="409575" cy="168275"/>
            </a:xfrm>
            <a:custGeom>
              <a:avLst/>
              <a:gdLst>
                <a:gd name="T0" fmla="*/ 56 w 68"/>
                <a:gd name="T1" fmla="*/ 1 h 28"/>
                <a:gd name="T2" fmla="*/ 55 w 68"/>
                <a:gd name="T3" fmla="*/ 1 h 28"/>
                <a:gd name="T4" fmla="*/ 10 w 68"/>
                <a:gd name="T5" fmla="*/ 18 h 28"/>
                <a:gd name="T6" fmla="*/ 0 w 68"/>
                <a:gd name="T7" fmla="*/ 28 h 28"/>
                <a:gd name="T8" fmla="*/ 68 w 68"/>
                <a:gd name="T9" fmla="*/ 1 h 28"/>
                <a:gd name="T10" fmla="*/ 56 w 68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28">
                  <a:moveTo>
                    <a:pt x="56" y="1"/>
                  </a:moveTo>
                  <a:cubicBezTo>
                    <a:pt x="56" y="1"/>
                    <a:pt x="55" y="1"/>
                    <a:pt x="55" y="1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7" y="21"/>
                    <a:pt x="3" y="24"/>
                    <a:pt x="0" y="28"/>
                  </a:cubicBezTo>
                  <a:cubicBezTo>
                    <a:pt x="68" y="1"/>
                    <a:pt x="68" y="1"/>
                    <a:pt x="68" y="1"/>
                  </a:cubicBezTo>
                  <a:cubicBezTo>
                    <a:pt x="64" y="0"/>
                    <a:pt x="60" y="0"/>
                    <a:pt x="5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3" name="Freeform 43"/>
            <p:cNvSpPr/>
            <p:nvPr/>
          </p:nvSpPr>
          <p:spPr bwMode="auto">
            <a:xfrm>
              <a:off x="2286000" y="3867150"/>
              <a:ext cx="939800" cy="398463"/>
            </a:xfrm>
            <a:custGeom>
              <a:avLst/>
              <a:gdLst>
                <a:gd name="T0" fmla="*/ 27 w 156"/>
                <a:gd name="T1" fmla="*/ 55 h 66"/>
                <a:gd name="T2" fmla="*/ 28 w 156"/>
                <a:gd name="T3" fmla="*/ 55 h 66"/>
                <a:gd name="T4" fmla="*/ 151 w 156"/>
                <a:gd name="T5" fmla="*/ 6 h 66"/>
                <a:gd name="T6" fmla="*/ 152 w 156"/>
                <a:gd name="T7" fmla="*/ 6 h 66"/>
                <a:gd name="T8" fmla="*/ 152 w 156"/>
                <a:gd name="T9" fmla="*/ 6 h 66"/>
                <a:gd name="T10" fmla="*/ 156 w 156"/>
                <a:gd name="T11" fmla="*/ 5 h 66"/>
                <a:gd name="T12" fmla="*/ 153 w 156"/>
                <a:gd name="T13" fmla="*/ 0 h 66"/>
                <a:gd name="T14" fmla="*/ 150 w 156"/>
                <a:gd name="T15" fmla="*/ 1 h 66"/>
                <a:gd name="T16" fmla="*/ 150 w 156"/>
                <a:gd name="T17" fmla="*/ 2 h 66"/>
                <a:gd name="T18" fmla="*/ 150 w 156"/>
                <a:gd name="T19" fmla="*/ 2 h 66"/>
                <a:gd name="T20" fmla="*/ 26 w 156"/>
                <a:gd name="T21" fmla="*/ 50 h 66"/>
                <a:gd name="T22" fmla="*/ 25 w 156"/>
                <a:gd name="T23" fmla="*/ 51 h 66"/>
                <a:gd name="T24" fmla="*/ 25 w 156"/>
                <a:gd name="T25" fmla="*/ 51 h 66"/>
                <a:gd name="T26" fmla="*/ 0 w 156"/>
                <a:gd name="T27" fmla="*/ 61 h 66"/>
                <a:gd name="T28" fmla="*/ 0 w 156"/>
                <a:gd name="T29" fmla="*/ 66 h 66"/>
                <a:gd name="T30" fmla="*/ 27 w 156"/>
                <a:gd name="T31" fmla="*/ 5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6" h="66">
                  <a:moveTo>
                    <a:pt x="27" y="55"/>
                  </a:moveTo>
                  <a:cubicBezTo>
                    <a:pt x="28" y="55"/>
                    <a:pt x="28" y="55"/>
                    <a:pt x="28" y="55"/>
                  </a:cubicBezTo>
                  <a:cubicBezTo>
                    <a:pt x="151" y="6"/>
                    <a:pt x="151" y="6"/>
                    <a:pt x="151" y="6"/>
                  </a:cubicBezTo>
                  <a:cubicBezTo>
                    <a:pt x="152" y="6"/>
                    <a:pt x="152" y="6"/>
                    <a:pt x="152" y="6"/>
                  </a:cubicBezTo>
                  <a:cubicBezTo>
                    <a:pt x="152" y="6"/>
                    <a:pt x="152" y="6"/>
                    <a:pt x="152" y="6"/>
                  </a:cubicBezTo>
                  <a:cubicBezTo>
                    <a:pt x="156" y="5"/>
                    <a:pt x="156" y="5"/>
                    <a:pt x="156" y="5"/>
                  </a:cubicBezTo>
                  <a:cubicBezTo>
                    <a:pt x="155" y="3"/>
                    <a:pt x="154" y="2"/>
                    <a:pt x="153" y="0"/>
                  </a:cubicBezTo>
                  <a:cubicBezTo>
                    <a:pt x="150" y="1"/>
                    <a:pt x="150" y="1"/>
                    <a:pt x="150" y="1"/>
                  </a:cubicBezTo>
                  <a:cubicBezTo>
                    <a:pt x="150" y="2"/>
                    <a:pt x="150" y="2"/>
                    <a:pt x="150" y="2"/>
                  </a:cubicBezTo>
                  <a:cubicBezTo>
                    <a:pt x="150" y="2"/>
                    <a:pt x="150" y="2"/>
                    <a:pt x="150" y="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2"/>
                    <a:pt x="0" y="64"/>
                    <a:pt x="0" y="66"/>
                  </a:cubicBezTo>
                  <a:cubicBezTo>
                    <a:pt x="27" y="55"/>
                    <a:pt x="27" y="55"/>
                    <a:pt x="2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" name="Freeform 44"/>
            <p:cNvSpPr/>
            <p:nvPr/>
          </p:nvSpPr>
          <p:spPr bwMode="auto">
            <a:xfrm>
              <a:off x="2279650" y="3752850"/>
              <a:ext cx="844550" cy="350838"/>
            </a:xfrm>
            <a:custGeom>
              <a:avLst/>
              <a:gdLst>
                <a:gd name="T0" fmla="*/ 19 w 140"/>
                <a:gd name="T1" fmla="*/ 51 h 58"/>
                <a:gd name="T2" fmla="*/ 19 w 140"/>
                <a:gd name="T3" fmla="*/ 51 h 58"/>
                <a:gd name="T4" fmla="*/ 140 w 140"/>
                <a:gd name="T5" fmla="*/ 4 h 58"/>
                <a:gd name="T6" fmla="*/ 135 w 140"/>
                <a:gd name="T7" fmla="*/ 0 h 58"/>
                <a:gd name="T8" fmla="*/ 18 w 140"/>
                <a:gd name="T9" fmla="*/ 46 h 58"/>
                <a:gd name="T10" fmla="*/ 17 w 140"/>
                <a:gd name="T11" fmla="*/ 46 h 58"/>
                <a:gd name="T12" fmla="*/ 17 w 140"/>
                <a:gd name="T13" fmla="*/ 47 h 58"/>
                <a:gd name="T14" fmla="*/ 1 w 140"/>
                <a:gd name="T15" fmla="*/ 53 h 58"/>
                <a:gd name="T16" fmla="*/ 0 w 140"/>
                <a:gd name="T17" fmla="*/ 58 h 58"/>
                <a:gd name="T18" fmla="*/ 19 w 140"/>
                <a:gd name="T19" fmla="*/ 5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58">
                  <a:moveTo>
                    <a:pt x="19" y="51"/>
                  </a:moveTo>
                  <a:cubicBezTo>
                    <a:pt x="19" y="51"/>
                    <a:pt x="19" y="51"/>
                    <a:pt x="19" y="51"/>
                  </a:cubicBezTo>
                  <a:cubicBezTo>
                    <a:pt x="140" y="4"/>
                    <a:pt x="140" y="4"/>
                    <a:pt x="140" y="4"/>
                  </a:cubicBezTo>
                  <a:cubicBezTo>
                    <a:pt x="138" y="2"/>
                    <a:pt x="137" y="1"/>
                    <a:pt x="135" y="0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55"/>
                    <a:pt x="0" y="57"/>
                    <a:pt x="0" y="58"/>
                  </a:cubicBezTo>
                  <a:cubicBezTo>
                    <a:pt x="19" y="51"/>
                    <a:pt x="19" y="51"/>
                    <a:pt x="19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5" name="Freeform 45"/>
            <p:cNvSpPr/>
            <p:nvPr/>
          </p:nvSpPr>
          <p:spPr bwMode="auto">
            <a:xfrm>
              <a:off x="2333625" y="3662363"/>
              <a:ext cx="627063" cy="260350"/>
            </a:xfrm>
            <a:custGeom>
              <a:avLst/>
              <a:gdLst>
                <a:gd name="T0" fmla="*/ 1 w 104"/>
                <a:gd name="T1" fmla="*/ 43 h 43"/>
                <a:gd name="T2" fmla="*/ 1 w 104"/>
                <a:gd name="T3" fmla="*/ 43 h 43"/>
                <a:gd name="T4" fmla="*/ 104 w 104"/>
                <a:gd name="T5" fmla="*/ 2 h 43"/>
                <a:gd name="T6" fmla="*/ 96 w 104"/>
                <a:gd name="T7" fmla="*/ 0 h 43"/>
                <a:gd name="T8" fmla="*/ 4 w 104"/>
                <a:gd name="T9" fmla="*/ 36 h 43"/>
                <a:gd name="T10" fmla="*/ 0 w 104"/>
                <a:gd name="T11" fmla="*/ 43 h 43"/>
                <a:gd name="T12" fmla="*/ 1 w 104"/>
                <a:gd name="T1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43">
                  <a:moveTo>
                    <a:pt x="1" y="43"/>
                  </a:moveTo>
                  <a:cubicBezTo>
                    <a:pt x="1" y="43"/>
                    <a:pt x="1" y="43"/>
                    <a:pt x="1" y="43"/>
                  </a:cubicBezTo>
                  <a:cubicBezTo>
                    <a:pt x="104" y="2"/>
                    <a:pt x="104" y="2"/>
                    <a:pt x="104" y="2"/>
                  </a:cubicBezTo>
                  <a:cubicBezTo>
                    <a:pt x="101" y="2"/>
                    <a:pt x="99" y="1"/>
                    <a:pt x="96" y="0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3" y="38"/>
                    <a:pt x="1" y="41"/>
                    <a:pt x="0" y="43"/>
                  </a:cubicBezTo>
                  <a:cubicBezTo>
                    <a:pt x="1" y="43"/>
                    <a:pt x="1" y="43"/>
                    <a:pt x="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6" name="Freeform 46"/>
            <p:cNvSpPr/>
            <p:nvPr/>
          </p:nvSpPr>
          <p:spPr bwMode="auto">
            <a:xfrm>
              <a:off x="2659062" y="4435475"/>
              <a:ext cx="555625" cy="228600"/>
            </a:xfrm>
            <a:custGeom>
              <a:avLst/>
              <a:gdLst>
                <a:gd name="T0" fmla="*/ 9 w 92"/>
                <a:gd name="T1" fmla="*/ 38 h 38"/>
                <a:gd name="T2" fmla="*/ 87 w 92"/>
                <a:gd name="T3" fmla="*/ 7 h 38"/>
                <a:gd name="T4" fmla="*/ 92 w 92"/>
                <a:gd name="T5" fmla="*/ 0 h 38"/>
                <a:gd name="T6" fmla="*/ 0 w 92"/>
                <a:gd name="T7" fmla="*/ 36 h 38"/>
                <a:gd name="T8" fmla="*/ 9 w 92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38">
                  <a:moveTo>
                    <a:pt x="9" y="38"/>
                  </a:move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90" y="2"/>
                    <a:pt x="92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" y="37"/>
                    <a:pt x="6" y="37"/>
                    <a:pt x="9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7" name="Freeform 47"/>
            <p:cNvSpPr/>
            <p:nvPr/>
          </p:nvSpPr>
          <p:spPr bwMode="auto">
            <a:xfrm>
              <a:off x="2478087" y="4241800"/>
              <a:ext cx="808038" cy="338138"/>
            </a:xfrm>
            <a:custGeom>
              <a:avLst/>
              <a:gdLst>
                <a:gd name="T0" fmla="*/ 18 w 134"/>
                <a:gd name="T1" fmla="*/ 51 h 56"/>
                <a:gd name="T2" fmla="*/ 18 w 134"/>
                <a:gd name="T3" fmla="*/ 51 h 56"/>
                <a:gd name="T4" fmla="*/ 133 w 134"/>
                <a:gd name="T5" fmla="*/ 6 h 56"/>
                <a:gd name="T6" fmla="*/ 134 w 134"/>
                <a:gd name="T7" fmla="*/ 0 h 56"/>
                <a:gd name="T8" fmla="*/ 17 w 134"/>
                <a:gd name="T9" fmla="*/ 46 h 56"/>
                <a:gd name="T10" fmla="*/ 16 w 134"/>
                <a:gd name="T11" fmla="*/ 47 h 56"/>
                <a:gd name="T12" fmla="*/ 16 w 134"/>
                <a:gd name="T13" fmla="*/ 47 h 56"/>
                <a:gd name="T14" fmla="*/ 0 w 134"/>
                <a:gd name="T15" fmla="*/ 53 h 56"/>
                <a:gd name="T16" fmla="*/ 5 w 134"/>
                <a:gd name="T17" fmla="*/ 56 h 56"/>
                <a:gd name="T18" fmla="*/ 18 w 134"/>
                <a:gd name="T19" fmla="*/ 5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4" h="56">
                  <a:moveTo>
                    <a:pt x="18" y="51"/>
                  </a:moveTo>
                  <a:cubicBezTo>
                    <a:pt x="18" y="51"/>
                    <a:pt x="18" y="51"/>
                    <a:pt x="18" y="51"/>
                  </a:cubicBezTo>
                  <a:cubicBezTo>
                    <a:pt x="133" y="6"/>
                    <a:pt x="133" y="6"/>
                    <a:pt x="133" y="6"/>
                  </a:cubicBezTo>
                  <a:cubicBezTo>
                    <a:pt x="134" y="4"/>
                    <a:pt x="134" y="2"/>
                    <a:pt x="134" y="0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" y="54"/>
                    <a:pt x="3" y="55"/>
                    <a:pt x="5" y="56"/>
                  </a:cubicBezTo>
                  <a:cubicBezTo>
                    <a:pt x="18" y="51"/>
                    <a:pt x="18" y="51"/>
                    <a:pt x="18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8" name="Freeform 48"/>
            <p:cNvSpPr/>
            <p:nvPr/>
          </p:nvSpPr>
          <p:spPr bwMode="auto">
            <a:xfrm>
              <a:off x="2363787" y="4078288"/>
              <a:ext cx="928688" cy="393700"/>
            </a:xfrm>
            <a:custGeom>
              <a:avLst/>
              <a:gdLst>
                <a:gd name="T0" fmla="*/ 28 w 154"/>
                <a:gd name="T1" fmla="*/ 55 h 65"/>
                <a:gd name="T2" fmla="*/ 28 w 154"/>
                <a:gd name="T3" fmla="*/ 55 h 65"/>
                <a:gd name="T4" fmla="*/ 152 w 154"/>
                <a:gd name="T5" fmla="*/ 6 h 65"/>
                <a:gd name="T6" fmla="*/ 152 w 154"/>
                <a:gd name="T7" fmla="*/ 6 h 65"/>
                <a:gd name="T8" fmla="*/ 153 w 154"/>
                <a:gd name="T9" fmla="*/ 6 h 65"/>
                <a:gd name="T10" fmla="*/ 154 w 154"/>
                <a:gd name="T11" fmla="*/ 5 h 65"/>
                <a:gd name="T12" fmla="*/ 154 w 154"/>
                <a:gd name="T13" fmla="*/ 0 h 65"/>
                <a:gd name="T14" fmla="*/ 151 w 154"/>
                <a:gd name="T15" fmla="*/ 1 h 65"/>
                <a:gd name="T16" fmla="*/ 151 w 154"/>
                <a:gd name="T17" fmla="*/ 1 h 65"/>
                <a:gd name="T18" fmla="*/ 150 w 154"/>
                <a:gd name="T19" fmla="*/ 2 h 65"/>
                <a:gd name="T20" fmla="*/ 26 w 154"/>
                <a:gd name="T21" fmla="*/ 50 h 65"/>
                <a:gd name="T22" fmla="*/ 26 w 154"/>
                <a:gd name="T23" fmla="*/ 50 h 65"/>
                <a:gd name="T24" fmla="*/ 26 w 154"/>
                <a:gd name="T25" fmla="*/ 51 h 65"/>
                <a:gd name="T26" fmla="*/ 0 w 154"/>
                <a:gd name="T27" fmla="*/ 60 h 65"/>
                <a:gd name="T28" fmla="*/ 3 w 154"/>
                <a:gd name="T29" fmla="*/ 65 h 65"/>
                <a:gd name="T30" fmla="*/ 27 w 154"/>
                <a:gd name="T31" fmla="*/ 55 h 65"/>
                <a:gd name="T32" fmla="*/ 28 w 154"/>
                <a:gd name="T33" fmla="*/ 5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65">
                  <a:moveTo>
                    <a:pt x="28" y="55"/>
                  </a:moveTo>
                  <a:cubicBezTo>
                    <a:pt x="28" y="55"/>
                    <a:pt x="28" y="55"/>
                    <a:pt x="28" y="55"/>
                  </a:cubicBezTo>
                  <a:cubicBezTo>
                    <a:pt x="152" y="6"/>
                    <a:pt x="152" y="6"/>
                    <a:pt x="152" y="6"/>
                  </a:cubicBezTo>
                  <a:cubicBezTo>
                    <a:pt x="152" y="6"/>
                    <a:pt x="152" y="6"/>
                    <a:pt x="152" y="6"/>
                  </a:cubicBezTo>
                  <a:cubicBezTo>
                    <a:pt x="153" y="6"/>
                    <a:pt x="153" y="6"/>
                    <a:pt x="153" y="6"/>
                  </a:cubicBezTo>
                  <a:cubicBezTo>
                    <a:pt x="154" y="5"/>
                    <a:pt x="154" y="5"/>
                    <a:pt x="154" y="5"/>
                  </a:cubicBezTo>
                  <a:cubicBezTo>
                    <a:pt x="154" y="4"/>
                    <a:pt x="154" y="2"/>
                    <a:pt x="154" y="0"/>
                  </a:cubicBezTo>
                  <a:cubicBezTo>
                    <a:pt x="151" y="1"/>
                    <a:pt x="151" y="1"/>
                    <a:pt x="151" y="1"/>
                  </a:cubicBezTo>
                  <a:cubicBezTo>
                    <a:pt x="151" y="1"/>
                    <a:pt x="151" y="1"/>
                    <a:pt x="151" y="1"/>
                  </a:cubicBezTo>
                  <a:cubicBezTo>
                    <a:pt x="150" y="2"/>
                    <a:pt x="150" y="2"/>
                    <a:pt x="150" y="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1" y="62"/>
                    <a:pt x="2" y="63"/>
                    <a:pt x="3" y="65"/>
                  </a:cubicBezTo>
                  <a:cubicBezTo>
                    <a:pt x="27" y="55"/>
                    <a:pt x="27" y="55"/>
                    <a:pt x="27" y="55"/>
                  </a:cubicBezTo>
                  <a:lnTo>
                    <a:pt x="28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9" name="Freeform 49"/>
            <p:cNvSpPr/>
            <p:nvPr/>
          </p:nvSpPr>
          <p:spPr bwMode="auto">
            <a:xfrm>
              <a:off x="2833687" y="4562475"/>
              <a:ext cx="266700" cy="101600"/>
            </a:xfrm>
            <a:custGeom>
              <a:avLst/>
              <a:gdLst>
                <a:gd name="T0" fmla="*/ 44 w 44"/>
                <a:gd name="T1" fmla="*/ 0 h 17"/>
                <a:gd name="T2" fmla="*/ 0 w 44"/>
                <a:gd name="T3" fmla="*/ 17 h 17"/>
                <a:gd name="T4" fmla="*/ 44 w 44"/>
                <a:gd name="T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17">
                  <a:moveTo>
                    <a:pt x="44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16" y="16"/>
                    <a:pt x="31" y="9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0" name="Freeform 50"/>
            <p:cNvSpPr/>
            <p:nvPr/>
          </p:nvSpPr>
          <p:spPr bwMode="auto">
            <a:xfrm>
              <a:off x="2557462" y="4332288"/>
              <a:ext cx="704850" cy="296863"/>
            </a:xfrm>
            <a:custGeom>
              <a:avLst/>
              <a:gdLst>
                <a:gd name="T0" fmla="*/ 10 w 117"/>
                <a:gd name="T1" fmla="*/ 48 h 49"/>
                <a:gd name="T2" fmla="*/ 10 w 117"/>
                <a:gd name="T3" fmla="*/ 48 h 49"/>
                <a:gd name="T4" fmla="*/ 115 w 117"/>
                <a:gd name="T5" fmla="*/ 7 h 49"/>
                <a:gd name="T6" fmla="*/ 117 w 117"/>
                <a:gd name="T7" fmla="*/ 0 h 49"/>
                <a:gd name="T8" fmla="*/ 8 w 117"/>
                <a:gd name="T9" fmla="*/ 43 h 49"/>
                <a:gd name="T10" fmla="*/ 8 w 117"/>
                <a:gd name="T11" fmla="*/ 43 h 49"/>
                <a:gd name="T12" fmla="*/ 7 w 117"/>
                <a:gd name="T13" fmla="*/ 43 h 49"/>
                <a:gd name="T14" fmla="*/ 0 w 117"/>
                <a:gd name="T15" fmla="*/ 46 h 49"/>
                <a:gd name="T16" fmla="*/ 6 w 117"/>
                <a:gd name="T17" fmla="*/ 49 h 49"/>
                <a:gd name="T18" fmla="*/ 9 w 117"/>
                <a:gd name="T19" fmla="*/ 48 h 49"/>
                <a:gd name="T20" fmla="*/ 10 w 117"/>
                <a:gd name="T21" fmla="*/ 4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49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15" y="7"/>
                    <a:pt x="115" y="7"/>
                    <a:pt x="115" y="7"/>
                  </a:cubicBezTo>
                  <a:cubicBezTo>
                    <a:pt x="116" y="4"/>
                    <a:pt x="117" y="2"/>
                    <a:pt x="117" y="0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2" y="47"/>
                    <a:pt x="4" y="48"/>
                    <a:pt x="6" y="49"/>
                  </a:cubicBezTo>
                  <a:cubicBezTo>
                    <a:pt x="9" y="48"/>
                    <a:pt x="9" y="48"/>
                    <a:pt x="9" y="48"/>
                  </a:cubicBezTo>
                  <a:lnTo>
                    <a:pt x="10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1" name="Freeform 51"/>
            <p:cNvSpPr/>
            <p:nvPr/>
          </p:nvSpPr>
          <p:spPr bwMode="auto">
            <a:xfrm>
              <a:off x="2413000" y="4157663"/>
              <a:ext cx="879475" cy="374650"/>
            </a:xfrm>
            <a:custGeom>
              <a:avLst/>
              <a:gdLst>
                <a:gd name="T0" fmla="*/ 24 w 146"/>
                <a:gd name="T1" fmla="*/ 54 h 62"/>
                <a:gd name="T2" fmla="*/ 25 w 146"/>
                <a:gd name="T3" fmla="*/ 53 h 62"/>
                <a:gd name="T4" fmla="*/ 146 w 146"/>
                <a:gd name="T5" fmla="*/ 6 h 62"/>
                <a:gd name="T6" fmla="*/ 146 w 146"/>
                <a:gd name="T7" fmla="*/ 0 h 62"/>
                <a:gd name="T8" fmla="*/ 23 w 146"/>
                <a:gd name="T9" fmla="*/ 49 h 62"/>
                <a:gd name="T10" fmla="*/ 23 w 146"/>
                <a:gd name="T11" fmla="*/ 49 h 62"/>
                <a:gd name="T12" fmla="*/ 22 w 146"/>
                <a:gd name="T13" fmla="*/ 49 h 62"/>
                <a:gd name="T14" fmla="*/ 0 w 146"/>
                <a:gd name="T15" fmla="*/ 58 h 62"/>
                <a:gd name="T16" fmla="*/ 4 w 146"/>
                <a:gd name="T17" fmla="*/ 62 h 62"/>
                <a:gd name="T18" fmla="*/ 24 w 146"/>
                <a:gd name="T1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" h="62">
                  <a:moveTo>
                    <a:pt x="24" y="54"/>
                  </a:moveTo>
                  <a:cubicBezTo>
                    <a:pt x="25" y="53"/>
                    <a:pt x="25" y="53"/>
                    <a:pt x="25" y="53"/>
                  </a:cubicBezTo>
                  <a:cubicBezTo>
                    <a:pt x="146" y="6"/>
                    <a:pt x="146" y="6"/>
                    <a:pt x="146" y="6"/>
                  </a:cubicBezTo>
                  <a:cubicBezTo>
                    <a:pt x="146" y="4"/>
                    <a:pt x="146" y="2"/>
                    <a:pt x="146" y="0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2" y="59"/>
                    <a:pt x="3" y="60"/>
                    <a:pt x="4" y="62"/>
                  </a:cubicBezTo>
                  <a:cubicBezTo>
                    <a:pt x="24" y="54"/>
                    <a:pt x="24" y="54"/>
                    <a:pt x="24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2" name="Freeform 52"/>
            <p:cNvSpPr/>
            <p:nvPr/>
          </p:nvSpPr>
          <p:spPr bwMode="auto">
            <a:xfrm>
              <a:off x="2328862" y="4006850"/>
              <a:ext cx="950913" cy="398463"/>
            </a:xfrm>
            <a:custGeom>
              <a:avLst/>
              <a:gdLst>
                <a:gd name="T0" fmla="*/ 29 w 158"/>
                <a:gd name="T1" fmla="*/ 55 h 66"/>
                <a:gd name="T2" fmla="*/ 30 w 158"/>
                <a:gd name="T3" fmla="*/ 55 h 66"/>
                <a:gd name="T4" fmla="*/ 153 w 158"/>
                <a:gd name="T5" fmla="*/ 7 h 66"/>
                <a:gd name="T6" fmla="*/ 154 w 158"/>
                <a:gd name="T7" fmla="*/ 6 h 66"/>
                <a:gd name="T8" fmla="*/ 154 w 158"/>
                <a:gd name="T9" fmla="*/ 6 h 66"/>
                <a:gd name="T10" fmla="*/ 158 w 158"/>
                <a:gd name="T11" fmla="*/ 5 h 66"/>
                <a:gd name="T12" fmla="*/ 157 w 158"/>
                <a:gd name="T13" fmla="*/ 0 h 66"/>
                <a:gd name="T14" fmla="*/ 152 w 158"/>
                <a:gd name="T15" fmla="*/ 2 h 66"/>
                <a:gd name="T16" fmla="*/ 152 w 158"/>
                <a:gd name="T17" fmla="*/ 2 h 66"/>
                <a:gd name="T18" fmla="*/ 152 w 158"/>
                <a:gd name="T19" fmla="*/ 2 h 66"/>
                <a:gd name="T20" fmla="*/ 28 w 158"/>
                <a:gd name="T21" fmla="*/ 51 h 66"/>
                <a:gd name="T22" fmla="*/ 27 w 158"/>
                <a:gd name="T23" fmla="*/ 51 h 66"/>
                <a:gd name="T24" fmla="*/ 27 w 158"/>
                <a:gd name="T25" fmla="*/ 51 h 66"/>
                <a:gd name="T26" fmla="*/ 0 w 158"/>
                <a:gd name="T27" fmla="*/ 62 h 66"/>
                <a:gd name="T28" fmla="*/ 2 w 158"/>
                <a:gd name="T29" fmla="*/ 66 h 66"/>
                <a:gd name="T30" fmla="*/ 29 w 158"/>
                <a:gd name="T31" fmla="*/ 56 h 66"/>
                <a:gd name="T32" fmla="*/ 29 w 158"/>
                <a:gd name="T33" fmla="*/ 5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8" h="66">
                  <a:moveTo>
                    <a:pt x="29" y="55"/>
                  </a:moveTo>
                  <a:cubicBezTo>
                    <a:pt x="30" y="55"/>
                    <a:pt x="30" y="55"/>
                    <a:pt x="30" y="55"/>
                  </a:cubicBezTo>
                  <a:cubicBezTo>
                    <a:pt x="153" y="7"/>
                    <a:pt x="153" y="7"/>
                    <a:pt x="153" y="7"/>
                  </a:cubicBezTo>
                  <a:cubicBezTo>
                    <a:pt x="154" y="6"/>
                    <a:pt x="154" y="6"/>
                    <a:pt x="154" y="6"/>
                  </a:cubicBezTo>
                  <a:cubicBezTo>
                    <a:pt x="154" y="6"/>
                    <a:pt x="154" y="6"/>
                    <a:pt x="154" y="6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8" y="3"/>
                    <a:pt x="157" y="2"/>
                    <a:pt x="157" y="0"/>
                  </a:cubicBezTo>
                  <a:cubicBezTo>
                    <a:pt x="152" y="2"/>
                    <a:pt x="152" y="2"/>
                    <a:pt x="152" y="2"/>
                  </a:cubicBezTo>
                  <a:cubicBezTo>
                    <a:pt x="152" y="2"/>
                    <a:pt x="152" y="2"/>
                    <a:pt x="152" y="2"/>
                  </a:cubicBezTo>
                  <a:cubicBezTo>
                    <a:pt x="152" y="2"/>
                    <a:pt x="152" y="2"/>
                    <a:pt x="152" y="2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1" y="63"/>
                    <a:pt x="1" y="65"/>
                    <a:pt x="2" y="66"/>
                  </a:cubicBezTo>
                  <a:cubicBezTo>
                    <a:pt x="29" y="56"/>
                    <a:pt x="29" y="56"/>
                    <a:pt x="29" y="56"/>
                  </a:cubicBezTo>
                  <a:lnTo>
                    <a:pt x="29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69" name="Freeform 95"/>
          <p:cNvSpPr/>
          <p:nvPr/>
        </p:nvSpPr>
        <p:spPr bwMode="auto">
          <a:xfrm>
            <a:off x="3746913" y="-2707333"/>
            <a:ext cx="6223644" cy="6233321"/>
          </a:xfrm>
          <a:custGeom>
            <a:avLst/>
            <a:gdLst>
              <a:gd name="T0" fmla="*/ 499 w 508"/>
              <a:gd name="T1" fmla="*/ 237 h 508"/>
              <a:gd name="T2" fmla="*/ 237 w 508"/>
              <a:gd name="T3" fmla="*/ 9 h 508"/>
              <a:gd name="T4" fmla="*/ 9 w 508"/>
              <a:gd name="T5" fmla="*/ 271 h 508"/>
              <a:gd name="T6" fmla="*/ 271 w 508"/>
              <a:gd name="T7" fmla="*/ 499 h 508"/>
              <a:gd name="T8" fmla="*/ 499 w 508"/>
              <a:gd name="T9" fmla="*/ 237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8" h="508">
                <a:moveTo>
                  <a:pt x="499" y="237"/>
                </a:moveTo>
                <a:cubicBezTo>
                  <a:pt x="489" y="102"/>
                  <a:pt x="372" y="0"/>
                  <a:pt x="237" y="9"/>
                </a:cubicBezTo>
                <a:cubicBezTo>
                  <a:pt x="102" y="19"/>
                  <a:pt x="0" y="136"/>
                  <a:pt x="9" y="271"/>
                </a:cubicBezTo>
                <a:cubicBezTo>
                  <a:pt x="19" y="406"/>
                  <a:pt x="136" y="508"/>
                  <a:pt x="271" y="499"/>
                </a:cubicBezTo>
                <a:cubicBezTo>
                  <a:pt x="406" y="489"/>
                  <a:pt x="508" y="372"/>
                  <a:pt x="499" y="237"/>
                </a:cubicBezTo>
                <a:close/>
              </a:path>
            </a:pathLst>
          </a:custGeom>
          <a:blipFill dpi="0" rotWithShape="1">
            <a:blip r:embed="rId4" cstate="email"/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0" name="Oval 108"/>
          <p:cNvSpPr>
            <a:spLocks noChangeArrowheads="1"/>
          </p:cNvSpPr>
          <p:nvPr/>
        </p:nvSpPr>
        <p:spPr bwMode="auto">
          <a:xfrm>
            <a:off x="5868144" y="3363838"/>
            <a:ext cx="1204913" cy="1208088"/>
          </a:xfrm>
          <a:prstGeom prst="ellipse">
            <a:avLst/>
          </a:prstGeom>
          <a:solidFill>
            <a:srgbClr val="48779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3" name="Oval 108"/>
          <p:cNvSpPr>
            <a:spLocks noChangeArrowheads="1"/>
          </p:cNvSpPr>
          <p:nvPr/>
        </p:nvSpPr>
        <p:spPr bwMode="auto">
          <a:xfrm>
            <a:off x="5691074" y="2134045"/>
            <a:ext cx="698573" cy="700414"/>
          </a:xfrm>
          <a:prstGeom prst="ellipse">
            <a:avLst/>
          </a:prstGeom>
          <a:solidFill>
            <a:srgbClr val="CE263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2987824" y="-271034"/>
            <a:ext cx="1923571" cy="1929755"/>
            <a:chOff x="2641600" y="287338"/>
            <a:chExt cx="493713" cy="495300"/>
          </a:xfrm>
          <a:solidFill>
            <a:srgbClr val="CE263D"/>
          </a:solidFill>
        </p:grpSpPr>
        <p:sp>
          <p:nvSpPr>
            <p:cNvPr id="54" name="Freeform 53"/>
            <p:cNvSpPr/>
            <p:nvPr/>
          </p:nvSpPr>
          <p:spPr bwMode="auto">
            <a:xfrm>
              <a:off x="2654300" y="431800"/>
              <a:ext cx="463550" cy="193675"/>
            </a:xfrm>
            <a:custGeom>
              <a:avLst/>
              <a:gdLst>
                <a:gd name="T0" fmla="*/ 14 w 77"/>
                <a:gd name="T1" fmla="*/ 26 h 32"/>
                <a:gd name="T2" fmla="*/ 14 w 77"/>
                <a:gd name="T3" fmla="*/ 26 h 32"/>
                <a:gd name="T4" fmla="*/ 74 w 77"/>
                <a:gd name="T5" fmla="*/ 3 h 32"/>
                <a:gd name="T6" fmla="*/ 74 w 77"/>
                <a:gd name="T7" fmla="*/ 3 h 32"/>
                <a:gd name="T8" fmla="*/ 75 w 77"/>
                <a:gd name="T9" fmla="*/ 3 h 32"/>
                <a:gd name="T10" fmla="*/ 77 w 77"/>
                <a:gd name="T11" fmla="*/ 2 h 32"/>
                <a:gd name="T12" fmla="*/ 76 w 77"/>
                <a:gd name="T13" fmla="*/ 0 h 32"/>
                <a:gd name="T14" fmla="*/ 74 w 77"/>
                <a:gd name="T15" fmla="*/ 0 h 32"/>
                <a:gd name="T16" fmla="*/ 73 w 77"/>
                <a:gd name="T17" fmla="*/ 0 h 32"/>
                <a:gd name="T18" fmla="*/ 73 w 77"/>
                <a:gd name="T19" fmla="*/ 1 h 32"/>
                <a:gd name="T20" fmla="*/ 13 w 77"/>
                <a:gd name="T21" fmla="*/ 24 h 32"/>
                <a:gd name="T22" fmla="*/ 13 w 77"/>
                <a:gd name="T23" fmla="*/ 24 h 32"/>
                <a:gd name="T24" fmla="*/ 13 w 77"/>
                <a:gd name="T25" fmla="*/ 24 h 32"/>
                <a:gd name="T26" fmla="*/ 0 w 77"/>
                <a:gd name="T27" fmla="*/ 29 h 32"/>
                <a:gd name="T28" fmla="*/ 1 w 77"/>
                <a:gd name="T29" fmla="*/ 32 h 32"/>
                <a:gd name="T30" fmla="*/ 14 w 77"/>
                <a:gd name="T31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7" h="32">
                  <a:moveTo>
                    <a:pt x="14" y="26"/>
                  </a:moveTo>
                  <a:cubicBezTo>
                    <a:pt x="14" y="26"/>
                    <a:pt x="14" y="26"/>
                    <a:pt x="14" y="26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7" y="2"/>
                    <a:pt x="77" y="2"/>
                    <a:pt x="77" y="2"/>
                  </a:cubicBezTo>
                  <a:cubicBezTo>
                    <a:pt x="76" y="1"/>
                    <a:pt x="76" y="0"/>
                    <a:pt x="76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0"/>
                    <a:pt x="0" y="31"/>
                    <a:pt x="1" y="32"/>
                  </a:cubicBezTo>
                  <a:cubicBezTo>
                    <a:pt x="14" y="26"/>
                    <a:pt x="14" y="26"/>
                    <a:pt x="14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5" name="Freeform 54"/>
            <p:cNvSpPr/>
            <p:nvPr/>
          </p:nvSpPr>
          <p:spPr bwMode="auto">
            <a:xfrm>
              <a:off x="2641600" y="365125"/>
              <a:ext cx="433388" cy="187325"/>
            </a:xfrm>
            <a:custGeom>
              <a:avLst/>
              <a:gdLst>
                <a:gd name="T0" fmla="*/ 12 w 72"/>
                <a:gd name="T1" fmla="*/ 26 h 31"/>
                <a:gd name="T2" fmla="*/ 12 w 72"/>
                <a:gd name="T3" fmla="*/ 26 h 31"/>
                <a:gd name="T4" fmla="*/ 72 w 72"/>
                <a:gd name="T5" fmla="*/ 3 h 31"/>
                <a:gd name="T6" fmla="*/ 72 w 72"/>
                <a:gd name="T7" fmla="*/ 2 h 31"/>
                <a:gd name="T8" fmla="*/ 72 w 72"/>
                <a:gd name="T9" fmla="*/ 2 h 31"/>
                <a:gd name="T10" fmla="*/ 72 w 72"/>
                <a:gd name="T11" fmla="*/ 2 h 31"/>
                <a:gd name="T12" fmla="*/ 71 w 72"/>
                <a:gd name="T13" fmla="*/ 0 h 31"/>
                <a:gd name="T14" fmla="*/ 11 w 72"/>
                <a:gd name="T15" fmla="*/ 24 h 31"/>
                <a:gd name="T16" fmla="*/ 11 w 72"/>
                <a:gd name="T17" fmla="*/ 24 h 31"/>
                <a:gd name="T18" fmla="*/ 10 w 72"/>
                <a:gd name="T19" fmla="*/ 24 h 31"/>
                <a:gd name="T20" fmla="*/ 0 w 72"/>
                <a:gd name="T21" fmla="*/ 28 h 31"/>
                <a:gd name="T22" fmla="*/ 0 w 72"/>
                <a:gd name="T23" fmla="*/ 31 h 31"/>
                <a:gd name="T24" fmla="*/ 11 w 72"/>
                <a:gd name="T25" fmla="*/ 26 h 31"/>
                <a:gd name="T26" fmla="*/ 12 w 72"/>
                <a:gd name="T27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31">
                  <a:moveTo>
                    <a:pt x="12" y="26"/>
                  </a:moveTo>
                  <a:cubicBezTo>
                    <a:pt x="12" y="26"/>
                    <a:pt x="12" y="26"/>
                    <a:pt x="12" y="26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72" y="2"/>
                    <a:pt x="71" y="1"/>
                    <a:pt x="71" y="0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9"/>
                    <a:pt x="0" y="30"/>
                    <a:pt x="0" y="31"/>
                  </a:cubicBezTo>
                  <a:cubicBezTo>
                    <a:pt x="11" y="26"/>
                    <a:pt x="11" y="26"/>
                    <a:pt x="11" y="26"/>
                  </a:cubicBezTo>
                  <a:lnTo>
                    <a:pt x="12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6" name="Freeform 55"/>
            <p:cNvSpPr/>
            <p:nvPr/>
          </p:nvSpPr>
          <p:spPr bwMode="auto">
            <a:xfrm>
              <a:off x="2647950" y="317500"/>
              <a:ext cx="366713" cy="150813"/>
            </a:xfrm>
            <a:custGeom>
              <a:avLst/>
              <a:gdLst>
                <a:gd name="T0" fmla="*/ 6 w 61"/>
                <a:gd name="T1" fmla="*/ 23 h 25"/>
                <a:gd name="T2" fmla="*/ 6 w 61"/>
                <a:gd name="T3" fmla="*/ 23 h 25"/>
                <a:gd name="T4" fmla="*/ 61 w 61"/>
                <a:gd name="T5" fmla="*/ 1 h 25"/>
                <a:gd name="T6" fmla="*/ 58 w 61"/>
                <a:gd name="T7" fmla="*/ 0 h 25"/>
                <a:gd name="T8" fmla="*/ 5 w 61"/>
                <a:gd name="T9" fmla="*/ 21 h 25"/>
                <a:gd name="T10" fmla="*/ 5 w 61"/>
                <a:gd name="T11" fmla="*/ 21 h 25"/>
                <a:gd name="T12" fmla="*/ 5 w 61"/>
                <a:gd name="T13" fmla="*/ 21 h 25"/>
                <a:gd name="T14" fmla="*/ 1 w 61"/>
                <a:gd name="T15" fmla="*/ 22 h 25"/>
                <a:gd name="T16" fmla="*/ 0 w 61"/>
                <a:gd name="T17" fmla="*/ 25 h 25"/>
                <a:gd name="T18" fmla="*/ 6 w 61"/>
                <a:gd name="T19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25">
                  <a:moveTo>
                    <a:pt x="6" y="23"/>
                  </a:moveTo>
                  <a:cubicBezTo>
                    <a:pt x="6" y="23"/>
                    <a:pt x="6" y="23"/>
                    <a:pt x="6" y="23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60" y="1"/>
                    <a:pt x="59" y="0"/>
                    <a:pt x="58" y="0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3"/>
                    <a:pt x="1" y="24"/>
                    <a:pt x="0" y="25"/>
                  </a:cubicBezTo>
                  <a:cubicBezTo>
                    <a:pt x="6" y="23"/>
                    <a:pt x="6" y="23"/>
                    <a:pt x="6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7" name="Freeform 56"/>
            <p:cNvSpPr/>
            <p:nvPr/>
          </p:nvSpPr>
          <p:spPr bwMode="auto">
            <a:xfrm>
              <a:off x="2708275" y="287338"/>
              <a:ext cx="198438" cy="77788"/>
            </a:xfrm>
            <a:custGeom>
              <a:avLst/>
              <a:gdLst>
                <a:gd name="T0" fmla="*/ 27 w 33"/>
                <a:gd name="T1" fmla="*/ 0 h 13"/>
                <a:gd name="T2" fmla="*/ 26 w 33"/>
                <a:gd name="T3" fmla="*/ 1 h 13"/>
                <a:gd name="T4" fmla="*/ 5 w 33"/>
                <a:gd name="T5" fmla="*/ 9 h 13"/>
                <a:gd name="T6" fmla="*/ 0 w 33"/>
                <a:gd name="T7" fmla="*/ 13 h 13"/>
                <a:gd name="T8" fmla="*/ 33 w 33"/>
                <a:gd name="T9" fmla="*/ 0 h 13"/>
                <a:gd name="T10" fmla="*/ 27 w 33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13">
                  <a:moveTo>
                    <a:pt x="27" y="0"/>
                  </a:moveTo>
                  <a:cubicBezTo>
                    <a:pt x="27" y="0"/>
                    <a:pt x="26" y="0"/>
                    <a:pt x="26" y="1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3" y="10"/>
                    <a:pt x="1" y="12"/>
                    <a:pt x="0" y="13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1" y="0"/>
                    <a:pt x="29" y="0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8" name="Freeform 57"/>
            <p:cNvSpPr/>
            <p:nvPr/>
          </p:nvSpPr>
          <p:spPr bwMode="auto">
            <a:xfrm>
              <a:off x="2641600" y="395288"/>
              <a:ext cx="458788" cy="193675"/>
            </a:xfrm>
            <a:custGeom>
              <a:avLst/>
              <a:gdLst>
                <a:gd name="T0" fmla="*/ 14 w 76"/>
                <a:gd name="T1" fmla="*/ 27 h 32"/>
                <a:gd name="T2" fmla="*/ 14 w 76"/>
                <a:gd name="T3" fmla="*/ 27 h 32"/>
                <a:gd name="T4" fmla="*/ 74 w 76"/>
                <a:gd name="T5" fmla="*/ 3 h 32"/>
                <a:gd name="T6" fmla="*/ 74 w 76"/>
                <a:gd name="T7" fmla="*/ 3 h 32"/>
                <a:gd name="T8" fmla="*/ 74 w 76"/>
                <a:gd name="T9" fmla="*/ 3 h 32"/>
                <a:gd name="T10" fmla="*/ 76 w 76"/>
                <a:gd name="T11" fmla="*/ 2 h 32"/>
                <a:gd name="T12" fmla="*/ 75 w 76"/>
                <a:gd name="T13" fmla="*/ 0 h 32"/>
                <a:gd name="T14" fmla="*/ 73 w 76"/>
                <a:gd name="T15" fmla="*/ 1 h 32"/>
                <a:gd name="T16" fmla="*/ 73 w 76"/>
                <a:gd name="T17" fmla="*/ 1 h 32"/>
                <a:gd name="T18" fmla="*/ 73 w 76"/>
                <a:gd name="T19" fmla="*/ 1 h 32"/>
                <a:gd name="T20" fmla="*/ 13 w 76"/>
                <a:gd name="T21" fmla="*/ 24 h 32"/>
                <a:gd name="T22" fmla="*/ 13 w 76"/>
                <a:gd name="T23" fmla="*/ 25 h 32"/>
                <a:gd name="T24" fmla="*/ 13 w 76"/>
                <a:gd name="T25" fmla="*/ 25 h 32"/>
                <a:gd name="T26" fmla="*/ 0 w 76"/>
                <a:gd name="T27" fmla="*/ 29 h 32"/>
                <a:gd name="T28" fmla="*/ 1 w 76"/>
                <a:gd name="T29" fmla="*/ 32 h 32"/>
                <a:gd name="T30" fmla="*/ 14 w 76"/>
                <a:gd name="T31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6" h="32">
                  <a:moveTo>
                    <a:pt x="14" y="27"/>
                  </a:moveTo>
                  <a:cubicBezTo>
                    <a:pt x="14" y="27"/>
                    <a:pt x="14" y="27"/>
                    <a:pt x="14" y="27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6" y="2"/>
                    <a:pt x="75" y="1"/>
                    <a:pt x="75" y="0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" y="30"/>
                    <a:pt x="1" y="31"/>
                    <a:pt x="1" y="32"/>
                  </a:cubicBezTo>
                  <a:cubicBezTo>
                    <a:pt x="14" y="27"/>
                    <a:pt x="14" y="27"/>
                    <a:pt x="14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9" name="Freeform 58"/>
            <p:cNvSpPr/>
            <p:nvPr/>
          </p:nvSpPr>
          <p:spPr bwMode="auto">
            <a:xfrm>
              <a:off x="2641600" y="341313"/>
              <a:ext cx="409575" cy="169863"/>
            </a:xfrm>
            <a:custGeom>
              <a:avLst/>
              <a:gdLst>
                <a:gd name="T0" fmla="*/ 9 w 68"/>
                <a:gd name="T1" fmla="*/ 25 h 28"/>
                <a:gd name="T2" fmla="*/ 10 w 68"/>
                <a:gd name="T3" fmla="*/ 24 h 28"/>
                <a:gd name="T4" fmla="*/ 68 w 68"/>
                <a:gd name="T5" fmla="*/ 2 h 28"/>
                <a:gd name="T6" fmla="*/ 66 w 68"/>
                <a:gd name="T7" fmla="*/ 0 h 28"/>
                <a:gd name="T8" fmla="*/ 9 w 68"/>
                <a:gd name="T9" fmla="*/ 22 h 28"/>
                <a:gd name="T10" fmla="*/ 8 w 68"/>
                <a:gd name="T11" fmla="*/ 22 h 28"/>
                <a:gd name="T12" fmla="*/ 8 w 68"/>
                <a:gd name="T13" fmla="*/ 22 h 28"/>
                <a:gd name="T14" fmla="*/ 0 w 68"/>
                <a:gd name="T15" fmla="*/ 25 h 28"/>
                <a:gd name="T16" fmla="*/ 0 w 68"/>
                <a:gd name="T17" fmla="*/ 28 h 28"/>
                <a:gd name="T18" fmla="*/ 9 w 68"/>
                <a:gd name="T1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28">
                  <a:moveTo>
                    <a:pt x="9" y="25"/>
                  </a:moveTo>
                  <a:cubicBezTo>
                    <a:pt x="10" y="24"/>
                    <a:pt x="10" y="24"/>
                    <a:pt x="10" y="24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7" y="1"/>
                    <a:pt x="66" y="0"/>
                    <a:pt x="66" y="0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6"/>
                    <a:pt x="0" y="27"/>
                    <a:pt x="0" y="28"/>
                  </a:cubicBezTo>
                  <a:cubicBezTo>
                    <a:pt x="9" y="25"/>
                    <a:pt x="9" y="25"/>
                    <a:pt x="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0" name="Freeform 59"/>
            <p:cNvSpPr/>
            <p:nvPr/>
          </p:nvSpPr>
          <p:spPr bwMode="auto">
            <a:xfrm>
              <a:off x="2665412" y="300038"/>
              <a:ext cx="307975" cy="120650"/>
            </a:xfrm>
            <a:custGeom>
              <a:avLst/>
              <a:gdLst>
                <a:gd name="T0" fmla="*/ 1 w 51"/>
                <a:gd name="T1" fmla="*/ 20 h 20"/>
                <a:gd name="T2" fmla="*/ 1 w 51"/>
                <a:gd name="T3" fmla="*/ 20 h 20"/>
                <a:gd name="T4" fmla="*/ 51 w 51"/>
                <a:gd name="T5" fmla="*/ 1 h 20"/>
                <a:gd name="T6" fmla="*/ 47 w 51"/>
                <a:gd name="T7" fmla="*/ 0 h 20"/>
                <a:gd name="T8" fmla="*/ 2 w 51"/>
                <a:gd name="T9" fmla="*/ 17 h 20"/>
                <a:gd name="T10" fmla="*/ 0 w 51"/>
                <a:gd name="T11" fmla="*/ 20 h 20"/>
                <a:gd name="T12" fmla="*/ 1 w 51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20"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49" y="0"/>
                    <a:pt x="48" y="0"/>
                    <a:pt x="47" y="0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8"/>
                    <a:pt x="1" y="19"/>
                    <a:pt x="0" y="20"/>
                  </a:cubicBezTo>
                  <a:cubicBezTo>
                    <a:pt x="1" y="20"/>
                    <a:pt x="1" y="20"/>
                    <a:pt x="1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" name="Freeform 60"/>
            <p:cNvSpPr/>
            <p:nvPr/>
          </p:nvSpPr>
          <p:spPr bwMode="auto">
            <a:xfrm>
              <a:off x="2828925" y="668338"/>
              <a:ext cx="265113" cy="114300"/>
            </a:xfrm>
            <a:custGeom>
              <a:avLst/>
              <a:gdLst>
                <a:gd name="T0" fmla="*/ 4 w 44"/>
                <a:gd name="T1" fmla="*/ 19 h 19"/>
                <a:gd name="T2" fmla="*/ 42 w 44"/>
                <a:gd name="T3" fmla="*/ 4 h 19"/>
                <a:gd name="T4" fmla="*/ 44 w 44"/>
                <a:gd name="T5" fmla="*/ 0 h 19"/>
                <a:gd name="T6" fmla="*/ 0 w 44"/>
                <a:gd name="T7" fmla="*/ 18 h 19"/>
                <a:gd name="T8" fmla="*/ 4 w 4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9">
                  <a:moveTo>
                    <a:pt x="4" y="19"/>
                  </a:moveTo>
                  <a:cubicBezTo>
                    <a:pt x="42" y="4"/>
                    <a:pt x="42" y="4"/>
                    <a:pt x="42" y="4"/>
                  </a:cubicBezTo>
                  <a:cubicBezTo>
                    <a:pt x="43" y="3"/>
                    <a:pt x="43" y="2"/>
                    <a:pt x="44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8"/>
                    <a:pt x="3" y="19"/>
                    <a:pt x="4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2" name="Freeform 61"/>
            <p:cNvSpPr/>
            <p:nvPr/>
          </p:nvSpPr>
          <p:spPr bwMode="auto">
            <a:xfrm>
              <a:off x="2738437" y="577850"/>
              <a:ext cx="392113" cy="161925"/>
            </a:xfrm>
            <a:custGeom>
              <a:avLst/>
              <a:gdLst>
                <a:gd name="T0" fmla="*/ 9 w 65"/>
                <a:gd name="T1" fmla="*/ 25 h 27"/>
                <a:gd name="T2" fmla="*/ 9 w 65"/>
                <a:gd name="T3" fmla="*/ 25 h 27"/>
                <a:gd name="T4" fmla="*/ 65 w 65"/>
                <a:gd name="T5" fmla="*/ 3 h 27"/>
                <a:gd name="T6" fmla="*/ 65 w 65"/>
                <a:gd name="T7" fmla="*/ 0 h 27"/>
                <a:gd name="T8" fmla="*/ 8 w 65"/>
                <a:gd name="T9" fmla="*/ 23 h 27"/>
                <a:gd name="T10" fmla="*/ 8 w 65"/>
                <a:gd name="T11" fmla="*/ 23 h 27"/>
                <a:gd name="T12" fmla="*/ 8 w 65"/>
                <a:gd name="T13" fmla="*/ 23 h 27"/>
                <a:gd name="T14" fmla="*/ 0 w 65"/>
                <a:gd name="T15" fmla="*/ 26 h 27"/>
                <a:gd name="T16" fmla="*/ 2 w 65"/>
                <a:gd name="T17" fmla="*/ 27 h 27"/>
                <a:gd name="T18" fmla="*/ 9 w 65"/>
                <a:gd name="T19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27">
                  <a:moveTo>
                    <a:pt x="9" y="25"/>
                  </a:moveTo>
                  <a:cubicBezTo>
                    <a:pt x="9" y="25"/>
                    <a:pt x="9" y="25"/>
                    <a:pt x="9" y="25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5" y="2"/>
                    <a:pt x="65" y="1"/>
                    <a:pt x="65" y="0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" y="26"/>
                    <a:pt x="2" y="27"/>
                    <a:pt x="2" y="27"/>
                  </a:cubicBezTo>
                  <a:cubicBezTo>
                    <a:pt x="9" y="25"/>
                    <a:pt x="9" y="25"/>
                    <a:pt x="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3" name="Freeform 62"/>
            <p:cNvSpPr/>
            <p:nvPr/>
          </p:nvSpPr>
          <p:spPr bwMode="auto">
            <a:xfrm>
              <a:off x="2684462" y="498475"/>
              <a:ext cx="450850" cy="187325"/>
            </a:xfrm>
            <a:custGeom>
              <a:avLst/>
              <a:gdLst>
                <a:gd name="T0" fmla="*/ 13 w 75"/>
                <a:gd name="T1" fmla="*/ 27 h 31"/>
                <a:gd name="T2" fmla="*/ 14 w 75"/>
                <a:gd name="T3" fmla="*/ 27 h 31"/>
                <a:gd name="T4" fmla="*/ 74 w 75"/>
                <a:gd name="T5" fmla="*/ 3 h 31"/>
                <a:gd name="T6" fmla="*/ 74 w 75"/>
                <a:gd name="T7" fmla="*/ 3 h 31"/>
                <a:gd name="T8" fmla="*/ 74 w 75"/>
                <a:gd name="T9" fmla="*/ 3 h 31"/>
                <a:gd name="T10" fmla="*/ 75 w 75"/>
                <a:gd name="T11" fmla="*/ 3 h 31"/>
                <a:gd name="T12" fmla="*/ 74 w 75"/>
                <a:gd name="T13" fmla="*/ 0 h 31"/>
                <a:gd name="T14" fmla="*/ 73 w 75"/>
                <a:gd name="T15" fmla="*/ 1 h 31"/>
                <a:gd name="T16" fmla="*/ 73 w 75"/>
                <a:gd name="T17" fmla="*/ 1 h 31"/>
                <a:gd name="T18" fmla="*/ 73 w 75"/>
                <a:gd name="T19" fmla="*/ 1 h 31"/>
                <a:gd name="T20" fmla="*/ 13 w 75"/>
                <a:gd name="T21" fmla="*/ 24 h 31"/>
                <a:gd name="T22" fmla="*/ 12 w 75"/>
                <a:gd name="T23" fmla="*/ 24 h 31"/>
                <a:gd name="T24" fmla="*/ 12 w 75"/>
                <a:gd name="T25" fmla="*/ 24 h 31"/>
                <a:gd name="T26" fmla="*/ 0 w 75"/>
                <a:gd name="T27" fmla="*/ 29 h 31"/>
                <a:gd name="T28" fmla="*/ 1 w 75"/>
                <a:gd name="T29" fmla="*/ 31 h 31"/>
                <a:gd name="T30" fmla="*/ 13 w 75"/>
                <a:gd name="T31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5" h="31">
                  <a:moveTo>
                    <a:pt x="13" y="27"/>
                  </a:moveTo>
                  <a:cubicBezTo>
                    <a:pt x="14" y="27"/>
                    <a:pt x="14" y="27"/>
                    <a:pt x="14" y="27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5" y="2"/>
                    <a:pt x="74" y="1"/>
                    <a:pt x="74" y="0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0"/>
                    <a:pt x="1" y="31"/>
                    <a:pt x="1" y="31"/>
                  </a:cubicBezTo>
                  <a:cubicBezTo>
                    <a:pt x="13" y="27"/>
                    <a:pt x="13" y="27"/>
                    <a:pt x="13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4" name="Freeform 63"/>
            <p:cNvSpPr/>
            <p:nvPr/>
          </p:nvSpPr>
          <p:spPr bwMode="auto">
            <a:xfrm>
              <a:off x="2913062" y="733425"/>
              <a:ext cx="127000" cy="49213"/>
            </a:xfrm>
            <a:custGeom>
              <a:avLst/>
              <a:gdLst>
                <a:gd name="T0" fmla="*/ 21 w 21"/>
                <a:gd name="T1" fmla="*/ 0 h 8"/>
                <a:gd name="T2" fmla="*/ 0 w 21"/>
                <a:gd name="T3" fmla="*/ 8 h 8"/>
                <a:gd name="T4" fmla="*/ 21 w 21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8">
                  <a:moveTo>
                    <a:pt x="21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8" y="7"/>
                    <a:pt x="15" y="4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5" name="Freeform 64"/>
            <p:cNvSpPr/>
            <p:nvPr/>
          </p:nvSpPr>
          <p:spPr bwMode="auto">
            <a:xfrm>
              <a:off x="2773362" y="619125"/>
              <a:ext cx="344488" cy="144463"/>
            </a:xfrm>
            <a:custGeom>
              <a:avLst/>
              <a:gdLst>
                <a:gd name="T0" fmla="*/ 5 w 57"/>
                <a:gd name="T1" fmla="*/ 24 h 24"/>
                <a:gd name="T2" fmla="*/ 5 w 57"/>
                <a:gd name="T3" fmla="*/ 23 h 24"/>
                <a:gd name="T4" fmla="*/ 56 w 57"/>
                <a:gd name="T5" fmla="*/ 3 h 24"/>
                <a:gd name="T6" fmla="*/ 57 w 57"/>
                <a:gd name="T7" fmla="*/ 0 h 24"/>
                <a:gd name="T8" fmla="*/ 4 w 57"/>
                <a:gd name="T9" fmla="*/ 21 h 24"/>
                <a:gd name="T10" fmla="*/ 4 w 57"/>
                <a:gd name="T11" fmla="*/ 21 h 24"/>
                <a:gd name="T12" fmla="*/ 4 w 57"/>
                <a:gd name="T13" fmla="*/ 21 h 24"/>
                <a:gd name="T14" fmla="*/ 0 w 57"/>
                <a:gd name="T15" fmla="*/ 23 h 24"/>
                <a:gd name="T16" fmla="*/ 3 w 57"/>
                <a:gd name="T17" fmla="*/ 24 h 24"/>
                <a:gd name="T18" fmla="*/ 5 w 57"/>
                <a:gd name="T1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24">
                  <a:moveTo>
                    <a:pt x="5" y="24"/>
                  </a:moveTo>
                  <a:cubicBezTo>
                    <a:pt x="5" y="23"/>
                    <a:pt x="5" y="23"/>
                    <a:pt x="5" y="2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2"/>
                    <a:pt x="57" y="1"/>
                    <a:pt x="57" y="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3"/>
                    <a:pt x="2" y="24"/>
                    <a:pt x="3" y="24"/>
                  </a:cubicBezTo>
                  <a:cubicBezTo>
                    <a:pt x="5" y="24"/>
                    <a:pt x="5" y="24"/>
                    <a:pt x="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6" name="Freeform 65"/>
            <p:cNvSpPr/>
            <p:nvPr/>
          </p:nvSpPr>
          <p:spPr bwMode="auto">
            <a:xfrm>
              <a:off x="2708275" y="534988"/>
              <a:ext cx="427038" cy="180975"/>
            </a:xfrm>
            <a:custGeom>
              <a:avLst/>
              <a:gdLst>
                <a:gd name="T0" fmla="*/ 12 w 71"/>
                <a:gd name="T1" fmla="*/ 26 h 30"/>
                <a:gd name="T2" fmla="*/ 12 w 71"/>
                <a:gd name="T3" fmla="*/ 26 h 30"/>
                <a:gd name="T4" fmla="*/ 71 w 71"/>
                <a:gd name="T5" fmla="*/ 3 h 30"/>
                <a:gd name="T6" fmla="*/ 71 w 71"/>
                <a:gd name="T7" fmla="*/ 0 h 30"/>
                <a:gd name="T8" fmla="*/ 11 w 71"/>
                <a:gd name="T9" fmla="*/ 24 h 30"/>
                <a:gd name="T10" fmla="*/ 11 w 71"/>
                <a:gd name="T11" fmla="*/ 24 h 30"/>
                <a:gd name="T12" fmla="*/ 10 w 71"/>
                <a:gd name="T13" fmla="*/ 24 h 30"/>
                <a:gd name="T14" fmla="*/ 0 w 71"/>
                <a:gd name="T15" fmla="*/ 28 h 30"/>
                <a:gd name="T16" fmla="*/ 2 w 71"/>
                <a:gd name="T17" fmla="*/ 30 h 30"/>
                <a:gd name="T18" fmla="*/ 11 w 71"/>
                <a:gd name="T19" fmla="*/ 26 h 30"/>
                <a:gd name="T20" fmla="*/ 12 w 71"/>
                <a:gd name="T21" fmla="*/ 2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1" h="30">
                  <a:moveTo>
                    <a:pt x="12" y="26"/>
                  </a:moveTo>
                  <a:cubicBezTo>
                    <a:pt x="12" y="26"/>
                    <a:pt x="12" y="26"/>
                    <a:pt x="12" y="26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71" y="2"/>
                    <a:pt x="71" y="1"/>
                    <a:pt x="71" y="0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" y="29"/>
                    <a:pt x="1" y="30"/>
                    <a:pt x="2" y="30"/>
                  </a:cubicBezTo>
                  <a:cubicBezTo>
                    <a:pt x="11" y="26"/>
                    <a:pt x="11" y="26"/>
                    <a:pt x="11" y="26"/>
                  </a:cubicBezTo>
                  <a:lnTo>
                    <a:pt x="12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7" name="Freeform 66"/>
            <p:cNvSpPr/>
            <p:nvPr/>
          </p:nvSpPr>
          <p:spPr bwMode="auto">
            <a:xfrm>
              <a:off x="2665412" y="461963"/>
              <a:ext cx="465138" cy="193675"/>
            </a:xfrm>
            <a:custGeom>
              <a:avLst/>
              <a:gdLst>
                <a:gd name="T0" fmla="*/ 14 w 77"/>
                <a:gd name="T1" fmla="*/ 27 h 32"/>
                <a:gd name="T2" fmla="*/ 14 w 77"/>
                <a:gd name="T3" fmla="*/ 27 h 32"/>
                <a:gd name="T4" fmla="*/ 74 w 77"/>
                <a:gd name="T5" fmla="*/ 3 h 32"/>
                <a:gd name="T6" fmla="*/ 75 w 77"/>
                <a:gd name="T7" fmla="*/ 3 h 32"/>
                <a:gd name="T8" fmla="*/ 75 w 77"/>
                <a:gd name="T9" fmla="*/ 3 h 32"/>
                <a:gd name="T10" fmla="*/ 77 w 77"/>
                <a:gd name="T11" fmla="*/ 3 h 32"/>
                <a:gd name="T12" fmla="*/ 76 w 77"/>
                <a:gd name="T13" fmla="*/ 0 h 32"/>
                <a:gd name="T14" fmla="*/ 74 w 77"/>
                <a:gd name="T15" fmla="*/ 1 h 32"/>
                <a:gd name="T16" fmla="*/ 74 w 77"/>
                <a:gd name="T17" fmla="*/ 1 h 32"/>
                <a:gd name="T18" fmla="*/ 73 w 77"/>
                <a:gd name="T19" fmla="*/ 1 h 32"/>
                <a:gd name="T20" fmla="*/ 13 w 77"/>
                <a:gd name="T21" fmla="*/ 25 h 32"/>
                <a:gd name="T22" fmla="*/ 13 w 77"/>
                <a:gd name="T23" fmla="*/ 25 h 32"/>
                <a:gd name="T24" fmla="*/ 13 w 77"/>
                <a:gd name="T25" fmla="*/ 25 h 32"/>
                <a:gd name="T26" fmla="*/ 0 w 77"/>
                <a:gd name="T27" fmla="*/ 30 h 32"/>
                <a:gd name="T28" fmla="*/ 1 w 77"/>
                <a:gd name="T29" fmla="*/ 32 h 32"/>
                <a:gd name="T30" fmla="*/ 14 w 77"/>
                <a:gd name="T31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7" h="32">
                  <a:moveTo>
                    <a:pt x="14" y="27"/>
                  </a:moveTo>
                  <a:cubicBezTo>
                    <a:pt x="14" y="27"/>
                    <a:pt x="14" y="27"/>
                    <a:pt x="14" y="27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6" y="2"/>
                    <a:pt x="76" y="1"/>
                    <a:pt x="76" y="0"/>
                  </a:cubicBezTo>
                  <a:cubicBezTo>
                    <a:pt x="74" y="1"/>
                    <a:pt x="74" y="1"/>
                    <a:pt x="74" y="1"/>
                  </a:cubicBezTo>
                  <a:cubicBezTo>
                    <a:pt x="74" y="1"/>
                    <a:pt x="74" y="1"/>
                    <a:pt x="74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1"/>
                    <a:pt x="1" y="31"/>
                    <a:pt x="1" y="32"/>
                  </a:cubicBezTo>
                  <a:cubicBezTo>
                    <a:pt x="14" y="27"/>
                    <a:pt x="14" y="27"/>
                    <a:pt x="14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44385" y="2050265"/>
            <a:ext cx="3832291" cy="784194"/>
            <a:chOff x="467978" y="2189148"/>
            <a:chExt cx="3832291" cy="784194"/>
          </a:xfrm>
        </p:grpSpPr>
        <p:grpSp>
          <p:nvGrpSpPr>
            <p:cNvPr id="74" name="组合 73"/>
            <p:cNvGrpSpPr/>
            <p:nvPr/>
          </p:nvGrpSpPr>
          <p:grpSpPr>
            <a:xfrm>
              <a:off x="1208992" y="2189148"/>
              <a:ext cx="3091277" cy="784194"/>
              <a:chOff x="1644321" y="2174259"/>
              <a:chExt cx="4109786" cy="1042569"/>
            </a:xfrm>
          </p:grpSpPr>
          <p:sp>
            <p:nvSpPr>
              <p:cNvPr id="76" name="îŝḷîḓé-文本框 65"/>
              <p:cNvSpPr txBox="1"/>
              <p:nvPr/>
            </p:nvSpPr>
            <p:spPr>
              <a:xfrm>
                <a:off x="1644321" y="2174259"/>
                <a:ext cx="4109786" cy="369332"/>
              </a:xfrm>
              <a:prstGeom prst="rect">
                <a:avLst/>
              </a:prstGeom>
              <a:noFill/>
            </p:spPr>
            <p:txBody>
              <a:bodyPr wrap="none" anchor="b" anchorCtr="0">
                <a:normAutofit fontScale="92500" lnSpcReduction="10000"/>
              </a:bodyPr>
              <a:lstStyle/>
              <a:p>
                <a:r>
                  <a:rPr lang="zh-CN" altLang="en-US" sz="1400" b="1" dirty="0">
                    <a:solidFill>
                      <a:srgbClr val="CE263D"/>
                    </a:solidFill>
                    <a:latin typeface="+mn-lt"/>
                    <a:ea typeface="+mn-ea"/>
                    <a:cs typeface="+mn-ea"/>
                    <a:sym typeface="+mn-lt"/>
                  </a:rPr>
                  <a:t>点击输入标题</a:t>
                </a:r>
              </a:p>
            </p:txBody>
          </p:sp>
          <p:sp>
            <p:nvSpPr>
              <p:cNvPr id="77" name="îŝḷîḓé-文本框 66"/>
              <p:cNvSpPr txBox="1"/>
              <p:nvPr/>
            </p:nvSpPr>
            <p:spPr>
              <a:xfrm>
                <a:off x="1644321" y="2476592"/>
                <a:ext cx="4109786" cy="740236"/>
              </a:xfrm>
              <a:prstGeom prst="rect">
                <a:avLst/>
              </a:prstGeom>
              <a:noFill/>
            </p:spPr>
            <p:txBody>
              <a:bodyPr wrap="square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 dirty="0"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</a:p>
            </p:txBody>
          </p:sp>
        </p:grpSp>
        <p:sp>
          <p:nvSpPr>
            <p:cNvPr id="94" name="Oval 108"/>
            <p:cNvSpPr>
              <a:spLocks noChangeArrowheads="1"/>
            </p:cNvSpPr>
            <p:nvPr/>
          </p:nvSpPr>
          <p:spPr bwMode="auto">
            <a:xfrm>
              <a:off x="467978" y="2285072"/>
              <a:ext cx="602901" cy="604490"/>
            </a:xfrm>
            <a:prstGeom prst="ellipse">
              <a:avLst/>
            </a:prstGeom>
            <a:solidFill>
              <a:srgbClr val="CE263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r>
                <a:rPr lang="en-US" altLang="zh-CN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01</a:t>
              </a:r>
              <a:endParaRPr lang="zh-CN" altLang="en-US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644385" y="3007908"/>
            <a:ext cx="3832291" cy="784194"/>
            <a:chOff x="467978" y="2189148"/>
            <a:chExt cx="3832291" cy="784194"/>
          </a:xfrm>
        </p:grpSpPr>
        <p:grpSp>
          <p:nvGrpSpPr>
            <p:cNvPr id="96" name="组合 95"/>
            <p:cNvGrpSpPr/>
            <p:nvPr/>
          </p:nvGrpSpPr>
          <p:grpSpPr>
            <a:xfrm>
              <a:off x="1208992" y="2189148"/>
              <a:ext cx="3091277" cy="784194"/>
              <a:chOff x="1644321" y="2174259"/>
              <a:chExt cx="4109786" cy="1042569"/>
            </a:xfrm>
          </p:grpSpPr>
          <p:sp>
            <p:nvSpPr>
              <p:cNvPr id="98" name="îŝḷîḓé-文本框 65"/>
              <p:cNvSpPr txBox="1"/>
              <p:nvPr/>
            </p:nvSpPr>
            <p:spPr>
              <a:xfrm>
                <a:off x="1644321" y="2174259"/>
                <a:ext cx="4109786" cy="369332"/>
              </a:xfrm>
              <a:prstGeom prst="rect">
                <a:avLst/>
              </a:prstGeom>
              <a:noFill/>
            </p:spPr>
            <p:txBody>
              <a:bodyPr wrap="none" anchor="b" anchorCtr="0">
                <a:normAutofit fontScale="92500" lnSpcReduction="10000"/>
              </a:bodyPr>
              <a:lstStyle/>
              <a:p>
                <a:r>
                  <a:rPr lang="zh-CN" altLang="en-US" sz="1400" b="1" dirty="0">
                    <a:solidFill>
                      <a:schemeClr val="accent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点击输入标题</a:t>
                </a:r>
              </a:p>
            </p:txBody>
          </p:sp>
          <p:sp>
            <p:nvSpPr>
              <p:cNvPr id="99" name="îŝḷîḓé-文本框 66"/>
              <p:cNvSpPr txBox="1"/>
              <p:nvPr/>
            </p:nvSpPr>
            <p:spPr>
              <a:xfrm>
                <a:off x="1644321" y="2476592"/>
                <a:ext cx="4109786" cy="740236"/>
              </a:xfrm>
              <a:prstGeom prst="rect">
                <a:avLst/>
              </a:prstGeom>
              <a:noFill/>
            </p:spPr>
            <p:txBody>
              <a:bodyPr wrap="square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 dirty="0"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</a:p>
            </p:txBody>
          </p:sp>
        </p:grpSp>
        <p:sp>
          <p:nvSpPr>
            <p:cNvPr id="97" name="Oval 108"/>
            <p:cNvSpPr>
              <a:spLocks noChangeArrowheads="1"/>
            </p:cNvSpPr>
            <p:nvPr/>
          </p:nvSpPr>
          <p:spPr bwMode="auto">
            <a:xfrm>
              <a:off x="467978" y="2285072"/>
              <a:ext cx="602901" cy="604490"/>
            </a:xfrm>
            <a:prstGeom prst="ellipse">
              <a:avLst/>
            </a:prstGeom>
            <a:solidFill>
              <a:srgbClr val="41669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r>
                <a:rPr lang="en-US" altLang="zh-CN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01</a:t>
              </a:r>
              <a:endParaRPr lang="zh-CN" altLang="en-US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644385" y="3891532"/>
            <a:ext cx="3832291" cy="784194"/>
            <a:chOff x="467978" y="2189148"/>
            <a:chExt cx="3832291" cy="784194"/>
          </a:xfrm>
        </p:grpSpPr>
        <p:grpSp>
          <p:nvGrpSpPr>
            <p:cNvPr id="101" name="组合 100"/>
            <p:cNvGrpSpPr/>
            <p:nvPr/>
          </p:nvGrpSpPr>
          <p:grpSpPr>
            <a:xfrm>
              <a:off x="1208992" y="2189148"/>
              <a:ext cx="3091277" cy="784194"/>
              <a:chOff x="1644321" y="2174259"/>
              <a:chExt cx="4109786" cy="1042569"/>
            </a:xfrm>
          </p:grpSpPr>
          <p:sp>
            <p:nvSpPr>
              <p:cNvPr id="103" name="îŝḷîḓé-文本框 65"/>
              <p:cNvSpPr txBox="1"/>
              <p:nvPr/>
            </p:nvSpPr>
            <p:spPr>
              <a:xfrm>
                <a:off x="1644321" y="2174259"/>
                <a:ext cx="4109786" cy="369332"/>
              </a:xfrm>
              <a:prstGeom prst="rect">
                <a:avLst/>
              </a:prstGeom>
              <a:noFill/>
            </p:spPr>
            <p:txBody>
              <a:bodyPr wrap="none" anchor="b" anchorCtr="0">
                <a:normAutofit fontScale="92500" lnSpcReduction="10000"/>
              </a:bodyPr>
              <a:lstStyle/>
              <a:p>
                <a:r>
                  <a:rPr lang="zh-CN" altLang="en-US" sz="1400" b="1" dirty="0">
                    <a:solidFill>
                      <a:srgbClr val="CE263D"/>
                    </a:solidFill>
                    <a:latin typeface="+mn-lt"/>
                    <a:ea typeface="+mn-ea"/>
                    <a:cs typeface="+mn-ea"/>
                    <a:sym typeface="+mn-lt"/>
                  </a:rPr>
                  <a:t>点击输入标题</a:t>
                </a:r>
              </a:p>
            </p:txBody>
          </p:sp>
          <p:sp>
            <p:nvSpPr>
              <p:cNvPr id="104" name="îŝḷîḓé-文本框 66"/>
              <p:cNvSpPr txBox="1"/>
              <p:nvPr/>
            </p:nvSpPr>
            <p:spPr>
              <a:xfrm>
                <a:off x="1644321" y="2476592"/>
                <a:ext cx="4109786" cy="740236"/>
              </a:xfrm>
              <a:prstGeom prst="rect">
                <a:avLst/>
              </a:prstGeom>
              <a:noFill/>
            </p:spPr>
            <p:txBody>
              <a:bodyPr wrap="square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 dirty="0"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</a:p>
            </p:txBody>
          </p:sp>
        </p:grpSp>
        <p:sp>
          <p:nvSpPr>
            <p:cNvPr id="102" name="Oval 108"/>
            <p:cNvSpPr>
              <a:spLocks noChangeArrowheads="1"/>
            </p:cNvSpPr>
            <p:nvPr/>
          </p:nvSpPr>
          <p:spPr bwMode="auto">
            <a:xfrm>
              <a:off x="467978" y="2285072"/>
              <a:ext cx="602901" cy="604490"/>
            </a:xfrm>
            <a:prstGeom prst="ellipse">
              <a:avLst/>
            </a:prstGeom>
            <a:solidFill>
              <a:srgbClr val="CE263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r>
                <a:rPr lang="en-US" altLang="zh-CN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01</a:t>
              </a:r>
              <a:endParaRPr lang="zh-CN" altLang="en-US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05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年度工作概述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  <p:bldP spid="9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7"/>
          <p:cNvSpPr/>
          <p:nvPr/>
        </p:nvSpPr>
        <p:spPr>
          <a:xfrm>
            <a:off x="1273051" y="1491630"/>
            <a:ext cx="1660764" cy="2701194"/>
          </a:xfrm>
          <a:prstGeom prst="roundRect">
            <a:avLst>
              <a:gd name="adj" fmla="val 50000"/>
            </a:avLst>
          </a:prstGeom>
          <a:blipFill dpi="0" rotWithShape="1">
            <a:blip r:embed="rId4" cstate="email"/>
            <a:srcRect/>
            <a:stretch>
              <a:fillRect/>
            </a:stretch>
          </a:blipFill>
          <a:ln w="317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439213" y="2689767"/>
            <a:ext cx="1333029" cy="1333030"/>
            <a:chOff x="2126167" y="581722"/>
            <a:chExt cx="1828800" cy="1828800"/>
          </a:xfrm>
        </p:grpSpPr>
        <p:sp>
          <p:nvSpPr>
            <p:cNvPr id="15" name="矩形: 圆角 14"/>
            <p:cNvSpPr/>
            <p:nvPr/>
          </p:nvSpPr>
          <p:spPr>
            <a:xfrm>
              <a:off x="2126167" y="581722"/>
              <a:ext cx="1828800" cy="1828800"/>
            </a:xfrm>
            <a:prstGeom prst="roundRect">
              <a:avLst>
                <a:gd name="adj" fmla="val 50000"/>
              </a:avLst>
            </a:prstGeom>
            <a:solidFill>
              <a:srgbClr val="CE263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文本框 21"/>
            <p:cNvSpPr txBox="1"/>
            <p:nvPr/>
          </p:nvSpPr>
          <p:spPr>
            <a:xfrm>
              <a:off x="2520134" y="1001574"/>
              <a:ext cx="1034569" cy="833946"/>
            </a:xfrm>
            <a:prstGeom prst="rect">
              <a:avLst/>
            </a:prstGeom>
            <a:ln>
              <a:noFill/>
            </a:ln>
          </p:spPr>
          <p:txBody>
            <a:bodyPr wrap="none">
              <a:noAutofit/>
            </a:bodyPr>
            <a:lstStyle/>
            <a:p>
              <a:r>
                <a:rPr lang="zh-CN" altLang="en-US" sz="240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标题</a:t>
              </a:r>
              <a:endParaRPr lang="en-US" altLang="zh-CN" sz="24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r>
                <a:rPr lang="zh-CN" altLang="en-US" sz="240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文本</a:t>
              </a:r>
            </a:p>
          </p:txBody>
        </p:sp>
      </p:grpSp>
      <p:sp>
        <p:nvSpPr>
          <p:cNvPr id="24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年度工作概述</a:t>
            </a:r>
          </a:p>
        </p:txBody>
      </p:sp>
      <p:sp>
        <p:nvSpPr>
          <p:cNvPr id="25" name="矩形: 圆角 7"/>
          <p:cNvSpPr/>
          <p:nvPr/>
        </p:nvSpPr>
        <p:spPr>
          <a:xfrm>
            <a:off x="3741618" y="1491630"/>
            <a:ext cx="1660764" cy="2701194"/>
          </a:xfrm>
          <a:prstGeom prst="roundRect">
            <a:avLst>
              <a:gd name="adj" fmla="val 50000"/>
            </a:avLst>
          </a:prstGeom>
          <a:blipFill dpi="0" rotWithShape="1">
            <a:blip r:embed="rId5" cstate="email"/>
            <a:srcRect/>
            <a:stretch>
              <a:fillRect/>
            </a:stretch>
          </a:blipFill>
          <a:ln w="317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3907780" y="2689767"/>
            <a:ext cx="1333029" cy="1333030"/>
            <a:chOff x="2126167" y="581722"/>
            <a:chExt cx="1828800" cy="1828800"/>
          </a:xfrm>
        </p:grpSpPr>
        <p:sp>
          <p:nvSpPr>
            <p:cNvPr id="27" name="矩形: 圆角 14"/>
            <p:cNvSpPr/>
            <p:nvPr/>
          </p:nvSpPr>
          <p:spPr>
            <a:xfrm>
              <a:off x="2126167" y="581722"/>
              <a:ext cx="1828800" cy="1828800"/>
            </a:xfrm>
            <a:prstGeom prst="roundRect">
              <a:avLst>
                <a:gd name="adj" fmla="val 50000"/>
              </a:avLst>
            </a:prstGeom>
            <a:solidFill>
              <a:srgbClr val="36597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" name="文本框 21"/>
            <p:cNvSpPr txBox="1"/>
            <p:nvPr/>
          </p:nvSpPr>
          <p:spPr>
            <a:xfrm>
              <a:off x="2520134" y="1001574"/>
              <a:ext cx="1034569" cy="833946"/>
            </a:xfrm>
            <a:prstGeom prst="rect">
              <a:avLst/>
            </a:prstGeom>
            <a:ln>
              <a:noFill/>
            </a:ln>
          </p:spPr>
          <p:txBody>
            <a:bodyPr wrap="none">
              <a:noAutofit/>
            </a:bodyPr>
            <a:lstStyle/>
            <a:p>
              <a:r>
                <a:rPr lang="zh-CN" altLang="en-US" sz="240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标题</a:t>
              </a:r>
              <a:endParaRPr lang="en-US" altLang="zh-CN" sz="24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r>
                <a:rPr lang="zh-CN" altLang="en-US" sz="240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文本</a:t>
              </a:r>
            </a:p>
          </p:txBody>
        </p:sp>
      </p:grpSp>
      <p:sp>
        <p:nvSpPr>
          <p:cNvPr id="29" name="矩形: 圆角 7"/>
          <p:cNvSpPr/>
          <p:nvPr/>
        </p:nvSpPr>
        <p:spPr>
          <a:xfrm>
            <a:off x="6156176" y="1491630"/>
            <a:ext cx="1660764" cy="2701194"/>
          </a:xfrm>
          <a:prstGeom prst="roundRect">
            <a:avLst>
              <a:gd name="adj" fmla="val 50000"/>
            </a:avLst>
          </a:prstGeom>
          <a:blipFill dpi="0" rotWithShape="1">
            <a:blip r:embed="rId6" cstate="email"/>
            <a:srcRect/>
            <a:stretch>
              <a:fillRect/>
            </a:stretch>
          </a:blipFill>
          <a:ln w="317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6322338" y="2689767"/>
            <a:ext cx="1333029" cy="1333030"/>
            <a:chOff x="2126167" y="581722"/>
            <a:chExt cx="1828800" cy="1828800"/>
          </a:xfrm>
        </p:grpSpPr>
        <p:sp>
          <p:nvSpPr>
            <p:cNvPr id="31" name="矩形: 圆角 14"/>
            <p:cNvSpPr/>
            <p:nvPr/>
          </p:nvSpPr>
          <p:spPr>
            <a:xfrm>
              <a:off x="2126167" y="581722"/>
              <a:ext cx="1828800" cy="1828800"/>
            </a:xfrm>
            <a:prstGeom prst="roundRect">
              <a:avLst>
                <a:gd name="adj" fmla="val 50000"/>
              </a:avLst>
            </a:prstGeom>
            <a:solidFill>
              <a:srgbClr val="CE263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" name="文本框 21"/>
            <p:cNvSpPr txBox="1"/>
            <p:nvPr/>
          </p:nvSpPr>
          <p:spPr>
            <a:xfrm>
              <a:off x="2520134" y="1001574"/>
              <a:ext cx="1034569" cy="833946"/>
            </a:xfrm>
            <a:prstGeom prst="rect">
              <a:avLst/>
            </a:prstGeom>
            <a:ln>
              <a:noFill/>
            </a:ln>
          </p:spPr>
          <p:txBody>
            <a:bodyPr wrap="none">
              <a:noAutofit/>
            </a:bodyPr>
            <a:lstStyle/>
            <a:p>
              <a:r>
                <a:rPr lang="zh-CN" altLang="en-US" sz="240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标题</a:t>
              </a:r>
              <a:endParaRPr lang="en-US" altLang="zh-CN" sz="24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r>
                <a:rPr lang="zh-CN" altLang="en-US" sz="240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文本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5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3113838" y="1383618"/>
            <a:ext cx="2916324" cy="2916324"/>
            <a:chOff x="3113838" y="1383618"/>
            <a:chExt cx="2916324" cy="2916324"/>
          </a:xfrm>
        </p:grpSpPr>
        <p:grpSp>
          <p:nvGrpSpPr>
            <p:cNvPr id="3" name="组合 2"/>
            <p:cNvGrpSpPr/>
            <p:nvPr/>
          </p:nvGrpSpPr>
          <p:grpSpPr>
            <a:xfrm>
              <a:off x="3113838" y="1383618"/>
              <a:ext cx="2916324" cy="2916324"/>
              <a:chOff x="4151784" y="1484784"/>
              <a:chExt cx="3888432" cy="3888432"/>
            </a:xfrm>
          </p:grpSpPr>
          <p:sp>
            <p:nvSpPr>
              <p:cNvPr id="17" name="ïşḻïďê-Freeform 16"/>
              <p:cNvSpPr/>
              <p:nvPr/>
            </p:nvSpPr>
            <p:spPr bwMode="auto">
              <a:xfrm>
                <a:off x="4151784" y="1484784"/>
                <a:ext cx="3888432" cy="3888432"/>
              </a:xfrm>
              <a:custGeom>
                <a:avLst/>
                <a:gdLst>
                  <a:gd name="connsiteX0" fmla="*/ 1944216 w 3888432"/>
                  <a:gd name="connsiteY0" fmla="*/ 0 h 3888432"/>
                  <a:gd name="connsiteX1" fmla="*/ 3180918 w 3888432"/>
                  <a:gd name="connsiteY1" fmla="*/ 443964 h 3888432"/>
                  <a:gd name="connsiteX2" fmla="*/ 3251447 w 3888432"/>
                  <a:gd name="connsiteY2" fmla="*/ 508065 h 3888432"/>
                  <a:gd name="connsiteX3" fmla="*/ 3751782 w 3888432"/>
                  <a:gd name="connsiteY3" fmla="*/ 136650 h 3888432"/>
                  <a:gd name="connsiteX4" fmla="*/ 3380368 w 3888432"/>
                  <a:gd name="connsiteY4" fmla="*/ 636986 h 3888432"/>
                  <a:gd name="connsiteX5" fmla="*/ 3444468 w 3888432"/>
                  <a:gd name="connsiteY5" fmla="*/ 707514 h 3888432"/>
                  <a:gd name="connsiteX6" fmla="*/ 3888432 w 3888432"/>
                  <a:gd name="connsiteY6" fmla="*/ 1944216 h 3888432"/>
                  <a:gd name="connsiteX7" fmla="*/ 1944216 w 3888432"/>
                  <a:gd name="connsiteY7" fmla="*/ 3888432 h 3888432"/>
                  <a:gd name="connsiteX8" fmla="*/ 0 w 3888432"/>
                  <a:gd name="connsiteY8" fmla="*/ 1944216 h 3888432"/>
                  <a:gd name="connsiteX9" fmla="*/ 1944216 w 3888432"/>
                  <a:gd name="connsiteY9" fmla="*/ 0 h 3888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8432" h="3888432">
                    <a:moveTo>
                      <a:pt x="1944216" y="0"/>
                    </a:moveTo>
                    <a:cubicBezTo>
                      <a:pt x="2413987" y="0"/>
                      <a:pt x="2844843" y="166611"/>
                      <a:pt x="3180918" y="443964"/>
                    </a:cubicBezTo>
                    <a:lnTo>
                      <a:pt x="3251447" y="508065"/>
                    </a:lnTo>
                    <a:lnTo>
                      <a:pt x="3751782" y="136650"/>
                    </a:lnTo>
                    <a:lnTo>
                      <a:pt x="3380368" y="636986"/>
                    </a:lnTo>
                    <a:lnTo>
                      <a:pt x="3444468" y="707514"/>
                    </a:lnTo>
                    <a:cubicBezTo>
                      <a:pt x="3721822" y="1043589"/>
                      <a:pt x="3888432" y="1474446"/>
                      <a:pt x="3888432" y="1944216"/>
                    </a:cubicBezTo>
                    <a:cubicBezTo>
                      <a:pt x="3888432" y="3017977"/>
                      <a:pt x="3017977" y="3888432"/>
                      <a:pt x="1944216" y="3888432"/>
                    </a:cubicBezTo>
                    <a:cubicBezTo>
                      <a:pt x="870455" y="3888432"/>
                      <a:pt x="0" y="3017977"/>
                      <a:pt x="0" y="1944216"/>
                    </a:cubicBezTo>
                    <a:cubicBezTo>
                      <a:pt x="0" y="870455"/>
                      <a:pt x="870455" y="0"/>
                      <a:pt x="1944216" y="0"/>
                    </a:cubicBezTo>
                    <a:close/>
                  </a:path>
                </a:pathLst>
              </a:custGeom>
              <a:blipFill dpi="0" rotWithShape="1">
                <a:blip r:embed="rId5" cstate="email"/>
                <a:srcRect/>
                <a:stretch>
                  <a:fillRect/>
                </a:stretch>
              </a:blipFill>
              <a:ln w="3810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" name="ïşḻïďê-Freeform 17"/>
              <p:cNvSpPr/>
              <p:nvPr/>
            </p:nvSpPr>
            <p:spPr bwMode="auto">
              <a:xfrm>
                <a:off x="4475820" y="1808820"/>
                <a:ext cx="3427746" cy="3427746"/>
              </a:xfrm>
              <a:custGeom>
                <a:avLst/>
                <a:gdLst>
                  <a:gd name="connsiteX0" fmla="*/ 1620180 w 3427746"/>
                  <a:gd name="connsiteY0" fmla="*/ 0 h 3427746"/>
                  <a:gd name="connsiteX1" fmla="*/ 3240360 w 3427746"/>
                  <a:gd name="connsiteY1" fmla="*/ 1620180 h 3427746"/>
                  <a:gd name="connsiteX2" fmla="*/ 2870390 w 3427746"/>
                  <a:gd name="connsiteY2" fmla="*/ 2650765 h 3427746"/>
                  <a:gd name="connsiteX3" fmla="*/ 2859700 w 3427746"/>
                  <a:gd name="connsiteY3" fmla="*/ 2662527 h 3427746"/>
                  <a:gd name="connsiteX4" fmla="*/ 3427746 w 3427746"/>
                  <a:gd name="connsiteY4" fmla="*/ 3427746 h 3427746"/>
                  <a:gd name="connsiteX5" fmla="*/ 2662527 w 3427746"/>
                  <a:gd name="connsiteY5" fmla="*/ 2859700 h 3427746"/>
                  <a:gd name="connsiteX6" fmla="*/ 2650765 w 3427746"/>
                  <a:gd name="connsiteY6" fmla="*/ 2870390 h 3427746"/>
                  <a:gd name="connsiteX7" fmla="*/ 1620180 w 3427746"/>
                  <a:gd name="connsiteY7" fmla="*/ 3240360 h 3427746"/>
                  <a:gd name="connsiteX8" fmla="*/ 0 w 3427746"/>
                  <a:gd name="connsiteY8" fmla="*/ 1620180 h 3427746"/>
                  <a:gd name="connsiteX9" fmla="*/ 1620180 w 3427746"/>
                  <a:gd name="connsiteY9" fmla="*/ 0 h 3427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7746" h="3427746">
                    <a:moveTo>
                      <a:pt x="1620180" y="0"/>
                    </a:moveTo>
                    <a:cubicBezTo>
                      <a:pt x="2514981" y="0"/>
                      <a:pt x="3240360" y="725379"/>
                      <a:pt x="3240360" y="1620180"/>
                    </a:cubicBezTo>
                    <a:cubicBezTo>
                      <a:pt x="3240360" y="2011656"/>
                      <a:pt x="3101518" y="2370703"/>
                      <a:pt x="2870390" y="2650765"/>
                    </a:cubicBezTo>
                    <a:lnTo>
                      <a:pt x="2859700" y="2662527"/>
                    </a:lnTo>
                    <a:lnTo>
                      <a:pt x="3427746" y="3427746"/>
                    </a:lnTo>
                    <a:lnTo>
                      <a:pt x="2662527" y="2859700"/>
                    </a:lnTo>
                    <a:lnTo>
                      <a:pt x="2650765" y="2870390"/>
                    </a:lnTo>
                    <a:cubicBezTo>
                      <a:pt x="2370703" y="3101518"/>
                      <a:pt x="2011656" y="3240360"/>
                      <a:pt x="1620180" y="3240360"/>
                    </a:cubicBezTo>
                    <a:cubicBezTo>
                      <a:pt x="725379" y="3240360"/>
                      <a:pt x="0" y="2514981"/>
                      <a:pt x="0" y="1620180"/>
                    </a:cubicBezTo>
                    <a:cubicBezTo>
                      <a:pt x="0" y="725379"/>
                      <a:pt x="725379" y="0"/>
                      <a:pt x="1620180" y="0"/>
                    </a:cubicBezTo>
                    <a:close/>
                  </a:path>
                </a:pathLst>
              </a:custGeom>
              <a:solidFill>
                <a:srgbClr val="CE263D"/>
              </a:solidFill>
              <a:ln w="3810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" name="ïşḻïďê-Freeform 18"/>
              <p:cNvSpPr/>
              <p:nvPr/>
            </p:nvSpPr>
            <p:spPr bwMode="auto">
              <a:xfrm>
                <a:off x="4288434" y="2132856"/>
                <a:ext cx="3103710" cy="3103710"/>
              </a:xfrm>
              <a:custGeom>
                <a:avLst/>
                <a:gdLst>
                  <a:gd name="connsiteX0" fmla="*/ 1807566 w 3103710"/>
                  <a:gd name="connsiteY0" fmla="*/ 0 h 3103710"/>
                  <a:gd name="connsiteX1" fmla="*/ 3103710 w 3103710"/>
                  <a:gd name="connsiteY1" fmla="*/ 1296144 h 3103710"/>
                  <a:gd name="connsiteX2" fmla="*/ 1807566 w 3103710"/>
                  <a:gd name="connsiteY2" fmla="*/ 2592288 h 3103710"/>
                  <a:gd name="connsiteX3" fmla="*/ 1082880 w 3103710"/>
                  <a:gd name="connsiteY3" fmla="*/ 2370927 h 3103710"/>
                  <a:gd name="connsiteX4" fmla="*/ 1035184 w 3103710"/>
                  <a:gd name="connsiteY4" fmla="*/ 2335261 h 3103710"/>
                  <a:gd name="connsiteX5" fmla="*/ 0 w 3103710"/>
                  <a:gd name="connsiteY5" fmla="*/ 3103710 h 3103710"/>
                  <a:gd name="connsiteX6" fmla="*/ 768449 w 3103710"/>
                  <a:gd name="connsiteY6" fmla="*/ 2068527 h 3103710"/>
                  <a:gd name="connsiteX7" fmla="*/ 732783 w 3103710"/>
                  <a:gd name="connsiteY7" fmla="*/ 2020831 h 3103710"/>
                  <a:gd name="connsiteX8" fmla="*/ 511422 w 3103710"/>
                  <a:gd name="connsiteY8" fmla="*/ 1296144 h 3103710"/>
                  <a:gd name="connsiteX9" fmla="*/ 1807566 w 3103710"/>
                  <a:gd name="connsiteY9" fmla="*/ 0 h 3103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103710" h="3103710">
                    <a:moveTo>
                      <a:pt x="1807566" y="0"/>
                    </a:moveTo>
                    <a:cubicBezTo>
                      <a:pt x="2523407" y="0"/>
                      <a:pt x="3103710" y="580303"/>
                      <a:pt x="3103710" y="1296144"/>
                    </a:cubicBezTo>
                    <a:cubicBezTo>
                      <a:pt x="3103710" y="2011985"/>
                      <a:pt x="2523407" y="2592288"/>
                      <a:pt x="1807566" y="2592288"/>
                    </a:cubicBezTo>
                    <a:cubicBezTo>
                      <a:pt x="1539126" y="2592288"/>
                      <a:pt x="1289746" y="2510683"/>
                      <a:pt x="1082880" y="2370927"/>
                    </a:cubicBezTo>
                    <a:lnTo>
                      <a:pt x="1035184" y="2335261"/>
                    </a:lnTo>
                    <a:lnTo>
                      <a:pt x="0" y="3103710"/>
                    </a:lnTo>
                    <a:lnTo>
                      <a:pt x="768449" y="2068527"/>
                    </a:lnTo>
                    <a:lnTo>
                      <a:pt x="732783" y="2020831"/>
                    </a:lnTo>
                    <a:cubicBezTo>
                      <a:pt x="593027" y="1813965"/>
                      <a:pt x="511422" y="1564585"/>
                      <a:pt x="511422" y="1296144"/>
                    </a:cubicBezTo>
                    <a:cubicBezTo>
                      <a:pt x="511422" y="580303"/>
                      <a:pt x="1091725" y="0"/>
                      <a:pt x="1807566" y="0"/>
                    </a:cubicBezTo>
                    <a:close/>
                  </a:path>
                </a:pathLst>
              </a:custGeom>
              <a:blipFill dpi="0" rotWithShape="1">
                <a:blip r:embed="rId6" cstate="email"/>
                <a:srcRect/>
                <a:stretch>
                  <a:fillRect/>
                </a:stretch>
              </a:blipFill>
              <a:ln w="3810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0" name="ïşḻïďê-Freeform 19"/>
              <p:cNvSpPr/>
              <p:nvPr/>
            </p:nvSpPr>
            <p:spPr bwMode="auto">
              <a:xfrm>
                <a:off x="4288435" y="1621435"/>
                <a:ext cx="2779675" cy="2779675"/>
              </a:xfrm>
              <a:custGeom>
                <a:avLst/>
                <a:gdLst>
                  <a:gd name="connsiteX0" fmla="*/ 1807566 w 2779674"/>
                  <a:gd name="connsiteY0" fmla="*/ 835458 h 2779674"/>
                  <a:gd name="connsiteX1" fmla="*/ 2779674 w 2779674"/>
                  <a:gd name="connsiteY1" fmla="*/ 1807566 h 2779674"/>
                  <a:gd name="connsiteX2" fmla="*/ 1807566 w 2779674"/>
                  <a:gd name="connsiteY2" fmla="*/ 2779674 h 2779674"/>
                  <a:gd name="connsiteX3" fmla="*/ 835458 w 2779674"/>
                  <a:gd name="connsiteY3" fmla="*/ 1807566 h 2779674"/>
                  <a:gd name="connsiteX4" fmla="*/ 1807566 w 2779674"/>
                  <a:gd name="connsiteY4" fmla="*/ 835458 h 2779674"/>
                  <a:gd name="connsiteX5" fmla="*/ 0 w 2779674"/>
                  <a:gd name="connsiteY5" fmla="*/ 0 h 2779674"/>
                  <a:gd name="connsiteX6" fmla="*/ 1310822 w 2779674"/>
                  <a:gd name="connsiteY6" fmla="*/ 973064 h 2779674"/>
                  <a:gd name="connsiteX7" fmla="*/ 1264051 w 2779674"/>
                  <a:gd name="connsiteY7" fmla="*/ 1001479 h 2779674"/>
                  <a:gd name="connsiteX8" fmla="*/ 1001479 w 2779674"/>
                  <a:gd name="connsiteY8" fmla="*/ 1264051 h 2779674"/>
                  <a:gd name="connsiteX9" fmla="*/ 973065 w 2779674"/>
                  <a:gd name="connsiteY9" fmla="*/ 1310823 h 2779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79674" h="2779674">
                    <a:moveTo>
                      <a:pt x="1807566" y="835458"/>
                    </a:moveTo>
                    <a:cubicBezTo>
                      <a:pt x="2344446" y="835458"/>
                      <a:pt x="2779674" y="1270686"/>
                      <a:pt x="2779674" y="1807566"/>
                    </a:cubicBezTo>
                    <a:cubicBezTo>
                      <a:pt x="2779674" y="2344446"/>
                      <a:pt x="2344446" y="2779674"/>
                      <a:pt x="1807566" y="2779674"/>
                    </a:cubicBezTo>
                    <a:cubicBezTo>
                      <a:pt x="1270686" y="2779674"/>
                      <a:pt x="835458" y="2344446"/>
                      <a:pt x="835458" y="1807566"/>
                    </a:cubicBezTo>
                    <a:cubicBezTo>
                      <a:pt x="835458" y="1270686"/>
                      <a:pt x="1270686" y="835458"/>
                      <a:pt x="1807566" y="835458"/>
                    </a:cubicBezTo>
                    <a:close/>
                    <a:moveTo>
                      <a:pt x="0" y="0"/>
                    </a:moveTo>
                    <a:lnTo>
                      <a:pt x="1310822" y="973064"/>
                    </a:lnTo>
                    <a:lnTo>
                      <a:pt x="1264051" y="1001479"/>
                    </a:lnTo>
                    <a:cubicBezTo>
                      <a:pt x="1160618" y="1071357"/>
                      <a:pt x="1071358" y="1160619"/>
                      <a:pt x="1001479" y="1264051"/>
                    </a:cubicBezTo>
                    <a:lnTo>
                      <a:pt x="973065" y="1310823"/>
                    </a:lnTo>
                    <a:close/>
                  </a:path>
                </a:pathLst>
              </a:custGeom>
              <a:solidFill>
                <a:schemeClr val="accent1">
                  <a:lumMod val="100000"/>
                </a:schemeClr>
              </a:solidFill>
              <a:ln w="3810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4" name="ïşḻïďê-Freeform 3"/>
            <p:cNvSpPr/>
            <p:nvPr/>
          </p:nvSpPr>
          <p:spPr>
            <a:xfrm>
              <a:off x="4274967" y="2544747"/>
              <a:ext cx="594066" cy="594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96" y="15577"/>
                  </a:moveTo>
                  <a:cubicBezTo>
                    <a:pt x="12144" y="16865"/>
                    <a:pt x="9844" y="18851"/>
                    <a:pt x="8177" y="21278"/>
                  </a:cubicBezTo>
                  <a:cubicBezTo>
                    <a:pt x="9017" y="21487"/>
                    <a:pt x="9895" y="21600"/>
                    <a:pt x="10801" y="21600"/>
                  </a:cubicBezTo>
                  <a:cubicBezTo>
                    <a:pt x="12429" y="21600"/>
                    <a:pt x="13973" y="21237"/>
                    <a:pt x="15358" y="20591"/>
                  </a:cubicBezTo>
                  <a:cubicBezTo>
                    <a:pt x="15580" y="19502"/>
                    <a:pt x="15699" y="18376"/>
                    <a:pt x="15699" y="17222"/>
                  </a:cubicBezTo>
                  <a:cubicBezTo>
                    <a:pt x="15699" y="16807"/>
                    <a:pt x="15679" y="16394"/>
                    <a:pt x="15648" y="15985"/>
                  </a:cubicBezTo>
                  <a:cubicBezTo>
                    <a:pt x="15371" y="15896"/>
                    <a:pt x="15116" y="15757"/>
                    <a:pt x="14896" y="15577"/>
                  </a:cubicBezTo>
                  <a:close/>
                  <a:moveTo>
                    <a:pt x="18049" y="2796"/>
                  </a:moveTo>
                  <a:cubicBezTo>
                    <a:pt x="16319" y="2963"/>
                    <a:pt x="14667" y="3397"/>
                    <a:pt x="13127" y="4050"/>
                  </a:cubicBezTo>
                  <a:cubicBezTo>
                    <a:pt x="13136" y="4125"/>
                    <a:pt x="13139" y="4202"/>
                    <a:pt x="13139" y="4280"/>
                  </a:cubicBezTo>
                  <a:cubicBezTo>
                    <a:pt x="13139" y="4642"/>
                    <a:pt x="13052" y="4984"/>
                    <a:pt x="12904" y="5289"/>
                  </a:cubicBezTo>
                  <a:cubicBezTo>
                    <a:pt x="14441" y="7094"/>
                    <a:pt x="15635" y="9198"/>
                    <a:pt x="16388" y="11500"/>
                  </a:cubicBezTo>
                  <a:cubicBezTo>
                    <a:pt x="17323" y="11517"/>
                    <a:pt x="18121" y="12090"/>
                    <a:pt x="18465" y="12903"/>
                  </a:cubicBezTo>
                  <a:cubicBezTo>
                    <a:pt x="19505" y="12797"/>
                    <a:pt x="20517" y="12599"/>
                    <a:pt x="21493" y="12312"/>
                  </a:cubicBezTo>
                  <a:cubicBezTo>
                    <a:pt x="21562" y="11817"/>
                    <a:pt x="21600" y="11314"/>
                    <a:pt x="21600" y="10799"/>
                  </a:cubicBezTo>
                  <a:cubicBezTo>
                    <a:pt x="21600" y="7626"/>
                    <a:pt x="20230" y="4772"/>
                    <a:pt x="18049" y="2796"/>
                  </a:cubicBezTo>
                  <a:close/>
                  <a:moveTo>
                    <a:pt x="13739" y="14349"/>
                  </a:moveTo>
                  <a:cubicBezTo>
                    <a:pt x="11074" y="13908"/>
                    <a:pt x="8601" y="12890"/>
                    <a:pt x="6450" y="11433"/>
                  </a:cubicBezTo>
                  <a:cubicBezTo>
                    <a:pt x="6101" y="11646"/>
                    <a:pt x="5691" y="11773"/>
                    <a:pt x="5251" y="11773"/>
                  </a:cubicBezTo>
                  <a:cubicBezTo>
                    <a:pt x="5090" y="11773"/>
                    <a:pt x="4933" y="11755"/>
                    <a:pt x="4781" y="11724"/>
                  </a:cubicBezTo>
                  <a:cubicBezTo>
                    <a:pt x="3750" y="13677"/>
                    <a:pt x="3093" y="15854"/>
                    <a:pt x="2903" y="18164"/>
                  </a:cubicBezTo>
                  <a:cubicBezTo>
                    <a:pt x="3931" y="19266"/>
                    <a:pt x="5186" y="20154"/>
                    <a:pt x="6595" y="20750"/>
                  </a:cubicBezTo>
                  <a:cubicBezTo>
                    <a:pt x="8345" y="18059"/>
                    <a:pt x="10792" y="15833"/>
                    <a:pt x="13739" y="14349"/>
                  </a:cubicBezTo>
                  <a:close/>
                  <a:moveTo>
                    <a:pt x="17258" y="15906"/>
                  </a:moveTo>
                  <a:cubicBezTo>
                    <a:pt x="17290" y="16340"/>
                    <a:pt x="17306" y="16780"/>
                    <a:pt x="17306" y="17222"/>
                  </a:cubicBezTo>
                  <a:cubicBezTo>
                    <a:pt x="17306" y="18003"/>
                    <a:pt x="17256" y="18770"/>
                    <a:pt x="17163" y="19525"/>
                  </a:cubicBezTo>
                  <a:cubicBezTo>
                    <a:pt x="18993" y="18186"/>
                    <a:pt x="20389" y="16288"/>
                    <a:pt x="21091" y="14080"/>
                  </a:cubicBezTo>
                  <a:cubicBezTo>
                    <a:pt x="20259" y="14281"/>
                    <a:pt x="19403" y="14425"/>
                    <a:pt x="18531" y="14508"/>
                  </a:cubicBezTo>
                  <a:cubicBezTo>
                    <a:pt x="18326" y="15137"/>
                    <a:pt x="17860" y="15646"/>
                    <a:pt x="17258" y="15906"/>
                  </a:cubicBezTo>
                  <a:close/>
                  <a:moveTo>
                    <a:pt x="14278" y="12804"/>
                  </a:moveTo>
                  <a:cubicBezTo>
                    <a:pt x="14421" y="12507"/>
                    <a:pt x="14624" y="12244"/>
                    <a:pt x="14874" y="12035"/>
                  </a:cubicBezTo>
                  <a:cubicBezTo>
                    <a:pt x="14196" y="9947"/>
                    <a:pt x="13122" y="8037"/>
                    <a:pt x="11738" y="6396"/>
                  </a:cubicBezTo>
                  <a:cubicBezTo>
                    <a:pt x="11462" y="6512"/>
                    <a:pt x="11160" y="6577"/>
                    <a:pt x="10842" y="6577"/>
                  </a:cubicBezTo>
                  <a:cubicBezTo>
                    <a:pt x="10343" y="6577"/>
                    <a:pt x="9883" y="6417"/>
                    <a:pt x="9507" y="6147"/>
                  </a:cubicBezTo>
                  <a:cubicBezTo>
                    <a:pt x="8673" y="6781"/>
                    <a:pt x="7903" y="7490"/>
                    <a:pt x="7202" y="8265"/>
                  </a:cubicBezTo>
                  <a:cubicBezTo>
                    <a:pt x="7421" y="8615"/>
                    <a:pt x="7550" y="9030"/>
                    <a:pt x="7550" y="9475"/>
                  </a:cubicBezTo>
                  <a:cubicBezTo>
                    <a:pt x="7550" y="9715"/>
                    <a:pt x="7513" y="9946"/>
                    <a:pt x="7444" y="10163"/>
                  </a:cubicBezTo>
                  <a:cubicBezTo>
                    <a:pt x="9459" y="11510"/>
                    <a:pt x="11779" y="12433"/>
                    <a:pt x="14278" y="12804"/>
                  </a:cubicBezTo>
                  <a:close/>
                  <a:moveTo>
                    <a:pt x="10842" y="1982"/>
                  </a:moveTo>
                  <a:cubicBezTo>
                    <a:pt x="11448" y="1982"/>
                    <a:pt x="11999" y="2219"/>
                    <a:pt x="12409" y="2604"/>
                  </a:cubicBezTo>
                  <a:cubicBezTo>
                    <a:pt x="13608" y="2088"/>
                    <a:pt x="14870" y="1692"/>
                    <a:pt x="16183" y="1439"/>
                  </a:cubicBezTo>
                  <a:cubicBezTo>
                    <a:pt x="14599" y="526"/>
                    <a:pt x="12761" y="0"/>
                    <a:pt x="10801" y="0"/>
                  </a:cubicBezTo>
                  <a:cubicBezTo>
                    <a:pt x="9464" y="0"/>
                    <a:pt x="8183" y="245"/>
                    <a:pt x="7001" y="690"/>
                  </a:cubicBezTo>
                  <a:cubicBezTo>
                    <a:pt x="7940" y="1152"/>
                    <a:pt x="8833" y="1693"/>
                    <a:pt x="9674" y="2303"/>
                  </a:cubicBezTo>
                  <a:cubicBezTo>
                    <a:pt x="10018" y="2100"/>
                    <a:pt x="10415" y="1982"/>
                    <a:pt x="10842" y="1982"/>
                  </a:cubicBezTo>
                  <a:close/>
                  <a:moveTo>
                    <a:pt x="2954" y="9475"/>
                  </a:moveTo>
                  <a:cubicBezTo>
                    <a:pt x="2954" y="9153"/>
                    <a:pt x="3021" y="8844"/>
                    <a:pt x="3141" y="8566"/>
                  </a:cubicBezTo>
                  <a:cubicBezTo>
                    <a:pt x="2404" y="7757"/>
                    <a:pt x="1736" y="6884"/>
                    <a:pt x="1151" y="5952"/>
                  </a:cubicBezTo>
                  <a:cubicBezTo>
                    <a:pt x="417" y="7410"/>
                    <a:pt x="0" y="9056"/>
                    <a:pt x="0" y="10799"/>
                  </a:cubicBezTo>
                  <a:cubicBezTo>
                    <a:pt x="0" y="12819"/>
                    <a:pt x="556" y="14708"/>
                    <a:pt x="1521" y="16325"/>
                  </a:cubicBezTo>
                  <a:cubicBezTo>
                    <a:pt x="1866" y="14381"/>
                    <a:pt x="2520" y="12545"/>
                    <a:pt x="3424" y="10861"/>
                  </a:cubicBezTo>
                  <a:cubicBezTo>
                    <a:pt x="3130" y="10477"/>
                    <a:pt x="2954" y="9996"/>
                    <a:pt x="2954" y="9475"/>
                  </a:cubicBezTo>
                  <a:close/>
                  <a:moveTo>
                    <a:pt x="5251" y="7176"/>
                  </a:moveTo>
                  <a:cubicBezTo>
                    <a:pt x="5487" y="7176"/>
                    <a:pt x="5715" y="7213"/>
                    <a:pt x="5930" y="7278"/>
                  </a:cubicBezTo>
                  <a:cubicBezTo>
                    <a:pt x="6738" y="6372"/>
                    <a:pt x="7636" y="5547"/>
                    <a:pt x="8608" y="4813"/>
                  </a:cubicBezTo>
                  <a:cubicBezTo>
                    <a:pt x="8567" y="4642"/>
                    <a:pt x="8543" y="4464"/>
                    <a:pt x="8543" y="4280"/>
                  </a:cubicBezTo>
                  <a:cubicBezTo>
                    <a:pt x="8543" y="4026"/>
                    <a:pt x="8587" y="3781"/>
                    <a:pt x="8663" y="3552"/>
                  </a:cubicBezTo>
                  <a:cubicBezTo>
                    <a:pt x="7575" y="2771"/>
                    <a:pt x="6391" y="2115"/>
                    <a:pt x="5131" y="1609"/>
                  </a:cubicBezTo>
                  <a:cubicBezTo>
                    <a:pt x="3949" y="2338"/>
                    <a:pt x="2920" y="3289"/>
                    <a:pt x="2099" y="4405"/>
                  </a:cubicBezTo>
                  <a:cubicBezTo>
                    <a:pt x="2708" y="5484"/>
                    <a:pt x="3433" y="6491"/>
                    <a:pt x="4256" y="7407"/>
                  </a:cubicBezTo>
                  <a:cubicBezTo>
                    <a:pt x="4557" y="7261"/>
                    <a:pt x="4895" y="7176"/>
                    <a:pt x="5251" y="7176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184806" y="1383618"/>
            <a:ext cx="6774389" cy="2813837"/>
            <a:chOff x="1184806" y="1383618"/>
            <a:chExt cx="6774389" cy="2813837"/>
          </a:xfrm>
        </p:grpSpPr>
        <p:grpSp>
          <p:nvGrpSpPr>
            <p:cNvPr id="5" name="组合 4"/>
            <p:cNvGrpSpPr/>
            <p:nvPr/>
          </p:nvGrpSpPr>
          <p:grpSpPr>
            <a:xfrm>
              <a:off x="1184806" y="1383618"/>
              <a:ext cx="1940415" cy="586674"/>
              <a:chOff x="1579741" y="1924553"/>
              <a:chExt cx="2587220" cy="782232"/>
            </a:xfrm>
          </p:grpSpPr>
          <p:sp>
            <p:nvSpPr>
              <p:cNvPr id="15" name="ïşḻïďê-Rectangle 14"/>
              <p:cNvSpPr/>
              <p:nvPr/>
            </p:nvSpPr>
            <p:spPr>
              <a:xfrm>
                <a:off x="1579741" y="1924553"/>
                <a:ext cx="2587220" cy="246221"/>
              </a:xfrm>
              <a:prstGeom prst="rect">
                <a:avLst/>
              </a:prstGeom>
            </p:spPr>
            <p:txBody>
              <a:bodyPr wrap="none" lIns="144000" tIns="0" rIns="144000" bIns="0">
                <a:normAutofit fontScale="92500" lnSpcReduction="20000"/>
              </a:bodyPr>
              <a:lstStyle/>
              <a:p>
                <a:pPr algn="r"/>
                <a:r>
                  <a:rPr lang="zh-CN" altLang="en-US" sz="1600" b="1" dirty="0">
                    <a:solidFill>
                      <a:schemeClr val="accent1"/>
                    </a:solidFill>
                    <a:latin typeface="+mn-lt"/>
                    <a:ea typeface="+mn-ea"/>
                    <a:cs typeface="+mn-ea"/>
                    <a:sym typeface="+mn-lt"/>
                  </a:rPr>
                  <a:t>点击输入标题</a:t>
                </a:r>
              </a:p>
            </p:txBody>
          </p:sp>
          <p:sp>
            <p:nvSpPr>
              <p:cNvPr id="16" name="ïşḻïďê-Rectangle 15"/>
              <p:cNvSpPr/>
              <p:nvPr/>
            </p:nvSpPr>
            <p:spPr>
              <a:xfrm>
                <a:off x="1579741" y="2170774"/>
                <a:ext cx="2587220" cy="536011"/>
              </a:xfrm>
              <a:prstGeom prst="rect">
                <a:avLst/>
              </a:prstGeom>
            </p:spPr>
            <p:txBody>
              <a:bodyPr wrap="square" lIns="144000" tIns="0" rIns="144000" bIns="0">
                <a:normAutofit fontScale="70000" lnSpcReduction="2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1184806" y="3610781"/>
              <a:ext cx="1940415" cy="586674"/>
              <a:chOff x="1579741" y="4151215"/>
              <a:chExt cx="2587220" cy="782232"/>
            </a:xfrm>
          </p:grpSpPr>
          <p:sp>
            <p:nvSpPr>
              <p:cNvPr id="13" name="ïşḻïďê-Rectangle 12"/>
              <p:cNvSpPr/>
              <p:nvPr/>
            </p:nvSpPr>
            <p:spPr>
              <a:xfrm>
                <a:off x="1579741" y="4151215"/>
                <a:ext cx="2587220" cy="246221"/>
              </a:xfrm>
              <a:prstGeom prst="rect">
                <a:avLst/>
              </a:prstGeom>
            </p:spPr>
            <p:txBody>
              <a:bodyPr wrap="none" lIns="144000" tIns="0" rIns="144000" bIns="0">
                <a:normAutofit fontScale="92500" lnSpcReduction="20000"/>
              </a:bodyPr>
              <a:lstStyle/>
              <a:p>
                <a:pPr algn="r"/>
                <a:r>
                  <a:rPr lang="zh-CN" altLang="en-US" sz="1600" b="1" dirty="0">
                    <a:solidFill>
                      <a:schemeClr val="accent2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点击输入标题</a:t>
                </a:r>
              </a:p>
            </p:txBody>
          </p:sp>
          <p:sp>
            <p:nvSpPr>
              <p:cNvPr id="14" name="ïşḻïďê-Rectangle 13"/>
              <p:cNvSpPr/>
              <p:nvPr/>
            </p:nvSpPr>
            <p:spPr>
              <a:xfrm>
                <a:off x="1579741" y="4397436"/>
                <a:ext cx="2587220" cy="536011"/>
              </a:xfrm>
              <a:prstGeom prst="rect">
                <a:avLst/>
              </a:prstGeom>
            </p:spPr>
            <p:txBody>
              <a:bodyPr wrap="square" lIns="144000" tIns="0" rIns="144000" bIns="0">
                <a:normAutofit fontScale="70000" lnSpcReduction="2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6018780" y="1387497"/>
              <a:ext cx="1940415" cy="586674"/>
              <a:chOff x="8025039" y="1924553"/>
              <a:chExt cx="2587220" cy="782232"/>
            </a:xfrm>
          </p:grpSpPr>
          <p:sp>
            <p:nvSpPr>
              <p:cNvPr id="11" name="ïşḻïďê-Rectangle 10"/>
              <p:cNvSpPr/>
              <p:nvPr/>
            </p:nvSpPr>
            <p:spPr>
              <a:xfrm>
                <a:off x="8025039" y="1924553"/>
                <a:ext cx="2587220" cy="246221"/>
              </a:xfrm>
              <a:prstGeom prst="rect">
                <a:avLst/>
              </a:prstGeom>
            </p:spPr>
            <p:txBody>
              <a:bodyPr wrap="none" lIns="144000" tIns="0" rIns="144000" bIns="0">
                <a:normAutofit fontScale="92500" lnSpcReduction="20000"/>
              </a:bodyPr>
              <a:lstStyle/>
              <a:p>
                <a:r>
                  <a:rPr lang="zh-CN" altLang="en-US" sz="1600" b="1" dirty="0">
                    <a:solidFill>
                      <a:schemeClr val="accent4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点击输入标题</a:t>
                </a:r>
              </a:p>
            </p:txBody>
          </p:sp>
          <p:sp>
            <p:nvSpPr>
              <p:cNvPr id="12" name="ïşḻïďê-Rectangle 11"/>
              <p:cNvSpPr/>
              <p:nvPr/>
            </p:nvSpPr>
            <p:spPr>
              <a:xfrm>
                <a:off x="8025039" y="2170774"/>
                <a:ext cx="2587220" cy="536011"/>
              </a:xfrm>
              <a:prstGeom prst="rect">
                <a:avLst/>
              </a:prstGeom>
            </p:spPr>
            <p:txBody>
              <a:bodyPr wrap="square" lIns="144000" tIns="0" rIns="144000" bIns="0"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18780" y="3610781"/>
              <a:ext cx="1940415" cy="586674"/>
              <a:chOff x="8025039" y="4151215"/>
              <a:chExt cx="2587220" cy="782232"/>
            </a:xfrm>
          </p:grpSpPr>
          <p:sp>
            <p:nvSpPr>
              <p:cNvPr id="9" name="ïşḻïďê-Rectangle 8"/>
              <p:cNvSpPr/>
              <p:nvPr/>
            </p:nvSpPr>
            <p:spPr>
              <a:xfrm>
                <a:off x="8025039" y="4151215"/>
                <a:ext cx="2587220" cy="246221"/>
              </a:xfrm>
              <a:prstGeom prst="rect">
                <a:avLst/>
              </a:prstGeom>
            </p:spPr>
            <p:txBody>
              <a:bodyPr wrap="none" lIns="144000" tIns="0" rIns="144000" bIns="0">
                <a:normAutofit fontScale="92500" lnSpcReduction="20000"/>
              </a:bodyPr>
              <a:lstStyle/>
              <a:p>
                <a:r>
                  <a:rPr lang="zh-CN" altLang="en-US" sz="1600" b="1" dirty="0">
                    <a:solidFill>
                      <a:schemeClr val="accent3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点击输入标题</a:t>
                </a:r>
              </a:p>
            </p:txBody>
          </p:sp>
          <p:sp>
            <p:nvSpPr>
              <p:cNvPr id="10" name="íślíḋè-Rectangle 9"/>
              <p:cNvSpPr/>
              <p:nvPr/>
            </p:nvSpPr>
            <p:spPr>
              <a:xfrm>
                <a:off x="8025039" y="4397436"/>
                <a:ext cx="2587220" cy="536011"/>
              </a:xfrm>
              <a:prstGeom prst="rect">
                <a:avLst/>
              </a:prstGeom>
            </p:spPr>
            <p:txBody>
              <a:bodyPr wrap="square" lIns="144000" tIns="0" rIns="144000" bIns="0"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</a:p>
            </p:txBody>
          </p:sp>
        </p:grpSp>
      </p:grpSp>
      <p:sp>
        <p:nvSpPr>
          <p:cNvPr id="23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年度工作概述</a:t>
            </a: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184054" y="3224800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工作完成情况</a:t>
            </a:r>
          </a:p>
        </p:txBody>
      </p:sp>
      <p:sp>
        <p:nvSpPr>
          <p:cNvPr id="7" name="Shape 285"/>
          <p:cNvSpPr txBox="1"/>
          <p:nvPr/>
        </p:nvSpPr>
        <p:spPr>
          <a:xfrm>
            <a:off x="3203104" y="3800864"/>
            <a:ext cx="2908489" cy="931126"/>
          </a:xfrm>
          <a:prstGeom prst="rect">
            <a:avLst/>
          </a:prstGeom>
          <a:noFill/>
          <a:ln>
            <a:noFill/>
          </a:ln>
        </p:spPr>
        <p:txBody>
          <a:bodyPr lIns="68560" tIns="34275" rIns="68560" bIns="34275" anchor="t" anchorCtr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本模版具备基本构架，合理美观的编排好了现成的图文位置，结合本企业的具体情况更换即可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923158" y="429601"/>
            <a:ext cx="4607296" cy="3192320"/>
            <a:chOff x="-828600" y="26988"/>
            <a:chExt cx="7086525" cy="4910138"/>
          </a:xfrm>
        </p:grpSpPr>
        <p:sp>
          <p:nvSpPr>
            <p:cNvPr id="9" name="Freeform 5"/>
            <p:cNvSpPr/>
            <p:nvPr/>
          </p:nvSpPr>
          <p:spPr bwMode="auto">
            <a:xfrm>
              <a:off x="-803200" y="2025650"/>
              <a:ext cx="2325688" cy="1335088"/>
            </a:xfrm>
            <a:custGeom>
              <a:avLst/>
              <a:gdLst>
                <a:gd name="T0" fmla="*/ 0 w 1465"/>
                <a:gd name="T1" fmla="*/ 841 h 841"/>
                <a:gd name="T2" fmla="*/ 0 w 1465"/>
                <a:gd name="T3" fmla="*/ 837 h 841"/>
                <a:gd name="T4" fmla="*/ 1070 w 1465"/>
                <a:gd name="T5" fmla="*/ 0 h 841"/>
                <a:gd name="T6" fmla="*/ 1070 w 1465"/>
                <a:gd name="T7" fmla="*/ 4 h 841"/>
                <a:gd name="T8" fmla="*/ 3 w 1465"/>
                <a:gd name="T9" fmla="*/ 837 h 841"/>
                <a:gd name="T10" fmla="*/ 1465 w 1465"/>
                <a:gd name="T11" fmla="*/ 407 h 841"/>
                <a:gd name="T12" fmla="*/ 1465 w 1465"/>
                <a:gd name="T13" fmla="*/ 407 h 841"/>
                <a:gd name="T14" fmla="*/ 0 w 1465"/>
                <a:gd name="T15" fmla="*/ 841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65" h="841">
                  <a:moveTo>
                    <a:pt x="0" y="841"/>
                  </a:moveTo>
                  <a:lnTo>
                    <a:pt x="0" y="837"/>
                  </a:lnTo>
                  <a:lnTo>
                    <a:pt x="1070" y="0"/>
                  </a:lnTo>
                  <a:lnTo>
                    <a:pt x="1070" y="4"/>
                  </a:lnTo>
                  <a:lnTo>
                    <a:pt x="3" y="837"/>
                  </a:lnTo>
                  <a:lnTo>
                    <a:pt x="1465" y="407"/>
                  </a:lnTo>
                  <a:lnTo>
                    <a:pt x="1465" y="407"/>
                  </a:lnTo>
                  <a:lnTo>
                    <a:pt x="0" y="841"/>
                  </a:lnTo>
                  <a:close/>
                </a:path>
              </a:pathLst>
            </a:custGeom>
            <a:solidFill>
              <a:srgbClr val="CE263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Freeform 6"/>
            <p:cNvSpPr>
              <a:spLocks noEditPoints="1"/>
            </p:cNvSpPr>
            <p:nvPr/>
          </p:nvSpPr>
          <p:spPr bwMode="auto">
            <a:xfrm>
              <a:off x="-473000" y="2484438"/>
              <a:ext cx="1995488" cy="1087438"/>
            </a:xfrm>
            <a:custGeom>
              <a:avLst/>
              <a:gdLst>
                <a:gd name="T0" fmla="*/ 0 w 1257"/>
                <a:gd name="T1" fmla="*/ 685 h 685"/>
                <a:gd name="T2" fmla="*/ 0 w 1257"/>
                <a:gd name="T3" fmla="*/ 685 h 685"/>
                <a:gd name="T4" fmla="*/ 1189 w 1257"/>
                <a:gd name="T5" fmla="*/ 0 h 685"/>
                <a:gd name="T6" fmla="*/ 1189 w 1257"/>
                <a:gd name="T7" fmla="*/ 0 h 685"/>
                <a:gd name="T8" fmla="*/ 1257 w 1257"/>
                <a:gd name="T9" fmla="*/ 221 h 685"/>
                <a:gd name="T10" fmla="*/ 1257 w 1257"/>
                <a:gd name="T11" fmla="*/ 221 h 685"/>
                <a:gd name="T12" fmla="*/ 0 w 1257"/>
                <a:gd name="T13" fmla="*/ 685 h 685"/>
                <a:gd name="T14" fmla="*/ 1185 w 1257"/>
                <a:gd name="T15" fmla="*/ 4 h 685"/>
                <a:gd name="T16" fmla="*/ 8 w 1257"/>
                <a:gd name="T17" fmla="*/ 681 h 685"/>
                <a:gd name="T18" fmla="*/ 1253 w 1257"/>
                <a:gd name="T19" fmla="*/ 221 h 685"/>
                <a:gd name="T20" fmla="*/ 1185 w 1257"/>
                <a:gd name="T21" fmla="*/ 4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7" h="685">
                  <a:moveTo>
                    <a:pt x="0" y="685"/>
                  </a:moveTo>
                  <a:lnTo>
                    <a:pt x="0" y="685"/>
                  </a:lnTo>
                  <a:lnTo>
                    <a:pt x="1189" y="0"/>
                  </a:lnTo>
                  <a:lnTo>
                    <a:pt x="1189" y="0"/>
                  </a:lnTo>
                  <a:lnTo>
                    <a:pt x="1257" y="221"/>
                  </a:lnTo>
                  <a:lnTo>
                    <a:pt x="1257" y="221"/>
                  </a:lnTo>
                  <a:lnTo>
                    <a:pt x="0" y="685"/>
                  </a:lnTo>
                  <a:close/>
                  <a:moveTo>
                    <a:pt x="1185" y="4"/>
                  </a:moveTo>
                  <a:lnTo>
                    <a:pt x="8" y="681"/>
                  </a:lnTo>
                  <a:lnTo>
                    <a:pt x="1253" y="221"/>
                  </a:lnTo>
                  <a:lnTo>
                    <a:pt x="1185" y="4"/>
                  </a:lnTo>
                  <a:close/>
                </a:path>
              </a:pathLst>
            </a:custGeom>
            <a:solidFill>
              <a:srgbClr val="36597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Freeform 7"/>
            <p:cNvSpPr/>
            <p:nvPr/>
          </p:nvSpPr>
          <p:spPr bwMode="auto">
            <a:xfrm>
              <a:off x="-828600" y="3330575"/>
              <a:ext cx="55563" cy="53975"/>
            </a:xfrm>
            <a:custGeom>
              <a:avLst/>
              <a:gdLst>
                <a:gd name="T0" fmla="*/ 1 w 9"/>
                <a:gd name="T1" fmla="*/ 6 h 9"/>
                <a:gd name="T2" fmla="*/ 6 w 9"/>
                <a:gd name="T3" fmla="*/ 8 h 9"/>
                <a:gd name="T4" fmla="*/ 8 w 9"/>
                <a:gd name="T5" fmla="*/ 3 h 9"/>
                <a:gd name="T6" fmla="*/ 3 w 9"/>
                <a:gd name="T7" fmla="*/ 1 h 9"/>
                <a:gd name="T8" fmla="*/ 1 w 9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1" y="6"/>
                  </a:moveTo>
                  <a:cubicBezTo>
                    <a:pt x="2" y="8"/>
                    <a:pt x="4" y="9"/>
                    <a:pt x="6" y="8"/>
                  </a:cubicBezTo>
                  <a:cubicBezTo>
                    <a:pt x="8" y="7"/>
                    <a:pt x="9" y="5"/>
                    <a:pt x="8" y="3"/>
                  </a:cubicBezTo>
                  <a:cubicBezTo>
                    <a:pt x="7" y="1"/>
                    <a:pt x="5" y="0"/>
                    <a:pt x="3" y="1"/>
                  </a:cubicBezTo>
                  <a:cubicBezTo>
                    <a:pt x="1" y="2"/>
                    <a:pt x="0" y="5"/>
                    <a:pt x="1" y="6"/>
                  </a:cubicBezTo>
                  <a:close/>
                </a:path>
              </a:pathLst>
            </a:custGeom>
            <a:solidFill>
              <a:srgbClr val="3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Freeform 8"/>
            <p:cNvSpPr/>
            <p:nvPr/>
          </p:nvSpPr>
          <p:spPr bwMode="auto">
            <a:xfrm>
              <a:off x="-484112" y="3535363"/>
              <a:ext cx="47625" cy="53975"/>
            </a:xfrm>
            <a:custGeom>
              <a:avLst/>
              <a:gdLst>
                <a:gd name="T0" fmla="*/ 1 w 8"/>
                <a:gd name="T1" fmla="*/ 6 h 9"/>
                <a:gd name="T2" fmla="*/ 6 w 8"/>
                <a:gd name="T3" fmla="*/ 8 h 9"/>
                <a:gd name="T4" fmla="*/ 7 w 8"/>
                <a:gd name="T5" fmla="*/ 3 h 9"/>
                <a:gd name="T6" fmla="*/ 2 w 8"/>
                <a:gd name="T7" fmla="*/ 1 h 9"/>
                <a:gd name="T8" fmla="*/ 1 w 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1" y="6"/>
                  </a:moveTo>
                  <a:cubicBezTo>
                    <a:pt x="2" y="8"/>
                    <a:pt x="4" y="9"/>
                    <a:pt x="6" y="8"/>
                  </a:cubicBezTo>
                  <a:cubicBezTo>
                    <a:pt x="8" y="7"/>
                    <a:pt x="8" y="5"/>
                    <a:pt x="7" y="3"/>
                  </a:cubicBezTo>
                  <a:cubicBezTo>
                    <a:pt x="6" y="1"/>
                    <a:pt x="4" y="0"/>
                    <a:pt x="2" y="1"/>
                  </a:cubicBezTo>
                  <a:cubicBezTo>
                    <a:pt x="1" y="2"/>
                    <a:pt x="0" y="5"/>
                    <a:pt x="1" y="6"/>
                  </a:cubicBezTo>
                  <a:close/>
                </a:path>
              </a:pathLst>
            </a:custGeom>
            <a:solidFill>
              <a:srgbClr val="36597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Freeform 9"/>
            <p:cNvSpPr/>
            <p:nvPr/>
          </p:nvSpPr>
          <p:spPr bwMode="auto">
            <a:xfrm>
              <a:off x="-473000" y="2962275"/>
              <a:ext cx="2568575" cy="609600"/>
            </a:xfrm>
            <a:custGeom>
              <a:avLst/>
              <a:gdLst>
                <a:gd name="T0" fmla="*/ 0 w 1618"/>
                <a:gd name="T1" fmla="*/ 384 h 384"/>
                <a:gd name="T2" fmla="*/ 0 w 1618"/>
                <a:gd name="T3" fmla="*/ 384 h 384"/>
                <a:gd name="T4" fmla="*/ 1618 w 1618"/>
                <a:gd name="T5" fmla="*/ 0 h 384"/>
                <a:gd name="T6" fmla="*/ 1618 w 1618"/>
                <a:gd name="T7" fmla="*/ 0 h 384"/>
                <a:gd name="T8" fmla="*/ 0 w 1618"/>
                <a:gd name="T9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8" h="384">
                  <a:moveTo>
                    <a:pt x="0" y="384"/>
                  </a:moveTo>
                  <a:lnTo>
                    <a:pt x="0" y="384"/>
                  </a:lnTo>
                  <a:lnTo>
                    <a:pt x="1618" y="0"/>
                  </a:lnTo>
                  <a:lnTo>
                    <a:pt x="1618" y="0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rgbClr val="CE263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Freeform 10"/>
            <p:cNvSpPr/>
            <p:nvPr/>
          </p:nvSpPr>
          <p:spPr bwMode="auto">
            <a:xfrm>
              <a:off x="-798437" y="3251200"/>
              <a:ext cx="2749550" cy="109538"/>
            </a:xfrm>
            <a:custGeom>
              <a:avLst/>
              <a:gdLst>
                <a:gd name="T0" fmla="*/ 0 w 1732"/>
                <a:gd name="T1" fmla="*/ 69 h 69"/>
                <a:gd name="T2" fmla="*/ 0 w 1732"/>
                <a:gd name="T3" fmla="*/ 65 h 69"/>
                <a:gd name="T4" fmla="*/ 1732 w 1732"/>
                <a:gd name="T5" fmla="*/ 0 h 69"/>
                <a:gd name="T6" fmla="*/ 1732 w 1732"/>
                <a:gd name="T7" fmla="*/ 4 h 69"/>
                <a:gd name="T8" fmla="*/ 0 w 1732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2" h="69">
                  <a:moveTo>
                    <a:pt x="0" y="69"/>
                  </a:moveTo>
                  <a:lnTo>
                    <a:pt x="0" y="65"/>
                  </a:lnTo>
                  <a:lnTo>
                    <a:pt x="1732" y="0"/>
                  </a:lnTo>
                  <a:lnTo>
                    <a:pt x="1732" y="4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CE263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Freeform 14"/>
            <p:cNvSpPr/>
            <p:nvPr/>
          </p:nvSpPr>
          <p:spPr bwMode="auto">
            <a:xfrm>
              <a:off x="4156150" y="26988"/>
              <a:ext cx="55563" cy="55563"/>
            </a:xfrm>
            <a:custGeom>
              <a:avLst/>
              <a:gdLst>
                <a:gd name="T0" fmla="*/ 7 w 9"/>
                <a:gd name="T1" fmla="*/ 2 h 9"/>
                <a:gd name="T2" fmla="*/ 8 w 9"/>
                <a:gd name="T3" fmla="*/ 7 h 9"/>
                <a:gd name="T4" fmla="*/ 2 w 9"/>
                <a:gd name="T5" fmla="*/ 8 h 9"/>
                <a:gd name="T6" fmla="*/ 1 w 9"/>
                <a:gd name="T7" fmla="*/ 2 h 9"/>
                <a:gd name="T8" fmla="*/ 7 w 9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7" y="2"/>
                  </a:moveTo>
                  <a:cubicBezTo>
                    <a:pt x="9" y="3"/>
                    <a:pt x="9" y="5"/>
                    <a:pt x="8" y="7"/>
                  </a:cubicBezTo>
                  <a:cubicBezTo>
                    <a:pt x="6" y="9"/>
                    <a:pt x="4" y="9"/>
                    <a:pt x="2" y="8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3" y="0"/>
                    <a:pt x="5" y="0"/>
                    <a:pt x="7" y="2"/>
                  </a:cubicBezTo>
                  <a:close/>
                </a:path>
              </a:pathLst>
            </a:custGeom>
            <a:solidFill>
              <a:srgbClr val="36597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Freeform 15"/>
            <p:cNvSpPr/>
            <p:nvPr/>
          </p:nvSpPr>
          <p:spPr bwMode="auto">
            <a:xfrm>
              <a:off x="1914600" y="52388"/>
              <a:ext cx="2271713" cy="2487613"/>
            </a:xfrm>
            <a:custGeom>
              <a:avLst/>
              <a:gdLst>
                <a:gd name="T0" fmla="*/ 1431 w 1431"/>
                <a:gd name="T1" fmla="*/ 0 h 1567"/>
                <a:gd name="T2" fmla="*/ 1431 w 1431"/>
                <a:gd name="T3" fmla="*/ 3 h 1567"/>
                <a:gd name="T4" fmla="*/ 535 w 1431"/>
                <a:gd name="T5" fmla="*/ 1567 h 1567"/>
                <a:gd name="T6" fmla="*/ 535 w 1431"/>
                <a:gd name="T7" fmla="*/ 1567 h 1567"/>
                <a:gd name="T8" fmla="*/ 1428 w 1431"/>
                <a:gd name="T9" fmla="*/ 3 h 1567"/>
                <a:gd name="T10" fmla="*/ 0 w 1431"/>
                <a:gd name="T11" fmla="*/ 1030 h 1567"/>
                <a:gd name="T12" fmla="*/ 0 w 1431"/>
                <a:gd name="T13" fmla="*/ 1027 h 1567"/>
                <a:gd name="T14" fmla="*/ 1431 w 1431"/>
                <a:gd name="T15" fmla="*/ 0 h 1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31" h="1567">
                  <a:moveTo>
                    <a:pt x="1431" y="0"/>
                  </a:moveTo>
                  <a:lnTo>
                    <a:pt x="1431" y="3"/>
                  </a:lnTo>
                  <a:lnTo>
                    <a:pt x="535" y="1567"/>
                  </a:lnTo>
                  <a:lnTo>
                    <a:pt x="535" y="1567"/>
                  </a:lnTo>
                  <a:lnTo>
                    <a:pt x="1428" y="3"/>
                  </a:lnTo>
                  <a:lnTo>
                    <a:pt x="0" y="1030"/>
                  </a:lnTo>
                  <a:lnTo>
                    <a:pt x="0" y="1027"/>
                  </a:lnTo>
                  <a:lnTo>
                    <a:pt x="1431" y="0"/>
                  </a:lnTo>
                  <a:close/>
                </a:path>
              </a:pathLst>
            </a:custGeom>
            <a:solidFill>
              <a:srgbClr val="36597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2860750" y="76200"/>
              <a:ext cx="1308100" cy="3079750"/>
            </a:xfrm>
            <a:custGeom>
              <a:avLst/>
              <a:gdLst>
                <a:gd name="T0" fmla="*/ 824 w 824"/>
                <a:gd name="T1" fmla="*/ 0 h 1940"/>
                <a:gd name="T2" fmla="*/ 110 w 824"/>
                <a:gd name="T3" fmla="*/ 1940 h 1940"/>
                <a:gd name="T4" fmla="*/ 110 w 824"/>
                <a:gd name="T5" fmla="*/ 1940 h 1940"/>
                <a:gd name="T6" fmla="*/ 0 w 824"/>
                <a:gd name="T7" fmla="*/ 1921 h 1940"/>
                <a:gd name="T8" fmla="*/ 4 w 824"/>
                <a:gd name="T9" fmla="*/ 1921 h 1940"/>
                <a:gd name="T10" fmla="*/ 824 w 824"/>
                <a:gd name="T11" fmla="*/ 0 h 1940"/>
                <a:gd name="T12" fmla="*/ 824 w 824"/>
                <a:gd name="T13" fmla="*/ 0 h 1940"/>
                <a:gd name="T14" fmla="*/ 110 w 824"/>
                <a:gd name="T15" fmla="*/ 1940 h 1940"/>
                <a:gd name="T16" fmla="*/ 813 w 824"/>
                <a:gd name="T17" fmla="*/ 23 h 1940"/>
                <a:gd name="T18" fmla="*/ 4 w 824"/>
                <a:gd name="T19" fmla="*/ 1917 h 1940"/>
                <a:gd name="T20" fmla="*/ 110 w 824"/>
                <a:gd name="T21" fmla="*/ 1940 h 1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4" h="1940">
                  <a:moveTo>
                    <a:pt x="824" y="0"/>
                  </a:moveTo>
                  <a:lnTo>
                    <a:pt x="110" y="1940"/>
                  </a:lnTo>
                  <a:lnTo>
                    <a:pt x="110" y="1940"/>
                  </a:lnTo>
                  <a:lnTo>
                    <a:pt x="0" y="1921"/>
                  </a:lnTo>
                  <a:lnTo>
                    <a:pt x="4" y="1921"/>
                  </a:lnTo>
                  <a:lnTo>
                    <a:pt x="824" y="0"/>
                  </a:lnTo>
                  <a:lnTo>
                    <a:pt x="824" y="0"/>
                  </a:lnTo>
                  <a:close/>
                  <a:moveTo>
                    <a:pt x="110" y="1940"/>
                  </a:moveTo>
                  <a:lnTo>
                    <a:pt x="813" y="23"/>
                  </a:lnTo>
                  <a:lnTo>
                    <a:pt x="4" y="1917"/>
                  </a:lnTo>
                  <a:lnTo>
                    <a:pt x="110" y="1940"/>
                  </a:lnTo>
                  <a:close/>
                </a:path>
              </a:pathLst>
            </a:custGeom>
            <a:solidFill>
              <a:srgbClr val="36597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Freeform 17"/>
            <p:cNvSpPr/>
            <p:nvPr/>
          </p:nvSpPr>
          <p:spPr bwMode="auto">
            <a:xfrm>
              <a:off x="3205238" y="57150"/>
              <a:ext cx="981075" cy="2941638"/>
            </a:xfrm>
            <a:custGeom>
              <a:avLst/>
              <a:gdLst>
                <a:gd name="T0" fmla="*/ 618 w 618"/>
                <a:gd name="T1" fmla="*/ 0 h 1853"/>
                <a:gd name="T2" fmla="*/ 0 w 618"/>
                <a:gd name="T3" fmla="*/ 1853 h 1853"/>
                <a:gd name="T4" fmla="*/ 0 w 618"/>
                <a:gd name="T5" fmla="*/ 1853 h 1853"/>
                <a:gd name="T6" fmla="*/ 615 w 618"/>
                <a:gd name="T7" fmla="*/ 0 h 1853"/>
                <a:gd name="T8" fmla="*/ 618 w 618"/>
                <a:gd name="T9" fmla="*/ 0 h 1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8" h="1853">
                  <a:moveTo>
                    <a:pt x="618" y="0"/>
                  </a:moveTo>
                  <a:lnTo>
                    <a:pt x="0" y="1853"/>
                  </a:lnTo>
                  <a:lnTo>
                    <a:pt x="0" y="1853"/>
                  </a:lnTo>
                  <a:lnTo>
                    <a:pt x="615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36597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Freeform 18"/>
            <p:cNvSpPr/>
            <p:nvPr/>
          </p:nvSpPr>
          <p:spPr bwMode="auto">
            <a:xfrm>
              <a:off x="1546300" y="3059113"/>
              <a:ext cx="1109663" cy="1858963"/>
            </a:xfrm>
            <a:custGeom>
              <a:avLst/>
              <a:gdLst>
                <a:gd name="T0" fmla="*/ 0 w 699"/>
                <a:gd name="T1" fmla="*/ 1171 h 1171"/>
                <a:gd name="T2" fmla="*/ 0 w 699"/>
                <a:gd name="T3" fmla="*/ 1167 h 1171"/>
                <a:gd name="T4" fmla="*/ 483 w 699"/>
                <a:gd name="T5" fmla="*/ 0 h 1171"/>
                <a:gd name="T6" fmla="*/ 483 w 699"/>
                <a:gd name="T7" fmla="*/ 0 h 1171"/>
                <a:gd name="T8" fmla="*/ 4 w 699"/>
                <a:gd name="T9" fmla="*/ 1160 h 1171"/>
                <a:gd name="T10" fmla="*/ 695 w 699"/>
                <a:gd name="T11" fmla="*/ 228 h 1171"/>
                <a:gd name="T12" fmla="*/ 699 w 699"/>
                <a:gd name="T13" fmla="*/ 232 h 1171"/>
                <a:gd name="T14" fmla="*/ 0 w 699"/>
                <a:gd name="T15" fmla="*/ 1171 h 1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9" h="1171">
                  <a:moveTo>
                    <a:pt x="0" y="1171"/>
                  </a:moveTo>
                  <a:lnTo>
                    <a:pt x="0" y="1167"/>
                  </a:lnTo>
                  <a:lnTo>
                    <a:pt x="483" y="0"/>
                  </a:lnTo>
                  <a:lnTo>
                    <a:pt x="483" y="0"/>
                  </a:lnTo>
                  <a:lnTo>
                    <a:pt x="4" y="1160"/>
                  </a:lnTo>
                  <a:lnTo>
                    <a:pt x="695" y="228"/>
                  </a:lnTo>
                  <a:lnTo>
                    <a:pt x="699" y="232"/>
                  </a:lnTo>
                  <a:lnTo>
                    <a:pt x="0" y="1171"/>
                  </a:lnTo>
                  <a:close/>
                </a:path>
              </a:pathLst>
            </a:custGeom>
            <a:solidFill>
              <a:srgbClr val="CE263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Freeform 19"/>
            <p:cNvSpPr/>
            <p:nvPr/>
          </p:nvSpPr>
          <p:spPr bwMode="auto">
            <a:xfrm>
              <a:off x="1276425" y="2732088"/>
              <a:ext cx="950913" cy="2179638"/>
            </a:xfrm>
            <a:custGeom>
              <a:avLst/>
              <a:gdLst>
                <a:gd name="T0" fmla="*/ 174 w 599"/>
                <a:gd name="T1" fmla="*/ 1373 h 1373"/>
                <a:gd name="T2" fmla="*/ 170 w 599"/>
                <a:gd name="T3" fmla="*/ 1373 h 1373"/>
                <a:gd name="T4" fmla="*/ 0 w 599"/>
                <a:gd name="T5" fmla="*/ 0 h 1373"/>
                <a:gd name="T6" fmla="*/ 3 w 599"/>
                <a:gd name="T7" fmla="*/ 0 h 1373"/>
                <a:gd name="T8" fmla="*/ 174 w 599"/>
                <a:gd name="T9" fmla="*/ 1370 h 1373"/>
                <a:gd name="T10" fmla="*/ 596 w 599"/>
                <a:gd name="T11" fmla="*/ 103 h 1373"/>
                <a:gd name="T12" fmla="*/ 599 w 599"/>
                <a:gd name="T13" fmla="*/ 103 h 1373"/>
                <a:gd name="T14" fmla="*/ 174 w 599"/>
                <a:gd name="T15" fmla="*/ 1373 h 1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9" h="1373">
                  <a:moveTo>
                    <a:pt x="174" y="1373"/>
                  </a:moveTo>
                  <a:lnTo>
                    <a:pt x="170" y="1373"/>
                  </a:lnTo>
                  <a:lnTo>
                    <a:pt x="0" y="0"/>
                  </a:lnTo>
                  <a:lnTo>
                    <a:pt x="3" y="0"/>
                  </a:lnTo>
                  <a:lnTo>
                    <a:pt x="174" y="1370"/>
                  </a:lnTo>
                  <a:lnTo>
                    <a:pt x="596" y="103"/>
                  </a:lnTo>
                  <a:lnTo>
                    <a:pt x="599" y="103"/>
                  </a:lnTo>
                  <a:lnTo>
                    <a:pt x="174" y="1373"/>
                  </a:lnTo>
                  <a:close/>
                </a:path>
              </a:pathLst>
            </a:custGeom>
            <a:solidFill>
              <a:srgbClr val="CE263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Freeform 20"/>
            <p:cNvSpPr/>
            <p:nvPr/>
          </p:nvSpPr>
          <p:spPr bwMode="auto">
            <a:xfrm>
              <a:off x="1522488" y="4881563"/>
              <a:ext cx="53975" cy="55563"/>
            </a:xfrm>
            <a:custGeom>
              <a:avLst/>
              <a:gdLst>
                <a:gd name="T0" fmla="*/ 8 w 9"/>
                <a:gd name="T1" fmla="*/ 2 h 9"/>
                <a:gd name="T2" fmla="*/ 2 w 9"/>
                <a:gd name="T3" fmla="*/ 1 h 9"/>
                <a:gd name="T4" fmla="*/ 1 w 9"/>
                <a:gd name="T5" fmla="*/ 6 h 9"/>
                <a:gd name="T6" fmla="*/ 6 w 9"/>
                <a:gd name="T7" fmla="*/ 8 h 9"/>
                <a:gd name="T8" fmla="*/ 8 w 9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8" y="2"/>
                  </a:moveTo>
                  <a:cubicBezTo>
                    <a:pt x="7" y="0"/>
                    <a:pt x="4" y="0"/>
                    <a:pt x="2" y="1"/>
                  </a:cubicBezTo>
                  <a:cubicBezTo>
                    <a:pt x="0" y="2"/>
                    <a:pt x="0" y="4"/>
                    <a:pt x="1" y="6"/>
                  </a:cubicBezTo>
                  <a:cubicBezTo>
                    <a:pt x="2" y="8"/>
                    <a:pt x="4" y="9"/>
                    <a:pt x="6" y="8"/>
                  </a:cubicBezTo>
                  <a:cubicBezTo>
                    <a:pt x="8" y="6"/>
                    <a:pt x="9" y="4"/>
                    <a:pt x="8" y="2"/>
                  </a:cubicBezTo>
                  <a:close/>
                </a:path>
              </a:pathLst>
            </a:custGeom>
            <a:solidFill>
              <a:srgbClr val="CE263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Freeform 21"/>
            <p:cNvSpPr>
              <a:spLocks noEditPoints="1"/>
            </p:cNvSpPr>
            <p:nvPr/>
          </p:nvSpPr>
          <p:spPr bwMode="auto">
            <a:xfrm>
              <a:off x="1546300" y="3059113"/>
              <a:ext cx="361950" cy="1847850"/>
            </a:xfrm>
            <a:custGeom>
              <a:avLst/>
              <a:gdLst>
                <a:gd name="T0" fmla="*/ 0 w 228"/>
                <a:gd name="T1" fmla="*/ 1164 h 1164"/>
                <a:gd name="T2" fmla="*/ 0 w 228"/>
                <a:gd name="T3" fmla="*/ 1164 h 1164"/>
                <a:gd name="T4" fmla="*/ 8 w 228"/>
                <a:gd name="T5" fmla="*/ 26 h 1164"/>
                <a:gd name="T6" fmla="*/ 8 w 228"/>
                <a:gd name="T7" fmla="*/ 26 h 1164"/>
                <a:gd name="T8" fmla="*/ 228 w 228"/>
                <a:gd name="T9" fmla="*/ 0 h 1164"/>
                <a:gd name="T10" fmla="*/ 228 w 228"/>
                <a:gd name="T11" fmla="*/ 0 h 1164"/>
                <a:gd name="T12" fmla="*/ 0 w 228"/>
                <a:gd name="T13" fmla="*/ 1164 h 1164"/>
                <a:gd name="T14" fmla="*/ 12 w 228"/>
                <a:gd name="T15" fmla="*/ 26 h 1164"/>
                <a:gd name="T16" fmla="*/ 0 w 228"/>
                <a:gd name="T17" fmla="*/ 1156 h 1164"/>
                <a:gd name="T18" fmla="*/ 224 w 228"/>
                <a:gd name="T19" fmla="*/ 0 h 1164"/>
                <a:gd name="T20" fmla="*/ 12 w 228"/>
                <a:gd name="T21" fmla="*/ 26 h 1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8" h="1164">
                  <a:moveTo>
                    <a:pt x="0" y="1164"/>
                  </a:moveTo>
                  <a:lnTo>
                    <a:pt x="0" y="1164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0" y="1164"/>
                  </a:lnTo>
                  <a:close/>
                  <a:moveTo>
                    <a:pt x="12" y="26"/>
                  </a:moveTo>
                  <a:lnTo>
                    <a:pt x="0" y="1156"/>
                  </a:lnTo>
                  <a:lnTo>
                    <a:pt x="224" y="0"/>
                  </a:lnTo>
                  <a:lnTo>
                    <a:pt x="12" y="26"/>
                  </a:lnTo>
                  <a:close/>
                </a:path>
              </a:pathLst>
            </a:custGeom>
            <a:solidFill>
              <a:srgbClr val="CE263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Freeform 22"/>
            <p:cNvSpPr/>
            <p:nvPr/>
          </p:nvSpPr>
          <p:spPr bwMode="auto">
            <a:xfrm>
              <a:off x="-31675" y="612775"/>
              <a:ext cx="1385888" cy="1619250"/>
            </a:xfrm>
            <a:custGeom>
              <a:avLst/>
              <a:gdLst>
                <a:gd name="T0" fmla="*/ 873 w 873"/>
                <a:gd name="T1" fmla="*/ 913 h 1020"/>
                <a:gd name="T2" fmla="*/ 873 w 873"/>
                <a:gd name="T3" fmla="*/ 917 h 1020"/>
                <a:gd name="T4" fmla="*/ 7 w 873"/>
                <a:gd name="T5" fmla="*/ 12 h 1020"/>
                <a:gd name="T6" fmla="*/ 577 w 873"/>
                <a:gd name="T7" fmla="*/ 1020 h 1020"/>
                <a:gd name="T8" fmla="*/ 577 w 873"/>
                <a:gd name="T9" fmla="*/ 1020 h 1020"/>
                <a:gd name="T10" fmla="*/ 0 w 873"/>
                <a:gd name="T11" fmla="*/ 0 h 1020"/>
                <a:gd name="T12" fmla="*/ 3 w 873"/>
                <a:gd name="T13" fmla="*/ 4 h 1020"/>
                <a:gd name="T14" fmla="*/ 873 w 873"/>
                <a:gd name="T15" fmla="*/ 913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3" h="1020">
                  <a:moveTo>
                    <a:pt x="873" y="913"/>
                  </a:moveTo>
                  <a:lnTo>
                    <a:pt x="873" y="917"/>
                  </a:lnTo>
                  <a:lnTo>
                    <a:pt x="7" y="12"/>
                  </a:lnTo>
                  <a:lnTo>
                    <a:pt x="577" y="1020"/>
                  </a:lnTo>
                  <a:lnTo>
                    <a:pt x="577" y="1020"/>
                  </a:lnTo>
                  <a:lnTo>
                    <a:pt x="0" y="0"/>
                  </a:lnTo>
                  <a:lnTo>
                    <a:pt x="3" y="4"/>
                  </a:lnTo>
                  <a:lnTo>
                    <a:pt x="873" y="913"/>
                  </a:lnTo>
                  <a:close/>
                </a:path>
              </a:pathLst>
            </a:custGeom>
            <a:solidFill>
              <a:srgbClr val="36597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Freeform 23"/>
            <p:cNvSpPr/>
            <p:nvPr/>
          </p:nvSpPr>
          <p:spPr bwMode="auto">
            <a:xfrm>
              <a:off x="-31675" y="619125"/>
              <a:ext cx="2103438" cy="1431925"/>
            </a:xfrm>
            <a:custGeom>
              <a:avLst/>
              <a:gdLst>
                <a:gd name="T0" fmla="*/ 1325 w 1325"/>
                <a:gd name="T1" fmla="*/ 396 h 902"/>
                <a:gd name="T2" fmla="*/ 1325 w 1325"/>
                <a:gd name="T3" fmla="*/ 400 h 902"/>
                <a:gd name="T4" fmla="*/ 3 w 1325"/>
                <a:gd name="T5" fmla="*/ 4 h 902"/>
                <a:gd name="T6" fmla="*/ 991 w 1325"/>
                <a:gd name="T7" fmla="*/ 902 h 902"/>
                <a:gd name="T8" fmla="*/ 991 w 1325"/>
                <a:gd name="T9" fmla="*/ 902 h 902"/>
                <a:gd name="T10" fmla="*/ 0 w 1325"/>
                <a:gd name="T11" fmla="*/ 0 h 902"/>
                <a:gd name="T12" fmla="*/ 3 w 1325"/>
                <a:gd name="T13" fmla="*/ 0 h 902"/>
                <a:gd name="T14" fmla="*/ 1325 w 1325"/>
                <a:gd name="T15" fmla="*/ 396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5" h="902">
                  <a:moveTo>
                    <a:pt x="1325" y="396"/>
                  </a:moveTo>
                  <a:lnTo>
                    <a:pt x="1325" y="400"/>
                  </a:lnTo>
                  <a:lnTo>
                    <a:pt x="3" y="4"/>
                  </a:lnTo>
                  <a:lnTo>
                    <a:pt x="991" y="902"/>
                  </a:lnTo>
                  <a:lnTo>
                    <a:pt x="991" y="902"/>
                  </a:lnTo>
                  <a:lnTo>
                    <a:pt x="0" y="0"/>
                  </a:lnTo>
                  <a:lnTo>
                    <a:pt x="3" y="0"/>
                  </a:lnTo>
                  <a:lnTo>
                    <a:pt x="1325" y="396"/>
                  </a:lnTo>
                  <a:close/>
                </a:path>
              </a:pathLst>
            </a:custGeom>
            <a:solidFill>
              <a:srgbClr val="36597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Freeform 24"/>
            <p:cNvSpPr/>
            <p:nvPr/>
          </p:nvSpPr>
          <p:spPr bwMode="auto">
            <a:xfrm>
              <a:off x="-50725" y="595313"/>
              <a:ext cx="49213" cy="53975"/>
            </a:xfrm>
            <a:custGeom>
              <a:avLst/>
              <a:gdLst>
                <a:gd name="T0" fmla="*/ 5 w 8"/>
                <a:gd name="T1" fmla="*/ 8 h 9"/>
                <a:gd name="T2" fmla="*/ 8 w 8"/>
                <a:gd name="T3" fmla="*/ 4 h 9"/>
                <a:gd name="T4" fmla="*/ 4 w 8"/>
                <a:gd name="T5" fmla="*/ 1 h 9"/>
                <a:gd name="T6" fmla="*/ 0 w 8"/>
                <a:gd name="T7" fmla="*/ 5 h 9"/>
                <a:gd name="T8" fmla="*/ 5 w 8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5" y="8"/>
                  </a:moveTo>
                  <a:cubicBezTo>
                    <a:pt x="7" y="8"/>
                    <a:pt x="8" y="6"/>
                    <a:pt x="8" y="4"/>
                  </a:cubicBezTo>
                  <a:cubicBezTo>
                    <a:pt x="8" y="2"/>
                    <a:pt x="6" y="0"/>
                    <a:pt x="4" y="1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1" y="7"/>
                    <a:pt x="3" y="9"/>
                    <a:pt x="5" y="8"/>
                  </a:cubicBezTo>
                  <a:close/>
                </a:path>
              </a:pathLst>
            </a:custGeom>
            <a:solidFill>
              <a:srgbClr val="36597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" name="Freeform 25"/>
            <p:cNvSpPr/>
            <p:nvPr/>
          </p:nvSpPr>
          <p:spPr bwMode="auto">
            <a:xfrm>
              <a:off x="2755900" y="3481388"/>
              <a:ext cx="3478213" cy="874713"/>
            </a:xfrm>
            <a:custGeom>
              <a:avLst/>
              <a:gdLst>
                <a:gd name="T0" fmla="*/ 2191 w 2191"/>
                <a:gd name="T1" fmla="*/ 551 h 551"/>
                <a:gd name="T2" fmla="*/ 2191 w 2191"/>
                <a:gd name="T3" fmla="*/ 551 h 551"/>
                <a:gd name="T4" fmla="*/ 0 w 2191"/>
                <a:gd name="T5" fmla="*/ 175 h 551"/>
                <a:gd name="T6" fmla="*/ 0 w 2191"/>
                <a:gd name="T7" fmla="*/ 175 h 551"/>
                <a:gd name="T8" fmla="*/ 2172 w 2191"/>
                <a:gd name="T9" fmla="*/ 548 h 551"/>
                <a:gd name="T10" fmla="*/ 11 w 2191"/>
                <a:gd name="T11" fmla="*/ 0 h 551"/>
                <a:gd name="T12" fmla="*/ 11 w 2191"/>
                <a:gd name="T13" fmla="*/ 0 h 551"/>
                <a:gd name="T14" fmla="*/ 2191 w 2191"/>
                <a:gd name="T15" fmla="*/ 551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91" h="551">
                  <a:moveTo>
                    <a:pt x="2191" y="551"/>
                  </a:moveTo>
                  <a:lnTo>
                    <a:pt x="2191" y="551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2172" y="548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2191" y="551"/>
                  </a:lnTo>
                  <a:close/>
                </a:path>
              </a:pathLst>
            </a:custGeom>
            <a:solidFill>
              <a:srgbClr val="CE263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Freeform 26"/>
            <p:cNvSpPr/>
            <p:nvPr/>
          </p:nvSpPr>
          <p:spPr bwMode="auto">
            <a:xfrm>
              <a:off x="3486150" y="2232025"/>
              <a:ext cx="2747963" cy="2124075"/>
            </a:xfrm>
            <a:custGeom>
              <a:avLst/>
              <a:gdLst>
                <a:gd name="T0" fmla="*/ 0 w 1731"/>
                <a:gd name="T1" fmla="*/ 0 h 1338"/>
                <a:gd name="T2" fmla="*/ 1180 w 1731"/>
                <a:gd name="T3" fmla="*/ 928 h 1338"/>
                <a:gd name="T4" fmla="*/ 1731 w 1731"/>
                <a:gd name="T5" fmla="*/ 1338 h 1338"/>
                <a:gd name="T6" fmla="*/ 1727 w 1731"/>
                <a:gd name="T7" fmla="*/ 1338 h 1338"/>
                <a:gd name="T8" fmla="*/ 1180 w 1731"/>
                <a:gd name="T9" fmla="*/ 928 h 1338"/>
                <a:gd name="T10" fmla="*/ 0 w 1731"/>
                <a:gd name="T11" fmla="*/ 0 h 1338"/>
                <a:gd name="T12" fmla="*/ 0 w 1731"/>
                <a:gd name="T13" fmla="*/ 0 h 1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31" h="1338">
                  <a:moveTo>
                    <a:pt x="0" y="0"/>
                  </a:moveTo>
                  <a:lnTo>
                    <a:pt x="1180" y="928"/>
                  </a:lnTo>
                  <a:lnTo>
                    <a:pt x="1731" y="1338"/>
                  </a:lnTo>
                  <a:lnTo>
                    <a:pt x="1727" y="1338"/>
                  </a:lnTo>
                  <a:lnTo>
                    <a:pt x="1180" y="92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263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" name="Freeform 27"/>
            <p:cNvSpPr>
              <a:spLocks noEditPoints="1"/>
            </p:cNvSpPr>
            <p:nvPr/>
          </p:nvSpPr>
          <p:spPr bwMode="auto">
            <a:xfrm>
              <a:off x="2517850" y="2720975"/>
              <a:ext cx="2097088" cy="1296988"/>
            </a:xfrm>
            <a:custGeom>
              <a:avLst/>
              <a:gdLst>
                <a:gd name="T0" fmla="*/ 136 w 1321"/>
                <a:gd name="T1" fmla="*/ 0 h 817"/>
                <a:gd name="T2" fmla="*/ 136 w 1321"/>
                <a:gd name="T3" fmla="*/ 0 h 817"/>
                <a:gd name="T4" fmla="*/ 1321 w 1321"/>
                <a:gd name="T5" fmla="*/ 817 h 817"/>
                <a:gd name="T6" fmla="*/ 1321 w 1321"/>
                <a:gd name="T7" fmla="*/ 817 h 817"/>
                <a:gd name="T8" fmla="*/ 0 w 1321"/>
                <a:gd name="T9" fmla="*/ 201 h 817"/>
                <a:gd name="T10" fmla="*/ 136 w 1321"/>
                <a:gd name="T11" fmla="*/ 0 h 817"/>
                <a:gd name="T12" fmla="*/ 1313 w 1321"/>
                <a:gd name="T13" fmla="*/ 814 h 817"/>
                <a:gd name="T14" fmla="*/ 136 w 1321"/>
                <a:gd name="T15" fmla="*/ 0 h 817"/>
                <a:gd name="T16" fmla="*/ 3 w 1321"/>
                <a:gd name="T17" fmla="*/ 197 h 817"/>
                <a:gd name="T18" fmla="*/ 1313 w 1321"/>
                <a:gd name="T19" fmla="*/ 814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1" h="817">
                  <a:moveTo>
                    <a:pt x="136" y="0"/>
                  </a:moveTo>
                  <a:lnTo>
                    <a:pt x="136" y="0"/>
                  </a:lnTo>
                  <a:lnTo>
                    <a:pt x="1321" y="817"/>
                  </a:lnTo>
                  <a:lnTo>
                    <a:pt x="1321" y="817"/>
                  </a:lnTo>
                  <a:lnTo>
                    <a:pt x="0" y="201"/>
                  </a:lnTo>
                  <a:lnTo>
                    <a:pt x="136" y="0"/>
                  </a:lnTo>
                  <a:close/>
                  <a:moveTo>
                    <a:pt x="1313" y="814"/>
                  </a:moveTo>
                  <a:lnTo>
                    <a:pt x="136" y="0"/>
                  </a:lnTo>
                  <a:lnTo>
                    <a:pt x="3" y="197"/>
                  </a:lnTo>
                  <a:lnTo>
                    <a:pt x="1313" y="814"/>
                  </a:lnTo>
                  <a:close/>
                </a:path>
              </a:pathLst>
            </a:custGeom>
            <a:solidFill>
              <a:srgbClr val="CE263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" name="Freeform 28"/>
            <p:cNvSpPr/>
            <p:nvPr/>
          </p:nvSpPr>
          <p:spPr bwMode="auto">
            <a:xfrm>
              <a:off x="6203950" y="4325938"/>
              <a:ext cx="53975" cy="55563"/>
            </a:xfrm>
            <a:custGeom>
              <a:avLst/>
              <a:gdLst>
                <a:gd name="T0" fmla="*/ 8 w 9"/>
                <a:gd name="T1" fmla="*/ 7 h 9"/>
                <a:gd name="T2" fmla="*/ 6 w 9"/>
                <a:gd name="T3" fmla="*/ 1 h 9"/>
                <a:gd name="T4" fmla="*/ 1 w 9"/>
                <a:gd name="T5" fmla="*/ 3 h 9"/>
                <a:gd name="T6" fmla="*/ 3 w 9"/>
                <a:gd name="T7" fmla="*/ 9 h 9"/>
                <a:gd name="T8" fmla="*/ 8 w 9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8" y="7"/>
                  </a:moveTo>
                  <a:cubicBezTo>
                    <a:pt x="9" y="5"/>
                    <a:pt x="8" y="2"/>
                    <a:pt x="6" y="1"/>
                  </a:cubicBezTo>
                  <a:cubicBezTo>
                    <a:pt x="4" y="0"/>
                    <a:pt x="2" y="1"/>
                    <a:pt x="1" y="3"/>
                  </a:cubicBezTo>
                  <a:cubicBezTo>
                    <a:pt x="0" y="5"/>
                    <a:pt x="1" y="8"/>
                    <a:pt x="3" y="9"/>
                  </a:cubicBezTo>
                  <a:cubicBezTo>
                    <a:pt x="5" y="9"/>
                    <a:pt x="7" y="9"/>
                    <a:pt x="8" y="7"/>
                  </a:cubicBezTo>
                  <a:close/>
                </a:path>
              </a:pathLst>
            </a:custGeom>
            <a:solidFill>
              <a:srgbClr val="CE263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Freeform 31"/>
            <p:cNvSpPr/>
            <p:nvPr/>
          </p:nvSpPr>
          <p:spPr bwMode="auto">
            <a:xfrm>
              <a:off x="2468638" y="2159000"/>
              <a:ext cx="2146300" cy="1858963"/>
            </a:xfrm>
            <a:custGeom>
              <a:avLst/>
              <a:gdLst>
                <a:gd name="T0" fmla="*/ 0 w 1352"/>
                <a:gd name="T1" fmla="*/ 0 h 1171"/>
                <a:gd name="T2" fmla="*/ 1352 w 1352"/>
                <a:gd name="T3" fmla="*/ 1171 h 1171"/>
                <a:gd name="T4" fmla="*/ 1352 w 1352"/>
                <a:gd name="T5" fmla="*/ 1171 h 1171"/>
                <a:gd name="T6" fmla="*/ 0 w 1352"/>
                <a:gd name="T7" fmla="*/ 0 h 1171"/>
                <a:gd name="T8" fmla="*/ 0 w 1352"/>
                <a:gd name="T9" fmla="*/ 0 h 1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2" h="1171">
                  <a:moveTo>
                    <a:pt x="0" y="0"/>
                  </a:moveTo>
                  <a:lnTo>
                    <a:pt x="1352" y="1171"/>
                  </a:lnTo>
                  <a:lnTo>
                    <a:pt x="1352" y="117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263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" name="Freeform 99"/>
            <p:cNvSpPr/>
            <p:nvPr/>
          </p:nvSpPr>
          <p:spPr bwMode="auto">
            <a:xfrm>
              <a:off x="117550" y="3016250"/>
              <a:ext cx="1508125" cy="1365250"/>
            </a:xfrm>
            <a:custGeom>
              <a:avLst/>
              <a:gdLst>
                <a:gd name="T0" fmla="*/ 0 w 950"/>
                <a:gd name="T1" fmla="*/ 860 h 860"/>
                <a:gd name="T2" fmla="*/ 4 w 950"/>
                <a:gd name="T3" fmla="*/ 856 h 860"/>
                <a:gd name="T4" fmla="*/ 840 w 950"/>
                <a:gd name="T5" fmla="*/ 0 h 860"/>
                <a:gd name="T6" fmla="*/ 840 w 950"/>
                <a:gd name="T7" fmla="*/ 0 h 860"/>
                <a:gd name="T8" fmla="*/ 8 w 950"/>
                <a:gd name="T9" fmla="*/ 852 h 860"/>
                <a:gd name="T10" fmla="*/ 950 w 950"/>
                <a:gd name="T11" fmla="*/ 278 h 860"/>
                <a:gd name="T12" fmla="*/ 950 w 950"/>
                <a:gd name="T13" fmla="*/ 278 h 860"/>
                <a:gd name="T14" fmla="*/ 0 w 950"/>
                <a:gd name="T15" fmla="*/ 860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50" h="860">
                  <a:moveTo>
                    <a:pt x="0" y="860"/>
                  </a:moveTo>
                  <a:lnTo>
                    <a:pt x="4" y="856"/>
                  </a:lnTo>
                  <a:lnTo>
                    <a:pt x="840" y="0"/>
                  </a:lnTo>
                  <a:lnTo>
                    <a:pt x="840" y="0"/>
                  </a:lnTo>
                  <a:lnTo>
                    <a:pt x="8" y="852"/>
                  </a:lnTo>
                  <a:lnTo>
                    <a:pt x="950" y="278"/>
                  </a:lnTo>
                  <a:lnTo>
                    <a:pt x="950" y="278"/>
                  </a:lnTo>
                  <a:lnTo>
                    <a:pt x="0" y="860"/>
                  </a:lnTo>
                  <a:close/>
                </a:path>
              </a:pathLst>
            </a:custGeom>
            <a:solidFill>
              <a:srgbClr val="36597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" name="Freeform 100"/>
            <p:cNvSpPr/>
            <p:nvPr/>
          </p:nvSpPr>
          <p:spPr bwMode="auto">
            <a:xfrm>
              <a:off x="123900" y="1646238"/>
              <a:ext cx="1308100" cy="2735263"/>
            </a:xfrm>
            <a:custGeom>
              <a:avLst/>
              <a:gdLst>
                <a:gd name="T0" fmla="*/ 0 w 824"/>
                <a:gd name="T1" fmla="*/ 1723 h 1723"/>
                <a:gd name="T2" fmla="*/ 0 w 824"/>
                <a:gd name="T3" fmla="*/ 1719 h 1723"/>
                <a:gd name="T4" fmla="*/ 517 w 824"/>
                <a:gd name="T5" fmla="*/ 0 h 1723"/>
                <a:gd name="T6" fmla="*/ 517 w 824"/>
                <a:gd name="T7" fmla="*/ 0 h 1723"/>
                <a:gd name="T8" fmla="*/ 0 w 824"/>
                <a:gd name="T9" fmla="*/ 1719 h 1723"/>
                <a:gd name="T10" fmla="*/ 824 w 824"/>
                <a:gd name="T11" fmla="*/ 749 h 1723"/>
                <a:gd name="T12" fmla="*/ 824 w 824"/>
                <a:gd name="T13" fmla="*/ 753 h 1723"/>
                <a:gd name="T14" fmla="*/ 0 w 824"/>
                <a:gd name="T15" fmla="*/ 1723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4" h="1723">
                  <a:moveTo>
                    <a:pt x="0" y="1723"/>
                  </a:moveTo>
                  <a:lnTo>
                    <a:pt x="0" y="1719"/>
                  </a:lnTo>
                  <a:lnTo>
                    <a:pt x="517" y="0"/>
                  </a:lnTo>
                  <a:lnTo>
                    <a:pt x="517" y="0"/>
                  </a:lnTo>
                  <a:lnTo>
                    <a:pt x="0" y="1719"/>
                  </a:lnTo>
                  <a:lnTo>
                    <a:pt x="824" y="749"/>
                  </a:lnTo>
                  <a:lnTo>
                    <a:pt x="824" y="753"/>
                  </a:lnTo>
                  <a:lnTo>
                    <a:pt x="0" y="1723"/>
                  </a:lnTo>
                  <a:close/>
                </a:path>
              </a:pathLst>
            </a:custGeom>
            <a:solidFill>
              <a:srgbClr val="36597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" name="Freeform 101"/>
            <p:cNvSpPr/>
            <p:nvPr/>
          </p:nvSpPr>
          <p:spPr bwMode="auto">
            <a:xfrm>
              <a:off x="100088" y="4351338"/>
              <a:ext cx="47625" cy="47625"/>
            </a:xfrm>
            <a:custGeom>
              <a:avLst/>
              <a:gdLst>
                <a:gd name="T0" fmla="*/ 8 w 8"/>
                <a:gd name="T1" fmla="*/ 3 h 8"/>
                <a:gd name="T2" fmla="*/ 3 w 8"/>
                <a:gd name="T3" fmla="*/ 0 h 8"/>
                <a:gd name="T4" fmla="*/ 0 w 8"/>
                <a:gd name="T5" fmla="*/ 4 h 8"/>
                <a:gd name="T6" fmla="*/ 4 w 8"/>
                <a:gd name="T7" fmla="*/ 7 h 8"/>
                <a:gd name="T8" fmla="*/ 8 w 8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8" y="3"/>
                  </a:moveTo>
                  <a:cubicBezTo>
                    <a:pt x="7" y="1"/>
                    <a:pt x="5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6"/>
                    <a:pt x="2" y="8"/>
                    <a:pt x="4" y="7"/>
                  </a:cubicBezTo>
                  <a:cubicBezTo>
                    <a:pt x="7" y="7"/>
                    <a:pt x="8" y="5"/>
                    <a:pt x="8" y="3"/>
                  </a:cubicBezTo>
                  <a:close/>
                </a:path>
              </a:pathLst>
            </a:custGeom>
            <a:solidFill>
              <a:srgbClr val="36597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" name="Freeform 102"/>
            <p:cNvSpPr>
              <a:spLocks noEditPoints="1"/>
            </p:cNvSpPr>
            <p:nvPr/>
          </p:nvSpPr>
          <p:spPr bwMode="auto">
            <a:xfrm>
              <a:off x="123900" y="2424113"/>
              <a:ext cx="1169988" cy="1951038"/>
            </a:xfrm>
            <a:custGeom>
              <a:avLst/>
              <a:gdLst>
                <a:gd name="T0" fmla="*/ 0 w 737"/>
                <a:gd name="T1" fmla="*/ 1229 h 1229"/>
                <a:gd name="T2" fmla="*/ 0 w 737"/>
                <a:gd name="T3" fmla="*/ 1229 h 1229"/>
                <a:gd name="T4" fmla="*/ 509 w 737"/>
                <a:gd name="T5" fmla="*/ 0 h 1229"/>
                <a:gd name="T6" fmla="*/ 509 w 737"/>
                <a:gd name="T7" fmla="*/ 0 h 1229"/>
                <a:gd name="T8" fmla="*/ 737 w 737"/>
                <a:gd name="T9" fmla="*/ 80 h 1229"/>
                <a:gd name="T10" fmla="*/ 733 w 737"/>
                <a:gd name="T11" fmla="*/ 80 h 1229"/>
                <a:gd name="T12" fmla="*/ 0 w 737"/>
                <a:gd name="T13" fmla="*/ 1229 h 1229"/>
                <a:gd name="T14" fmla="*/ 509 w 737"/>
                <a:gd name="T15" fmla="*/ 0 h 1229"/>
                <a:gd name="T16" fmla="*/ 4 w 737"/>
                <a:gd name="T17" fmla="*/ 1221 h 1229"/>
                <a:gd name="T18" fmla="*/ 733 w 737"/>
                <a:gd name="T19" fmla="*/ 80 h 1229"/>
                <a:gd name="T20" fmla="*/ 509 w 737"/>
                <a:gd name="T21" fmla="*/ 0 h 1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7" h="1229">
                  <a:moveTo>
                    <a:pt x="0" y="1229"/>
                  </a:moveTo>
                  <a:lnTo>
                    <a:pt x="0" y="1229"/>
                  </a:lnTo>
                  <a:lnTo>
                    <a:pt x="509" y="0"/>
                  </a:lnTo>
                  <a:lnTo>
                    <a:pt x="509" y="0"/>
                  </a:lnTo>
                  <a:lnTo>
                    <a:pt x="737" y="80"/>
                  </a:lnTo>
                  <a:lnTo>
                    <a:pt x="733" y="80"/>
                  </a:lnTo>
                  <a:lnTo>
                    <a:pt x="0" y="1229"/>
                  </a:lnTo>
                  <a:close/>
                  <a:moveTo>
                    <a:pt x="509" y="0"/>
                  </a:moveTo>
                  <a:lnTo>
                    <a:pt x="4" y="1221"/>
                  </a:lnTo>
                  <a:lnTo>
                    <a:pt x="733" y="80"/>
                  </a:lnTo>
                  <a:lnTo>
                    <a:pt x="509" y="0"/>
                  </a:lnTo>
                  <a:close/>
                </a:path>
              </a:pathLst>
            </a:custGeom>
            <a:solidFill>
              <a:srgbClr val="36597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5590381" y="2101167"/>
            <a:ext cx="510171" cy="511349"/>
            <a:chOff x="3359150" y="2557463"/>
            <a:chExt cx="687388" cy="688975"/>
          </a:xfrm>
          <a:solidFill>
            <a:srgbClr val="365974"/>
          </a:solidFill>
        </p:grpSpPr>
        <p:sp>
          <p:nvSpPr>
            <p:cNvPr id="40" name="Freeform 67"/>
            <p:cNvSpPr/>
            <p:nvPr/>
          </p:nvSpPr>
          <p:spPr bwMode="auto">
            <a:xfrm>
              <a:off x="3370262" y="2751138"/>
              <a:ext cx="650875" cy="271463"/>
            </a:xfrm>
            <a:custGeom>
              <a:avLst/>
              <a:gdLst>
                <a:gd name="T0" fmla="*/ 20 w 108"/>
                <a:gd name="T1" fmla="*/ 38 h 45"/>
                <a:gd name="T2" fmla="*/ 20 w 108"/>
                <a:gd name="T3" fmla="*/ 38 h 45"/>
                <a:gd name="T4" fmla="*/ 104 w 108"/>
                <a:gd name="T5" fmla="*/ 5 h 45"/>
                <a:gd name="T6" fmla="*/ 105 w 108"/>
                <a:gd name="T7" fmla="*/ 5 h 45"/>
                <a:gd name="T8" fmla="*/ 105 w 108"/>
                <a:gd name="T9" fmla="*/ 5 h 45"/>
                <a:gd name="T10" fmla="*/ 108 w 108"/>
                <a:gd name="T11" fmla="*/ 3 h 45"/>
                <a:gd name="T12" fmla="*/ 106 w 108"/>
                <a:gd name="T13" fmla="*/ 0 h 45"/>
                <a:gd name="T14" fmla="*/ 104 w 108"/>
                <a:gd name="T15" fmla="*/ 2 h 45"/>
                <a:gd name="T16" fmla="*/ 103 w 108"/>
                <a:gd name="T17" fmla="*/ 2 h 45"/>
                <a:gd name="T18" fmla="*/ 103 w 108"/>
                <a:gd name="T19" fmla="*/ 2 h 45"/>
                <a:gd name="T20" fmla="*/ 19 w 108"/>
                <a:gd name="T21" fmla="*/ 35 h 45"/>
                <a:gd name="T22" fmla="*/ 19 w 108"/>
                <a:gd name="T23" fmla="*/ 35 h 45"/>
                <a:gd name="T24" fmla="*/ 19 w 108"/>
                <a:gd name="T25" fmla="*/ 35 h 45"/>
                <a:gd name="T26" fmla="*/ 0 w 108"/>
                <a:gd name="T27" fmla="*/ 42 h 45"/>
                <a:gd name="T28" fmla="*/ 1 w 108"/>
                <a:gd name="T29" fmla="*/ 45 h 45"/>
                <a:gd name="T30" fmla="*/ 20 w 108"/>
                <a:gd name="T31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8" h="45">
                  <a:moveTo>
                    <a:pt x="20" y="38"/>
                  </a:moveTo>
                  <a:cubicBezTo>
                    <a:pt x="20" y="38"/>
                    <a:pt x="20" y="38"/>
                    <a:pt x="20" y="38"/>
                  </a:cubicBezTo>
                  <a:cubicBezTo>
                    <a:pt x="104" y="5"/>
                    <a:pt x="104" y="5"/>
                    <a:pt x="104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7" y="2"/>
                    <a:pt x="107" y="1"/>
                    <a:pt x="106" y="0"/>
                  </a:cubicBezTo>
                  <a:cubicBezTo>
                    <a:pt x="104" y="2"/>
                    <a:pt x="104" y="2"/>
                    <a:pt x="104" y="2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" y="43"/>
                    <a:pt x="1" y="44"/>
                    <a:pt x="1" y="45"/>
                  </a:cubicBezTo>
                  <a:cubicBezTo>
                    <a:pt x="20" y="38"/>
                    <a:pt x="20" y="38"/>
                    <a:pt x="20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1" name="Freeform 68"/>
            <p:cNvSpPr/>
            <p:nvPr/>
          </p:nvSpPr>
          <p:spPr bwMode="auto">
            <a:xfrm>
              <a:off x="3359150" y="2665413"/>
              <a:ext cx="608013" cy="260350"/>
            </a:xfrm>
            <a:custGeom>
              <a:avLst/>
              <a:gdLst>
                <a:gd name="T0" fmla="*/ 16 w 101"/>
                <a:gd name="T1" fmla="*/ 36 h 43"/>
                <a:gd name="T2" fmla="*/ 16 w 101"/>
                <a:gd name="T3" fmla="*/ 36 h 43"/>
                <a:gd name="T4" fmla="*/ 100 w 101"/>
                <a:gd name="T5" fmla="*/ 3 h 43"/>
                <a:gd name="T6" fmla="*/ 100 w 101"/>
                <a:gd name="T7" fmla="*/ 3 h 43"/>
                <a:gd name="T8" fmla="*/ 101 w 101"/>
                <a:gd name="T9" fmla="*/ 3 h 43"/>
                <a:gd name="T10" fmla="*/ 101 w 101"/>
                <a:gd name="T11" fmla="*/ 3 h 43"/>
                <a:gd name="T12" fmla="*/ 99 w 101"/>
                <a:gd name="T13" fmla="*/ 0 h 43"/>
                <a:gd name="T14" fmla="*/ 15 w 101"/>
                <a:gd name="T15" fmla="*/ 33 h 43"/>
                <a:gd name="T16" fmla="*/ 15 w 101"/>
                <a:gd name="T17" fmla="*/ 33 h 43"/>
                <a:gd name="T18" fmla="*/ 14 w 101"/>
                <a:gd name="T19" fmla="*/ 33 h 43"/>
                <a:gd name="T20" fmla="*/ 0 w 101"/>
                <a:gd name="T21" fmla="*/ 39 h 43"/>
                <a:gd name="T22" fmla="*/ 0 w 101"/>
                <a:gd name="T23" fmla="*/ 43 h 43"/>
                <a:gd name="T24" fmla="*/ 16 w 101"/>
                <a:gd name="T25" fmla="*/ 3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1" h="43">
                  <a:moveTo>
                    <a:pt x="16" y="36"/>
                  </a:moveTo>
                  <a:cubicBezTo>
                    <a:pt x="16" y="36"/>
                    <a:pt x="16" y="36"/>
                    <a:pt x="16" y="36"/>
                  </a:cubicBezTo>
                  <a:cubicBezTo>
                    <a:pt x="100" y="3"/>
                    <a:pt x="100" y="3"/>
                    <a:pt x="100" y="3"/>
                  </a:cubicBezTo>
                  <a:cubicBezTo>
                    <a:pt x="100" y="3"/>
                    <a:pt x="100" y="3"/>
                    <a:pt x="100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0" y="2"/>
                    <a:pt x="99" y="1"/>
                    <a:pt x="99" y="0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0"/>
                    <a:pt x="0" y="41"/>
                    <a:pt x="0" y="43"/>
                  </a:cubicBezTo>
                  <a:cubicBezTo>
                    <a:pt x="16" y="36"/>
                    <a:pt x="16" y="36"/>
                    <a:pt x="16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2" name="Freeform 69"/>
            <p:cNvSpPr/>
            <p:nvPr/>
          </p:nvSpPr>
          <p:spPr bwMode="auto">
            <a:xfrm>
              <a:off x="3370262" y="2593975"/>
              <a:ext cx="512763" cy="217488"/>
            </a:xfrm>
            <a:custGeom>
              <a:avLst/>
              <a:gdLst>
                <a:gd name="T0" fmla="*/ 8 w 85"/>
                <a:gd name="T1" fmla="*/ 32 h 36"/>
                <a:gd name="T2" fmla="*/ 8 w 85"/>
                <a:gd name="T3" fmla="*/ 32 h 36"/>
                <a:gd name="T4" fmla="*/ 85 w 85"/>
                <a:gd name="T5" fmla="*/ 2 h 36"/>
                <a:gd name="T6" fmla="*/ 81 w 85"/>
                <a:gd name="T7" fmla="*/ 0 h 36"/>
                <a:gd name="T8" fmla="*/ 7 w 85"/>
                <a:gd name="T9" fmla="*/ 29 h 36"/>
                <a:gd name="T10" fmla="*/ 6 w 85"/>
                <a:gd name="T11" fmla="*/ 29 h 36"/>
                <a:gd name="T12" fmla="*/ 6 w 85"/>
                <a:gd name="T13" fmla="*/ 29 h 36"/>
                <a:gd name="T14" fmla="*/ 1 w 85"/>
                <a:gd name="T15" fmla="*/ 31 h 36"/>
                <a:gd name="T16" fmla="*/ 0 w 85"/>
                <a:gd name="T17" fmla="*/ 36 h 36"/>
                <a:gd name="T18" fmla="*/ 7 w 85"/>
                <a:gd name="T19" fmla="*/ 33 h 36"/>
                <a:gd name="T20" fmla="*/ 8 w 85"/>
                <a:gd name="T21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36">
                  <a:moveTo>
                    <a:pt x="8" y="32"/>
                  </a:moveTo>
                  <a:cubicBezTo>
                    <a:pt x="8" y="32"/>
                    <a:pt x="8" y="32"/>
                    <a:pt x="8" y="32"/>
                  </a:cubicBezTo>
                  <a:cubicBezTo>
                    <a:pt x="85" y="2"/>
                    <a:pt x="85" y="2"/>
                    <a:pt x="85" y="2"/>
                  </a:cubicBezTo>
                  <a:cubicBezTo>
                    <a:pt x="83" y="2"/>
                    <a:pt x="82" y="1"/>
                    <a:pt x="81" y="0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7" y="33"/>
                    <a:pt x="7" y="33"/>
                    <a:pt x="7" y="33"/>
                  </a:cubicBezTo>
                  <a:lnTo>
                    <a:pt x="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3" name="Freeform 70"/>
            <p:cNvSpPr/>
            <p:nvPr/>
          </p:nvSpPr>
          <p:spPr bwMode="auto">
            <a:xfrm>
              <a:off x="3449637" y="2557463"/>
              <a:ext cx="276225" cy="107950"/>
            </a:xfrm>
            <a:custGeom>
              <a:avLst/>
              <a:gdLst>
                <a:gd name="T0" fmla="*/ 38 w 46"/>
                <a:gd name="T1" fmla="*/ 0 h 18"/>
                <a:gd name="T2" fmla="*/ 37 w 46"/>
                <a:gd name="T3" fmla="*/ 0 h 18"/>
                <a:gd name="T4" fmla="*/ 7 w 46"/>
                <a:gd name="T5" fmla="*/ 12 h 18"/>
                <a:gd name="T6" fmla="*/ 0 w 46"/>
                <a:gd name="T7" fmla="*/ 18 h 18"/>
                <a:gd name="T8" fmla="*/ 46 w 46"/>
                <a:gd name="T9" fmla="*/ 0 h 18"/>
                <a:gd name="T10" fmla="*/ 38 w 4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18">
                  <a:moveTo>
                    <a:pt x="38" y="0"/>
                  </a:moveTo>
                  <a:cubicBezTo>
                    <a:pt x="38" y="0"/>
                    <a:pt x="37" y="0"/>
                    <a:pt x="37" y="0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4" y="14"/>
                    <a:pt x="2" y="16"/>
                    <a:pt x="0" y="18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4" y="0"/>
                    <a:pt x="41" y="0"/>
                    <a:pt x="3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" name="Freeform 71"/>
            <p:cNvSpPr/>
            <p:nvPr/>
          </p:nvSpPr>
          <p:spPr bwMode="auto">
            <a:xfrm>
              <a:off x="3359150" y="2708275"/>
              <a:ext cx="638175" cy="265113"/>
            </a:xfrm>
            <a:custGeom>
              <a:avLst/>
              <a:gdLst>
                <a:gd name="T0" fmla="*/ 19 w 106"/>
                <a:gd name="T1" fmla="*/ 37 h 44"/>
                <a:gd name="T2" fmla="*/ 19 w 106"/>
                <a:gd name="T3" fmla="*/ 37 h 44"/>
                <a:gd name="T4" fmla="*/ 103 w 106"/>
                <a:gd name="T5" fmla="*/ 4 h 44"/>
                <a:gd name="T6" fmla="*/ 103 w 106"/>
                <a:gd name="T7" fmla="*/ 4 h 44"/>
                <a:gd name="T8" fmla="*/ 104 w 106"/>
                <a:gd name="T9" fmla="*/ 4 h 44"/>
                <a:gd name="T10" fmla="*/ 106 w 106"/>
                <a:gd name="T11" fmla="*/ 3 h 44"/>
                <a:gd name="T12" fmla="*/ 104 w 106"/>
                <a:gd name="T13" fmla="*/ 0 h 44"/>
                <a:gd name="T14" fmla="*/ 103 w 106"/>
                <a:gd name="T15" fmla="*/ 1 h 44"/>
                <a:gd name="T16" fmla="*/ 102 w 106"/>
                <a:gd name="T17" fmla="*/ 1 h 44"/>
                <a:gd name="T18" fmla="*/ 102 w 106"/>
                <a:gd name="T19" fmla="*/ 1 h 44"/>
                <a:gd name="T20" fmla="*/ 18 w 106"/>
                <a:gd name="T21" fmla="*/ 34 h 44"/>
                <a:gd name="T22" fmla="*/ 18 w 106"/>
                <a:gd name="T23" fmla="*/ 34 h 44"/>
                <a:gd name="T24" fmla="*/ 17 w 106"/>
                <a:gd name="T25" fmla="*/ 34 h 44"/>
                <a:gd name="T26" fmla="*/ 0 w 106"/>
                <a:gd name="T27" fmla="*/ 41 h 44"/>
                <a:gd name="T28" fmla="*/ 1 w 106"/>
                <a:gd name="T29" fmla="*/ 44 h 44"/>
                <a:gd name="T30" fmla="*/ 19 w 106"/>
                <a:gd name="T31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6" h="44">
                  <a:moveTo>
                    <a:pt x="19" y="37"/>
                  </a:moveTo>
                  <a:cubicBezTo>
                    <a:pt x="19" y="37"/>
                    <a:pt x="19" y="37"/>
                    <a:pt x="19" y="37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4" y="4"/>
                    <a:pt x="104" y="4"/>
                    <a:pt x="104" y="4"/>
                  </a:cubicBezTo>
                  <a:cubicBezTo>
                    <a:pt x="106" y="3"/>
                    <a:pt x="106" y="3"/>
                    <a:pt x="106" y="3"/>
                  </a:cubicBezTo>
                  <a:cubicBezTo>
                    <a:pt x="105" y="2"/>
                    <a:pt x="105" y="1"/>
                    <a:pt x="104" y="0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2"/>
                    <a:pt x="1" y="43"/>
                    <a:pt x="1" y="44"/>
                  </a:cubicBezTo>
                  <a:cubicBezTo>
                    <a:pt x="19" y="37"/>
                    <a:pt x="19" y="37"/>
                    <a:pt x="19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5" name="Freeform 72"/>
            <p:cNvSpPr/>
            <p:nvPr/>
          </p:nvSpPr>
          <p:spPr bwMode="auto">
            <a:xfrm>
              <a:off x="3359150" y="2630488"/>
              <a:ext cx="573088" cy="234950"/>
            </a:xfrm>
            <a:custGeom>
              <a:avLst/>
              <a:gdLst>
                <a:gd name="T0" fmla="*/ 13 w 95"/>
                <a:gd name="T1" fmla="*/ 34 h 39"/>
                <a:gd name="T2" fmla="*/ 13 w 95"/>
                <a:gd name="T3" fmla="*/ 34 h 39"/>
                <a:gd name="T4" fmla="*/ 95 w 95"/>
                <a:gd name="T5" fmla="*/ 2 h 39"/>
                <a:gd name="T6" fmla="*/ 92 w 95"/>
                <a:gd name="T7" fmla="*/ 0 h 39"/>
                <a:gd name="T8" fmla="*/ 12 w 95"/>
                <a:gd name="T9" fmla="*/ 31 h 39"/>
                <a:gd name="T10" fmla="*/ 12 w 95"/>
                <a:gd name="T11" fmla="*/ 31 h 39"/>
                <a:gd name="T12" fmla="*/ 11 w 95"/>
                <a:gd name="T13" fmla="*/ 31 h 39"/>
                <a:gd name="T14" fmla="*/ 0 w 95"/>
                <a:gd name="T15" fmla="*/ 36 h 39"/>
                <a:gd name="T16" fmla="*/ 0 w 95"/>
                <a:gd name="T17" fmla="*/ 39 h 39"/>
                <a:gd name="T18" fmla="*/ 13 w 95"/>
                <a:gd name="T19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39">
                  <a:moveTo>
                    <a:pt x="13" y="34"/>
                  </a:moveTo>
                  <a:cubicBezTo>
                    <a:pt x="13" y="34"/>
                    <a:pt x="13" y="34"/>
                    <a:pt x="13" y="34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4" y="1"/>
                    <a:pt x="93" y="1"/>
                    <a:pt x="92" y="0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7"/>
                    <a:pt x="0" y="38"/>
                    <a:pt x="0" y="39"/>
                  </a:cubicBezTo>
                  <a:cubicBezTo>
                    <a:pt x="13" y="34"/>
                    <a:pt x="13" y="34"/>
                    <a:pt x="13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6" name="Freeform 73"/>
            <p:cNvSpPr/>
            <p:nvPr/>
          </p:nvSpPr>
          <p:spPr bwMode="auto">
            <a:xfrm>
              <a:off x="3395662" y="2570163"/>
              <a:ext cx="420688" cy="174625"/>
            </a:xfrm>
            <a:custGeom>
              <a:avLst/>
              <a:gdLst>
                <a:gd name="T0" fmla="*/ 1 w 70"/>
                <a:gd name="T1" fmla="*/ 29 h 29"/>
                <a:gd name="T2" fmla="*/ 1 w 70"/>
                <a:gd name="T3" fmla="*/ 29 h 29"/>
                <a:gd name="T4" fmla="*/ 70 w 70"/>
                <a:gd name="T5" fmla="*/ 1 h 29"/>
                <a:gd name="T6" fmla="*/ 65 w 70"/>
                <a:gd name="T7" fmla="*/ 0 h 29"/>
                <a:gd name="T8" fmla="*/ 3 w 70"/>
                <a:gd name="T9" fmla="*/ 24 h 29"/>
                <a:gd name="T10" fmla="*/ 0 w 70"/>
                <a:gd name="T11" fmla="*/ 29 h 29"/>
                <a:gd name="T12" fmla="*/ 0 w 70"/>
                <a:gd name="T13" fmla="*/ 29 h 29"/>
                <a:gd name="T14" fmla="*/ 1 w 70"/>
                <a:gd name="T1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29">
                  <a:moveTo>
                    <a:pt x="1" y="29"/>
                  </a:moveTo>
                  <a:cubicBezTo>
                    <a:pt x="1" y="29"/>
                    <a:pt x="1" y="29"/>
                    <a:pt x="1" y="29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69" y="1"/>
                    <a:pt x="67" y="0"/>
                    <a:pt x="65" y="0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2" y="26"/>
                    <a:pt x="1" y="27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lnTo>
                    <a:pt x="1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7" name="Freeform 74"/>
            <p:cNvSpPr/>
            <p:nvPr/>
          </p:nvSpPr>
          <p:spPr bwMode="auto">
            <a:xfrm>
              <a:off x="3617912" y="3089275"/>
              <a:ext cx="373063" cy="157163"/>
            </a:xfrm>
            <a:custGeom>
              <a:avLst/>
              <a:gdLst>
                <a:gd name="T0" fmla="*/ 6 w 62"/>
                <a:gd name="T1" fmla="*/ 26 h 26"/>
                <a:gd name="T2" fmla="*/ 58 w 62"/>
                <a:gd name="T3" fmla="*/ 5 h 26"/>
                <a:gd name="T4" fmla="*/ 62 w 62"/>
                <a:gd name="T5" fmla="*/ 0 h 26"/>
                <a:gd name="T6" fmla="*/ 0 w 62"/>
                <a:gd name="T7" fmla="*/ 25 h 26"/>
                <a:gd name="T8" fmla="*/ 6 w 62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6">
                  <a:moveTo>
                    <a:pt x="6" y="26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60" y="4"/>
                    <a:pt x="61" y="2"/>
                    <a:pt x="62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" y="25"/>
                    <a:pt x="4" y="26"/>
                    <a:pt x="6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8" name="Freeform 75"/>
            <p:cNvSpPr/>
            <p:nvPr/>
          </p:nvSpPr>
          <p:spPr bwMode="auto">
            <a:xfrm>
              <a:off x="3490912" y="2962275"/>
              <a:ext cx="549275" cy="228600"/>
            </a:xfrm>
            <a:custGeom>
              <a:avLst/>
              <a:gdLst>
                <a:gd name="T0" fmla="*/ 12 w 91"/>
                <a:gd name="T1" fmla="*/ 34 h 38"/>
                <a:gd name="T2" fmla="*/ 13 w 91"/>
                <a:gd name="T3" fmla="*/ 34 h 38"/>
                <a:gd name="T4" fmla="*/ 90 w 91"/>
                <a:gd name="T5" fmla="*/ 4 h 38"/>
                <a:gd name="T6" fmla="*/ 91 w 91"/>
                <a:gd name="T7" fmla="*/ 0 h 38"/>
                <a:gd name="T8" fmla="*/ 11 w 91"/>
                <a:gd name="T9" fmla="*/ 31 h 38"/>
                <a:gd name="T10" fmla="*/ 11 w 91"/>
                <a:gd name="T11" fmla="*/ 31 h 38"/>
                <a:gd name="T12" fmla="*/ 11 w 91"/>
                <a:gd name="T13" fmla="*/ 31 h 38"/>
                <a:gd name="T14" fmla="*/ 0 w 91"/>
                <a:gd name="T15" fmla="*/ 36 h 38"/>
                <a:gd name="T16" fmla="*/ 3 w 91"/>
                <a:gd name="T17" fmla="*/ 38 h 38"/>
                <a:gd name="T18" fmla="*/ 12 w 91"/>
                <a:gd name="T19" fmla="*/ 35 h 38"/>
                <a:gd name="T20" fmla="*/ 12 w 91"/>
                <a:gd name="T21" fmla="*/ 3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38">
                  <a:moveTo>
                    <a:pt x="12" y="34"/>
                  </a:moveTo>
                  <a:cubicBezTo>
                    <a:pt x="13" y="34"/>
                    <a:pt x="13" y="34"/>
                    <a:pt x="13" y="34"/>
                  </a:cubicBezTo>
                  <a:cubicBezTo>
                    <a:pt x="90" y="4"/>
                    <a:pt x="90" y="4"/>
                    <a:pt x="90" y="4"/>
                  </a:cubicBezTo>
                  <a:cubicBezTo>
                    <a:pt x="91" y="2"/>
                    <a:pt x="91" y="1"/>
                    <a:pt x="91" y="0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36"/>
                    <a:pt x="2" y="37"/>
                    <a:pt x="3" y="38"/>
                  </a:cubicBezTo>
                  <a:cubicBezTo>
                    <a:pt x="12" y="35"/>
                    <a:pt x="12" y="35"/>
                    <a:pt x="12" y="35"/>
                  </a:cubicBezTo>
                  <a:lnTo>
                    <a:pt x="12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9" name="Freeform 76"/>
            <p:cNvSpPr/>
            <p:nvPr/>
          </p:nvSpPr>
          <p:spPr bwMode="auto">
            <a:xfrm>
              <a:off x="3419475" y="2852738"/>
              <a:ext cx="627063" cy="260350"/>
            </a:xfrm>
            <a:custGeom>
              <a:avLst/>
              <a:gdLst>
                <a:gd name="T0" fmla="*/ 18 w 104"/>
                <a:gd name="T1" fmla="*/ 37 h 43"/>
                <a:gd name="T2" fmla="*/ 19 w 104"/>
                <a:gd name="T3" fmla="*/ 37 h 43"/>
                <a:gd name="T4" fmla="*/ 102 w 104"/>
                <a:gd name="T5" fmla="*/ 4 h 43"/>
                <a:gd name="T6" fmla="*/ 103 w 104"/>
                <a:gd name="T7" fmla="*/ 3 h 43"/>
                <a:gd name="T8" fmla="*/ 103 w 104"/>
                <a:gd name="T9" fmla="*/ 3 h 43"/>
                <a:gd name="T10" fmla="*/ 104 w 104"/>
                <a:gd name="T11" fmla="*/ 3 h 43"/>
                <a:gd name="T12" fmla="*/ 103 w 104"/>
                <a:gd name="T13" fmla="*/ 0 h 43"/>
                <a:gd name="T14" fmla="*/ 102 w 104"/>
                <a:gd name="T15" fmla="*/ 0 h 43"/>
                <a:gd name="T16" fmla="*/ 101 w 104"/>
                <a:gd name="T17" fmla="*/ 0 h 43"/>
                <a:gd name="T18" fmla="*/ 101 w 104"/>
                <a:gd name="T19" fmla="*/ 0 h 43"/>
                <a:gd name="T20" fmla="*/ 17 w 104"/>
                <a:gd name="T21" fmla="*/ 33 h 43"/>
                <a:gd name="T22" fmla="*/ 17 w 104"/>
                <a:gd name="T23" fmla="*/ 34 h 43"/>
                <a:gd name="T24" fmla="*/ 17 w 104"/>
                <a:gd name="T25" fmla="*/ 34 h 43"/>
                <a:gd name="T26" fmla="*/ 0 w 104"/>
                <a:gd name="T27" fmla="*/ 40 h 43"/>
                <a:gd name="T28" fmla="*/ 2 w 104"/>
                <a:gd name="T29" fmla="*/ 43 h 43"/>
                <a:gd name="T30" fmla="*/ 18 w 104"/>
                <a:gd name="T31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" h="43">
                  <a:moveTo>
                    <a:pt x="18" y="37"/>
                  </a:moveTo>
                  <a:cubicBezTo>
                    <a:pt x="19" y="37"/>
                    <a:pt x="19" y="37"/>
                    <a:pt x="19" y="37"/>
                  </a:cubicBezTo>
                  <a:cubicBezTo>
                    <a:pt x="102" y="4"/>
                    <a:pt x="102" y="4"/>
                    <a:pt x="102" y="4"/>
                  </a:cubicBezTo>
                  <a:cubicBezTo>
                    <a:pt x="103" y="3"/>
                    <a:pt x="103" y="3"/>
                    <a:pt x="103" y="3"/>
                  </a:cubicBezTo>
                  <a:cubicBezTo>
                    <a:pt x="103" y="3"/>
                    <a:pt x="103" y="3"/>
                    <a:pt x="103" y="3"/>
                  </a:cubicBezTo>
                  <a:cubicBezTo>
                    <a:pt x="104" y="3"/>
                    <a:pt x="104" y="3"/>
                    <a:pt x="104" y="3"/>
                  </a:cubicBezTo>
                  <a:cubicBezTo>
                    <a:pt x="104" y="2"/>
                    <a:pt x="104" y="1"/>
                    <a:pt x="103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1"/>
                    <a:pt x="1" y="42"/>
                    <a:pt x="2" y="43"/>
                  </a:cubicBezTo>
                  <a:cubicBezTo>
                    <a:pt x="18" y="37"/>
                    <a:pt x="18" y="37"/>
                    <a:pt x="18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0" name="Freeform 77"/>
            <p:cNvSpPr/>
            <p:nvPr/>
          </p:nvSpPr>
          <p:spPr bwMode="auto">
            <a:xfrm>
              <a:off x="3732212" y="3173413"/>
              <a:ext cx="180975" cy="73025"/>
            </a:xfrm>
            <a:custGeom>
              <a:avLst/>
              <a:gdLst>
                <a:gd name="T0" fmla="*/ 30 w 30"/>
                <a:gd name="T1" fmla="*/ 0 h 12"/>
                <a:gd name="T2" fmla="*/ 0 w 30"/>
                <a:gd name="T3" fmla="*/ 12 h 12"/>
                <a:gd name="T4" fmla="*/ 30 w 30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12">
                  <a:moveTo>
                    <a:pt x="30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11" y="11"/>
                    <a:pt x="22" y="7"/>
                    <a:pt x="3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1" name="Freeform 78"/>
            <p:cNvSpPr/>
            <p:nvPr/>
          </p:nvSpPr>
          <p:spPr bwMode="auto">
            <a:xfrm>
              <a:off x="3546475" y="3022600"/>
              <a:ext cx="481013" cy="198438"/>
            </a:xfrm>
            <a:custGeom>
              <a:avLst/>
              <a:gdLst>
                <a:gd name="T0" fmla="*/ 7 w 80"/>
                <a:gd name="T1" fmla="*/ 32 h 33"/>
                <a:gd name="T2" fmla="*/ 7 w 80"/>
                <a:gd name="T3" fmla="*/ 32 h 33"/>
                <a:gd name="T4" fmla="*/ 78 w 80"/>
                <a:gd name="T5" fmla="*/ 4 h 33"/>
                <a:gd name="T6" fmla="*/ 80 w 80"/>
                <a:gd name="T7" fmla="*/ 0 h 33"/>
                <a:gd name="T8" fmla="*/ 6 w 80"/>
                <a:gd name="T9" fmla="*/ 29 h 33"/>
                <a:gd name="T10" fmla="*/ 5 w 80"/>
                <a:gd name="T11" fmla="*/ 29 h 33"/>
                <a:gd name="T12" fmla="*/ 5 w 80"/>
                <a:gd name="T13" fmla="*/ 29 h 33"/>
                <a:gd name="T14" fmla="*/ 0 w 80"/>
                <a:gd name="T15" fmla="*/ 31 h 33"/>
                <a:gd name="T16" fmla="*/ 4 w 80"/>
                <a:gd name="T17" fmla="*/ 33 h 33"/>
                <a:gd name="T18" fmla="*/ 6 w 80"/>
                <a:gd name="T19" fmla="*/ 32 h 33"/>
                <a:gd name="T20" fmla="*/ 7 w 80"/>
                <a:gd name="T21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33">
                  <a:moveTo>
                    <a:pt x="7" y="32"/>
                  </a:moveTo>
                  <a:cubicBezTo>
                    <a:pt x="7" y="32"/>
                    <a:pt x="7" y="32"/>
                    <a:pt x="7" y="32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8" y="3"/>
                    <a:pt x="79" y="1"/>
                    <a:pt x="80" y="0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" y="32"/>
                    <a:pt x="3" y="33"/>
                    <a:pt x="4" y="33"/>
                  </a:cubicBezTo>
                  <a:cubicBezTo>
                    <a:pt x="6" y="32"/>
                    <a:pt x="6" y="32"/>
                    <a:pt x="6" y="32"/>
                  </a:cubicBezTo>
                  <a:lnTo>
                    <a:pt x="7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2" name="Freeform 79"/>
            <p:cNvSpPr/>
            <p:nvPr/>
          </p:nvSpPr>
          <p:spPr bwMode="auto">
            <a:xfrm>
              <a:off x="3449637" y="2901950"/>
              <a:ext cx="596900" cy="254000"/>
            </a:xfrm>
            <a:custGeom>
              <a:avLst/>
              <a:gdLst>
                <a:gd name="T0" fmla="*/ 16 w 99"/>
                <a:gd name="T1" fmla="*/ 37 h 42"/>
                <a:gd name="T2" fmla="*/ 17 w 99"/>
                <a:gd name="T3" fmla="*/ 36 h 42"/>
                <a:gd name="T4" fmla="*/ 99 w 99"/>
                <a:gd name="T5" fmla="*/ 4 h 42"/>
                <a:gd name="T6" fmla="*/ 99 w 99"/>
                <a:gd name="T7" fmla="*/ 0 h 42"/>
                <a:gd name="T8" fmla="*/ 15 w 99"/>
                <a:gd name="T9" fmla="*/ 33 h 42"/>
                <a:gd name="T10" fmla="*/ 15 w 99"/>
                <a:gd name="T11" fmla="*/ 33 h 42"/>
                <a:gd name="T12" fmla="*/ 15 w 99"/>
                <a:gd name="T13" fmla="*/ 34 h 42"/>
                <a:gd name="T14" fmla="*/ 0 w 99"/>
                <a:gd name="T15" fmla="*/ 39 h 42"/>
                <a:gd name="T16" fmla="*/ 3 w 99"/>
                <a:gd name="T17" fmla="*/ 42 h 42"/>
                <a:gd name="T18" fmla="*/ 16 w 99"/>
                <a:gd name="T19" fmla="*/ 3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42">
                  <a:moveTo>
                    <a:pt x="16" y="37"/>
                  </a:moveTo>
                  <a:cubicBezTo>
                    <a:pt x="17" y="36"/>
                    <a:pt x="17" y="36"/>
                    <a:pt x="17" y="36"/>
                  </a:cubicBezTo>
                  <a:cubicBezTo>
                    <a:pt x="99" y="4"/>
                    <a:pt x="99" y="4"/>
                    <a:pt x="99" y="4"/>
                  </a:cubicBezTo>
                  <a:cubicBezTo>
                    <a:pt x="99" y="3"/>
                    <a:pt x="99" y="2"/>
                    <a:pt x="99" y="0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" y="40"/>
                    <a:pt x="2" y="41"/>
                    <a:pt x="3" y="42"/>
                  </a:cubicBezTo>
                  <a:cubicBezTo>
                    <a:pt x="16" y="37"/>
                    <a:pt x="16" y="37"/>
                    <a:pt x="16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3" name="Freeform 80"/>
            <p:cNvSpPr/>
            <p:nvPr/>
          </p:nvSpPr>
          <p:spPr bwMode="auto">
            <a:xfrm>
              <a:off x="3389312" y="2798763"/>
              <a:ext cx="644525" cy="271463"/>
            </a:xfrm>
            <a:custGeom>
              <a:avLst/>
              <a:gdLst>
                <a:gd name="T0" fmla="*/ 20 w 107"/>
                <a:gd name="T1" fmla="*/ 38 h 45"/>
                <a:gd name="T2" fmla="*/ 20 w 107"/>
                <a:gd name="T3" fmla="*/ 38 h 45"/>
                <a:gd name="T4" fmla="*/ 104 w 107"/>
                <a:gd name="T5" fmla="*/ 5 h 45"/>
                <a:gd name="T6" fmla="*/ 105 w 107"/>
                <a:gd name="T7" fmla="*/ 5 h 45"/>
                <a:gd name="T8" fmla="*/ 105 w 107"/>
                <a:gd name="T9" fmla="*/ 5 h 45"/>
                <a:gd name="T10" fmla="*/ 107 w 107"/>
                <a:gd name="T11" fmla="*/ 4 h 45"/>
                <a:gd name="T12" fmla="*/ 107 w 107"/>
                <a:gd name="T13" fmla="*/ 0 h 45"/>
                <a:gd name="T14" fmla="*/ 104 w 107"/>
                <a:gd name="T15" fmla="*/ 1 h 45"/>
                <a:gd name="T16" fmla="*/ 103 w 107"/>
                <a:gd name="T17" fmla="*/ 1 h 45"/>
                <a:gd name="T18" fmla="*/ 103 w 107"/>
                <a:gd name="T19" fmla="*/ 2 h 45"/>
                <a:gd name="T20" fmla="*/ 19 w 107"/>
                <a:gd name="T21" fmla="*/ 35 h 45"/>
                <a:gd name="T22" fmla="*/ 19 w 107"/>
                <a:gd name="T23" fmla="*/ 35 h 45"/>
                <a:gd name="T24" fmla="*/ 19 w 107"/>
                <a:gd name="T25" fmla="*/ 35 h 45"/>
                <a:gd name="T26" fmla="*/ 0 w 107"/>
                <a:gd name="T27" fmla="*/ 42 h 45"/>
                <a:gd name="T28" fmla="*/ 2 w 107"/>
                <a:gd name="T29" fmla="*/ 45 h 45"/>
                <a:gd name="T30" fmla="*/ 20 w 107"/>
                <a:gd name="T31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7" h="45">
                  <a:moveTo>
                    <a:pt x="20" y="38"/>
                  </a:moveTo>
                  <a:cubicBezTo>
                    <a:pt x="20" y="38"/>
                    <a:pt x="20" y="38"/>
                    <a:pt x="20" y="38"/>
                  </a:cubicBezTo>
                  <a:cubicBezTo>
                    <a:pt x="104" y="5"/>
                    <a:pt x="104" y="5"/>
                    <a:pt x="104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7" y="4"/>
                    <a:pt x="107" y="4"/>
                    <a:pt x="107" y="4"/>
                  </a:cubicBezTo>
                  <a:cubicBezTo>
                    <a:pt x="107" y="2"/>
                    <a:pt x="107" y="1"/>
                    <a:pt x="107" y="0"/>
                  </a:cubicBezTo>
                  <a:cubicBezTo>
                    <a:pt x="104" y="1"/>
                    <a:pt x="104" y="1"/>
                    <a:pt x="104" y="1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" y="43"/>
                    <a:pt x="1" y="44"/>
                    <a:pt x="2" y="45"/>
                  </a:cubicBezTo>
                  <a:cubicBezTo>
                    <a:pt x="20" y="38"/>
                    <a:pt x="20" y="38"/>
                    <a:pt x="20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54" name="Freeform 95"/>
          <p:cNvSpPr/>
          <p:nvPr/>
        </p:nvSpPr>
        <p:spPr bwMode="auto">
          <a:xfrm>
            <a:off x="3602832" y="1197167"/>
            <a:ext cx="1938336" cy="1941350"/>
          </a:xfrm>
          <a:custGeom>
            <a:avLst/>
            <a:gdLst>
              <a:gd name="T0" fmla="*/ 499 w 508"/>
              <a:gd name="T1" fmla="*/ 237 h 508"/>
              <a:gd name="T2" fmla="*/ 237 w 508"/>
              <a:gd name="T3" fmla="*/ 9 h 508"/>
              <a:gd name="T4" fmla="*/ 9 w 508"/>
              <a:gd name="T5" fmla="*/ 271 h 508"/>
              <a:gd name="T6" fmla="*/ 271 w 508"/>
              <a:gd name="T7" fmla="*/ 499 h 508"/>
              <a:gd name="T8" fmla="*/ 499 w 508"/>
              <a:gd name="T9" fmla="*/ 237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8" h="508">
                <a:moveTo>
                  <a:pt x="499" y="237"/>
                </a:moveTo>
                <a:cubicBezTo>
                  <a:pt x="489" y="102"/>
                  <a:pt x="372" y="0"/>
                  <a:pt x="237" y="9"/>
                </a:cubicBezTo>
                <a:cubicBezTo>
                  <a:pt x="102" y="19"/>
                  <a:pt x="0" y="136"/>
                  <a:pt x="9" y="271"/>
                </a:cubicBezTo>
                <a:cubicBezTo>
                  <a:pt x="19" y="406"/>
                  <a:pt x="136" y="508"/>
                  <a:pt x="271" y="499"/>
                </a:cubicBezTo>
                <a:cubicBezTo>
                  <a:pt x="406" y="489"/>
                  <a:pt x="508" y="372"/>
                  <a:pt x="499" y="237"/>
                </a:cubicBezTo>
                <a:close/>
              </a:path>
            </a:pathLst>
          </a:custGeom>
          <a:blipFill dpi="0" rotWithShape="1">
            <a:blip r:embed="rId4" cstate="email"/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5" name="Oval 97"/>
          <p:cNvSpPr>
            <a:spLocks noChangeArrowheads="1"/>
          </p:cNvSpPr>
          <p:nvPr/>
        </p:nvSpPr>
        <p:spPr bwMode="auto">
          <a:xfrm>
            <a:off x="5403056" y="513667"/>
            <a:ext cx="319088" cy="319088"/>
          </a:xfrm>
          <a:prstGeom prst="ellipse">
            <a:avLst/>
          </a:prstGeom>
          <a:solidFill>
            <a:srgbClr val="36597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6" name="Oval 98"/>
          <p:cNvSpPr>
            <a:spLocks noChangeArrowheads="1"/>
          </p:cNvSpPr>
          <p:nvPr/>
        </p:nvSpPr>
        <p:spPr bwMode="auto">
          <a:xfrm>
            <a:off x="2793206" y="1364567"/>
            <a:ext cx="180975" cy="187325"/>
          </a:xfrm>
          <a:prstGeom prst="ellipse">
            <a:avLst/>
          </a:prstGeom>
          <a:solidFill>
            <a:srgbClr val="36597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7" name="Freeform 95"/>
          <p:cNvSpPr/>
          <p:nvPr/>
        </p:nvSpPr>
        <p:spPr bwMode="auto">
          <a:xfrm>
            <a:off x="3801036" y="1395679"/>
            <a:ext cx="1541928" cy="1544326"/>
          </a:xfrm>
          <a:custGeom>
            <a:avLst/>
            <a:gdLst>
              <a:gd name="T0" fmla="*/ 499 w 508"/>
              <a:gd name="T1" fmla="*/ 237 h 508"/>
              <a:gd name="T2" fmla="*/ 237 w 508"/>
              <a:gd name="T3" fmla="*/ 9 h 508"/>
              <a:gd name="T4" fmla="*/ 9 w 508"/>
              <a:gd name="T5" fmla="*/ 271 h 508"/>
              <a:gd name="T6" fmla="*/ 271 w 508"/>
              <a:gd name="T7" fmla="*/ 499 h 508"/>
              <a:gd name="T8" fmla="*/ 499 w 508"/>
              <a:gd name="T9" fmla="*/ 237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8" h="508">
                <a:moveTo>
                  <a:pt x="499" y="237"/>
                </a:moveTo>
                <a:cubicBezTo>
                  <a:pt x="489" y="102"/>
                  <a:pt x="372" y="0"/>
                  <a:pt x="237" y="9"/>
                </a:cubicBezTo>
                <a:cubicBezTo>
                  <a:pt x="102" y="19"/>
                  <a:pt x="0" y="136"/>
                  <a:pt x="9" y="271"/>
                </a:cubicBezTo>
                <a:cubicBezTo>
                  <a:pt x="19" y="406"/>
                  <a:pt x="136" y="508"/>
                  <a:pt x="271" y="499"/>
                </a:cubicBezTo>
                <a:cubicBezTo>
                  <a:pt x="406" y="489"/>
                  <a:pt x="508" y="372"/>
                  <a:pt x="499" y="237"/>
                </a:cubicBezTo>
                <a:close/>
              </a:path>
            </a:pathLst>
          </a:custGeom>
          <a:solidFill>
            <a:srgbClr val="CE263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4171661" y="1699584"/>
            <a:ext cx="942566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6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  <a:endParaRPr lang="zh-CN" altLang="en-US" sz="66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2678906" y="2445654"/>
            <a:ext cx="596900" cy="596901"/>
            <a:chOff x="447675" y="2901950"/>
            <a:chExt cx="596900" cy="596901"/>
          </a:xfrm>
          <a:solidFill>
            <a:srgbClr val="365974"/>
          </a:solidFill>
        </p:grpSpPr>
        <p:sp>
          <p:nvSpPr>
            <p:cNvPr id="60" name="Freeform 81"/>
            <p:cNvSpPr/>
            <p:nvPr/>
          </p:nvSpPr>
          <p:spPr bwMode="auto">
            <a:xfrm>
              <a:off x="465137" y="3070225"/>
              <a:ext cx="555625" cy="236538"/>
            </a:xfrm>
            <a:custGeom>
              <a:avLst/>
              <a:gdLst>
                <a:gd name="T0" fmla="*/ 17 w 92"/>
                <a:gd name="T1" fmla="*/ 32 h 39"/>
                <a:gd name="T2" fmla="*/ 17 w 92"/>
                <a:gd name="T3" fmla="*/ 32 h 39"/>
                <a:gd name="T4" fmla="*/ 89 w 92"/>
                <a:gd name="T5" fmla="*/ 4 h 39"/>
                <a:gd name="T6" fmla="*/ 90 w 92"/>
                <a:gd name="T7" fmla="*/ 4 h 39"/>
                <a:gd name="T8" fmla="*/ 90 w 92"/>
                <a:gd name="T9" fmla="*/ 4 h 39"/>
                <a:gd name="T10" fmla="*/ 92 w 92"/>
                <a:gd name="T11" fmla="*/ 3 h 39"/>
                <a:gd name="T12" fmla="*/ 91 w 92"/>
                <a:gd name="T13" fmla="*/ 0 h 39"/>
                <a:gd name="T14" fmla="*/ 89 w 92"/>
                <a:gd name="T15" fmla="*/ 1 h 39"/>
                <a:gd name="T16" fmla="*/ 89 w 92"/>
                <a:gd name="T17" fmla="*/ 1 h 39"/>
                <a:gd name="T18" fmla="*/ 88 w 92"/>
                <a:gd name="T19" fmla="*/ 1 h 39"/>
                <a:gd name="T20" fmla="*/ 16 w 92"/>
                <a:gd name="T21" fmla="*/ 30 h 39"/>
                <a:gd name="T22" fmla="*/ 16 w 92"/>
                <a:gd name="T23" fmla="*/ 30 h 39"/>
                <a:gd name="T24" fmla="*/ 15 w 92"/>
                <a:gd name="T25" fmla="*/ 30 h 39"/>
                <a:gd name="T26" fmla="*/ 0 w 92"/>
                <a:gd name="T27" fmla="*/ 36 h 39"/>
                <a:gd name="T28" fmla="*/ 1 w 92"/>
                <a:gd name="T29" fmla="*/ 39 h 39"/>
                <a:gd name="T30" fmla="*/ 17 w 92"/>
                <a:gd name="T31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" h="39">
                  <a:moveTo>
                    <a:pt x="17" y="32"/>
                  </a:moveTo>
                  <a:cubicBezTo>
                    <a:pt x="17" y="32"/>
                    <a:pt x="17" y="32"/>
                    <a:pt x="17" y="32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90" y="4"/>
                    <a:pt x="90" y="4"/>
                    <a:pt x="90" y="4"/>
                  </a:cubicBezTo>
                  <a:cubicBezTo>
                    <a:pt x="90" y="4"/>
                    <a:pt x="90" y="4"/>
                    <a:pt x="90" y="4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92" y="2"/>
                    <a:pt x="92" y="1"/>
                    <a:pt x="91" y="0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8" y="1"/>
                    <a:pt x="88" y="1"/>
                    <a:pt x="88" y="1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7"/>
                    <a:pt x="0" y="38"/>
                    <a:pt x="1" y="39"/>
                  </a:cubicBezTo>
                  <a:cubicBezTo>
                    <a:pt x="17" y="32"/>
                    <a:pt x="17" y="32"/>
                    <a:pt x="17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" name="Freeform 82"/>
            <p:cNvSpPr/>
            <p:nvPr/>
          </p:nvSpPr>
          <p:spPr bwMode="auto">
            <a:xfrm>
              <a:off x="447675" y="2998788"/>
              <a:ext cx="530225" cy="217488"/>
            </a:xfrm>
            <a:custGeom>
              <a:avLst/>
              <a:gdLst>
                <a:gd name="T0" fmla="*/ 14 w 88"/>
                <a:gd name="T1" fmla="*/ 31 h 36"/>
                <a:gd name="T2" fmla="*/ 15 w 88"/>
                <a:gd name="T3" fmla="*/ 31 h 36"/>
                <a:gd name="T4" fmla="*/ 87 w 88"/>
                <a:gd name="T5" fmla="*/ 2 h 36"/>
                <a:gd name="T6" fmla="*/ 87 w 88"/>
                <a:gd name="T7" fmla="*/ 2 h 36"/>
                <a:gd name="T8" fmla="*/ 88 w 88"/>
                <a:gd name="T9" fmla="*/ 2 h 36"/>
                <a:gd name="T10" fmla="*/ 88 w 88"/>
                <a:gd name="T11" fmla="*/ 2 h 36"/>
                <a:gd name="T12" fmla="*/ 86 w 88"/>
                <a:gd name="T13" fmla="*/ 0 h 36"/>
                <a:gd name="T14" fmla="*/ 14 w 88"/>
                <a:gd name="T15" fmla="*/ 28 h 36"/>
                <a:gd name="T16" fmla="*/ 13 w 88"/>
                <a:gd name="T17" fmla="*/ 28 h 36"/>
                <a:gd name="T18" fmla="*/ 13 w 88"/>
                <a:gd name="T19" fmla="*/ 28 h 36"/>
                <a:gd name="T20" fmla="*/ 0 w 88"/>
                <a:gd name="T21" fmla="*/ 33 h 36"/>
                <a:gd name="T22" fmla="*/ 1 w 88"/>
                <a:gd name="T23" fmla="*/ 36 h 36"/>
                <a:gd name="T24" fmla="*/ 14 w 88"/>
                <a:gd name="T25" fmla="*/ 3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36">
                  <a:moveTo>
                    <a:pt x="14" y="31"/>
                  </a:moveTo>
                  <a:cubicBezTo>
                    <a:pt x="15" y="31"/>
                    <a:pt x="15" y="31"/>
                    <a:pt x="15" y="31"/>
                  </a:cubicBezTo>
                  <a:cubicBezTo>
                    <a:pt x="87" y="2"/>
                    <a:pt x="87" y="2"/>
                    <a:pt x="87" y="2"/>
                  </a:cubicBezTo>
                  <a:cubicBezTo>
                    <a:pt x="87" y="2"/>
                    <a:pt x="87" y="2"/>
                    <a:pt x="87" y="2"/>
                  </a:cubicBezTo>
                  <a:cubicBezTo>
                    <a:pt x="88" y="2"/>
                    <a:pt x="88" y="2"/>
                    <a:pt x="88" y="2"/>
                  </a:cubicBezTo>
                  <a:cubicBezTo>
                    <a:pt x="88" y="2"/>
                    <a:pt x="88" y="2"/>
                    <a:pt x="88" y="2"/>
                  </a:cubicBezTo>
                  <a:cubicBezTo>
                    <a:pt x="87" y="1"/>
                    <a:pt x="87" y="0"/>
                    <a:pt x="86" y="0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4"/>
                    <a:pt x="0" y="35"/>
                    <a:pt x="1" y="36"/>
                  </a:cubicBezTo>
                  <a:cubicBezTo>
                    <a:pt x="14" y="31"/>
                    <a:pt x="14" y="31"/>
                    <a:pt x="14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2" name="Freeform 83"/>
            <p:cNvSpPr/>
            <p:nvPr/>
          </p:nvSpPr>
          <p:spPr bwMode="auto">
            <a:xfrm>
              <a:off x="458787" y="2932113"/>
              <a:ext cx="441325" cy="187325"/>
            </a:xfrm>
            <a:custGeom>
              <a:avLst/>
              <a:gdLst>
                <a:gd name="T0" fmla="*/ 7 w 73"/>
                <a:gd name="T1" fmla="*/ 28 h 31"/>
                <a:gd name="T2" fmla="*/ 7 w 73"/>
                <a:gd name="T3" fmla="*/ 28 h 31"/>
                <a:gd name="T4" fmla="*/ 73 w 73"/>
                <a:gd name="T5" fmla="*/ 2 h 31"/>
                <a:gd name="T6" fmla="*/ 70 w 73"/>
                <a:gd name="T7" fmla="*/ 0 h 31"/>
                <a:gd name="T8" fmla="*/ 6 w 73"/>
                <a:gd name="T9" fmla="*/ 25 h 31"/>
                <a:gd name="T10" fmla="*/ 6 w 73"/>
                <a:gd name="T11" fmla="*/ 26 h 31"/>
                <a:gd name="T12" fmla="*/ 6 w 73"/>
                <a:gd name="T13" fmla="*/ 26 h 31"/>
                <a:gd name="T14" fmla="*/ 1 w 73"/>
                <a:gd name="T15" fmla="*/ 27 h 31"/>
                <a:gd name="T16" fmla="*/ 0 w 73"/>
                <a:gd name="T17" fmla="*/ 31 h 31"/>
                <a:gd name="T18" fmla="*/ 7 w 73"/>
                <a:gd name="T19" fmla="*/ 2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31">
                  <a:moveTo>
                    <a:pt x="7" y="28"/>
                  </a:moveTo>
                  <a:cubicBezTo>
                    <a:pt x="7" y="28"/>
                    <a:pt x="7" y="28"/>
                    <a:pt x="7" y="28"/>
                  </a:cubicBezTo>
                  <a:cubicBezTo>
                    <a:pt x="73" y="2"/>
                    <a:pt x="73" y="2"/>
                    <a:pt x="73" y="2"/>
                  </a:cubicBezTo>
                  <a:cubicBezTo>
                    <a:pt x="72" y="2"/>
                    <a:pt x="71" y="1"/>
                    <a:pt x="70" y="0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9"/>
                    <a:pt x="1" y="30"/>
                    <a:pt x="0" y="31"/>
                  </a:cubicBezTo>
                  <a:cubicBezTo>
                    <a:pt x="7" y="28"/>
                    <a:pt x="7" y="28"/>
                    <a:pt x="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3" name="Freeform 84"/>
            <p:cNvSpPr/>
            <p:nvPr/>
          </p:nvSpPr>
          <p:spPr bwMode="auto">
            <a:xfrm>
              <a:off x="531812" y="2901950"/>
              <a:ext cx="241300" cy="96838"/>
            </a:xfrm>
            <a:custGeom>
              <a:avLst/>
              <a:gdLst>
                <a:gd name="T0" fmla="*/ 32 w 40"/>
                <a:gd name="T1" fmla="*/ 0 h 16"/>
                <a:gd name="T2" fmla="*/ 31 w 40"/>
                <a:gd name="T3" fmla="*/ 0 h 16"/>
                <a:gd name="T4" fmla="*/ 6 w 40"/>
                <a:gd name="T5" fmla="*/ 10 h 16"/>
                <a:gd name="T6" fmla="*/ 0 w 40"/>
                <a:gd name="T7" fmla="*/ 16 h 16"/>
                <a:gd name="T8" fmla="*/ 40 w 40"/>
                <a:gd name="T9" fmla="*/ 0 h 16"/>
                <a:gd name="T10" fmla="*/ 32 w 4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16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3" y="12"/>
                    <a:pt x="1" y="14"/>
                    <a:pt x="0" y="16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7" y="0"/>
                    <a:pt x="35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4" name="Freeform 85"/>
            <p:cNvSpPr/>
            <p:nvPr/>
          </p:nvSpPr>
          <p:spPr bwMode="auto">
            <a:xfrm>
              <a:off x="454025" y="3033713"/>
              <a:ext cx="547688" cy="230188"/>
            </a:xfrm>
            <a:custGeom>
              <a:avLst/>
              <a:gdLst>
                <a:gd name="T0" fmla="*/ 16 w 91"/>
                <a:gd name="T1" fmla="*/ 32 h 38"/>
                <a:gd name="T2" fmla="*/ 16 w 91"/>
                <a:gd name="T3" fmla="*/ 32 h 38"/>
                <a:gd name="T4" fmla="*/ 89 w 91"/>
                <a:gd name="T5" fmla="*/ 3 h 38"/>
                <a:gd name="T6" fmla="*/ 89 w 91"/>
                <a:gd name="T7" fmla="*/ 3 h 38"/>
                <a:gd name="T8" fmla="*/ 89 w 91"/>
                <a:gd name="T9" fmla="*/ 3 h 38"/>
                <a:gd name="T10" fmla="*/ 91 w 91"/>
                <a:gd name="T11" fmla="*/ 2 h 38"/>
                <a:gd name="T12" fmla="*/ 90 w 91"/>
                <a:gd name="T13" fmla="*/ 0 h 38"/>
                <a:gd name="T14" fmla="*/ 88 w 91"/>
                <a:gd name="T15" fmla="*/ 0 h 38"/>
                <a:gd name="T16" fmla="*/ 88 w 91"/>
                <a:gd name="T17" fmla="*/ 0 h 38"/>
                <a:gd name="T18" fmla="*/ 88 w 91"/>
                <a:gd name="T19" fmla="*/ 0 h 38"/>
                <a:gd name="T20" fmla="*/ 15 w 91"/>
                <a:gd name="T21" fmla="*/ 29 h 38"/>
                <a:gd name="T22" fmla="*/ 15 w 91"/>
                <a:gd name="T23" fmla="*/ 29 h 38"/>
                <a:gd name="T24" fmla="*/ 15 w 91"/>
                <a:gd name="T25" fmla="*/ 29 h 38"/>
                <a:gd name="T26" fmla="*/ 0 w 91"/>
                <a:gd name="T27" fmla="*/ 35 h 38"/>
                <a:gd name="T28" fmla="*/ 1 w 91"/>
                <a:gd name="T29" fmla="*/ 38 h 38"/>
                <a:gd name="T30" fmla="*/ 16 w 91"/>
                <a:gd name="T31" fmla="*/ 3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1" h="38">
                  <a:moveTo>
                    <a:pt x="16" y="32"/>
                  </a:moveTo>
                  <a:cubicBezTo>
                    <a:pt x="16" y="32"/>
                    <a:pt x="16" y="32"/>
                    <a:pt x="16" y="32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91" y="2"/>
                    <a:pt x="91" y="2"/>
                    <a:pt x="91" y="2"/>
                  </a:cubicBezTo>
                  <a:cubicBezTo>
                    <a:pt x="91" y="1"/>
                    <a:pt x="90" y="0"/>
                    <a:pt x="90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6"/>
                    <a:pt x="0" y="37"/>
                    <a:pt x="1" y="38"/>
                  </a:cubicBezTo>
                  <a:cubicBezTo>
                    <a:pt x="16" y="32"/>
                    <a:pt x="16" y="32"/>
                    <a:pt x="16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5" name="Freeform 86"/>
            <p:cNvSpPr/>
            <p:nvPr/>
          </p:nvSpPr>
          <p:spPr bwMode="auto">
            <a:xfrm>
              <a:off x="454025" y="2962275"/>
              <a:ext cx="487363" cy="204788"/>
            </a:xfrm>
            <a:custGeom>
              <a:avLst/>
              <a:gdLst>
                <a:gd name="T0" fmla="*/ 11 w 81"/>
                <a:gd name="T1" fmla="*/ 30 h 34"/>
                <a:gd name="T2" fmla="*/ 11 w 81"/>
                <a:gd name="T3" fmla="*/ 30 h 34"/>
                <a:gd name="T4" fmla="*/ 81 w 81"/>
                <a:gd name="T5" fmla="*/ 2 h 34"/>
                <a:gd name="T6" fmla="*/ 79 w 81"/>
                <a:gd name="T7" fmla="*/ 0 h 34"/>
                <a:gd name="T8" fmla="*/ 10 w 81"/>
                <a:gd name="T9" fmla="*/ 27 h 34"/>
                <a:gd name="T10" fmla="*/ 10 w 81"/>
                <a:gd name="T11" fmla="*/ 27 h 34"/>
                <a:gd name="T12" fmla="*/ 9 w 81"/>
                <a:gd name="T13" fmla="*/ 27 h 34"/>
                <a:gd name="T14" fmla="*/ 0 w 81"/>
                <a:gd name="T15" fmla="*/ 31 h 34"/>
                <a:gd name="T16" fmla="*/ 0 w 81"/>
                <a:gd name="T17" fmla="*/ 34 h 34"/>
                <a:gd name="T18" fmla="*/ 11 w 81"/>
                <a:gd name="T19" fmla="*/ 3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34">
                  <a:moveTo>
                    <a:pt x="11" y="30"/>
                  </a:moveTo>
                  <a:cubicBezTo>
                    <a:pt x="11" y="30"/>
                    <a:pt x="11" y="30"/>
                    <a:pt x="11" y="30"/>
                  </a:cubicBezTo>
                  <a:cubicBezTo>
                    <a:pt x="81" y="2"/>
                    <a:pt x="81" y="2"/>
                    <a:pt x="81" y="2"/>
                  </a:cubicBezTo>
                  <a:cubicBezTo>
                    <a:pt x="81" y="2"/>
                    <a:pt x="80" y="1"/>
                    <a:pt x="79" y="0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2"/>
                    <a:pt x="0" y="33"/>
                    <a:pt x="0" y="34"/>
                  </a:cubicBezTo>
                  <a:cubicBezTo>
                    <a:pt x="11" y="30"/>
                    <a:pt x="11" y="30"/>
                    <a:pt x="11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6" name="Freeform 87"/>
            <p:cNvSpPr/>
            <p:nvPr/>
          </p:nvSpPr>
          <p:spPr bwMode="auto">
            <a:xfrm>
              <a:off x="484187" y="2913063"/>
              <a:ext cx="360363" cy="152400"/>
            </a:xfrm>
            <a:custGeom>
              <a:avLst/>
              <a:gdLst>
                <a:gd name="T0" fmla="*/ 0 w 60"/>
                <a:gd name="T1" fmla="*/ 25 h 25"/>
                <a:gd name="T2" fmla="*/ 1 w 60"/>
                <a:gd name="T3" fmla="*/ 24 h 25"/>
                <a:gd name="T4" fmla="*/ 60 w 60"/>
                <a:gd name="T5" fmla="*/ 1 h 25"/>
                <a:gd name="T6" fmla="*/ 56 w 60"/>
                <a:gd name="T7" fmla="*/ 0 h 25"/>
                <a:gd name="T8" fmla="*/ 2 w 60"/>
                <a:gd name="T9" fmla="*/ 21 h 25"/>
                <a:gd name="T10" fmla="*/ 0 w 60"/>
                <a:gd name="T11" fmla="*/ 25 h 25"/>
                <a:gd name="T12" fmla="*/ 0 w 60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5">
                  <a:moveTo>
                    <a:pt x="0" y="25"/>
                  </a:moveTo>
                  <a:cubicBezTo>
                    <a:pt x="1" y="24"/>
                    <a:pt x="1" y="24"/>
                    <a:pt x="1" y="24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59" y="0"/>
                    <a:pt x="58" y="0"/>
                    <a:pt x="56" y="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2"/>
                    <a:pt x="1" y="23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7" name="Freeform 88"/>
            <p:cNvSpPr/>
            <p:nvPr/>
          </p:nvSpPr>
          <p:spPr bwMode="auto">
            <a:xfrm>
              <a:off x="676275" y="3360738"/>
              <a:ext cx="319088" cy="133350"/>
            </a:xfrm>
            <a:custGeom>
              <a:avLst/>
              <a:gdLst>
                <a:gd name="T0" fmla="*/ 5 w 53"/>
                <a:gd name="T1" fmla="*/ 22 h 22"/>
                <a:gd name="T2" fmla="*/ 50 w 53"/>
                <a:gd name="T3" fmla="*/ 5 h 22"/>
                <a:gd name="T4" fmla="*/ 53 w 53"/>
                <a:gd name="T5" fmla="*/ 0 h 22"/>
                <a:gd name="T6" fmla="*/ 0 w 53"/>
                <a:gd name="T7" fmla="*/ 21 h 22"/>
                <a:gd name="T8" fmla="*/ 5 w 53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2">
                  <a:moveTo>
                    <a:pt x="5" y="22"/>
                  </a:moveTo>
                  <a:cubicBezTo>
                    <a:pt x="50" y="5"/>
                    <a:pt x="50" y="5"/>
                    <a:pt x="50" y="5"/>
                  </a:cubicBezTo>
                  <a:cubicBezTo>
                    <a:pt x="51" y="3"/>
                    <a:pt x="52" y="2"/>
                    <a:pt x="53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2"/>
                    <a:pt x="3" y="22"/>
                    <a:pt x="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8" name="Freeform 89"/>
            <p:cNvSpPr/>
            <p:nvPr/>
          </p:nvSpPr>
          <p:spPr bwMode="auto">
            <a:xfrm>
              <a:off x="568325" y="3251200"/>
              <a:ext cx="469900" cy="200025"/>
            </a:xfrm>
            <a:custGeom>
              <a:avLst/>
              <a:gdLst>
                <a:gd name="T0" fmla="*/ 10 w 78"/>
                <a:gd name="T1" fmla="*/ 30 h 33"/>
                <a:gd name="T2" fmla="*/ 11 w 78"/>
                <a:gd name="T3" fmla="*/ 29 h 33"/>
                <a:gd name="T4" fmla="*/ 78 w 78"/>
                <a:gd name="T5" fmla="*/ 3 h 33"/>
                <a:gd name="T6" fmla="*/ 78 w 78"/>
                <a:gd name="T7" fmla="*/ 0 h 33"/>
                <a:gd name="T8" fmla="*/ 10 w 78"/>
                <a:gd name="T9" fmla="*/ 27 h 33"/>
                <a:gd name="T10" fmla="*/ 9 w 78"/>
                <a:gd name="T11" fmla="*/ 27 h 33"/>
                <a:gd name="T12" fmla="*/ 9 w 78"/>
                <a:gd name="T13" fmla="*/ 27 h 33"/>
                <a:gd name="T14" fmla="*/ 0 w 78"/>
                <a:gd name="T15" fmla="*/ 31 h 33"/>
                <a:gd name="T16" fmla="*/ 3 w 78"/>
                <a:gd name="T17" fmla="*/ 33 h 33"/>
                <a:gd name="T18" fmla="*/ 10 w 78"/>
                <a:gd name="T19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33">
                  <a:moveTo>
                    <a:pt x="10" y="30"/>
                  </a:moveTo>
                  <a:cubicBezTo>
                    <a:pt x="11" y="29"/>
                    <a:pt x="11" y="29"/>
                    <a:pt x="11" y="29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2"/>
                    <a:pt x="78" y="1"/>
                    <a:pt x="78" y="0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" y="31"/>
                    <a:pt x="2" y="32"/>
                    <a:pt x="3" y="33"/>
                  </a:cubicBezTo>
                  <a:cubicBezTo>
                    <a:pt x="10" y="30"/>
                    <a:pt x="10" y="30"/>
                    <a:pt x="10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9" name="Freeform 90"/>
            <p:cNvSpPr/>
            <p:nvPr/>
          </p:nvSpPr>
          <p:spPr bwMode="auto">
            <a:xfrm>
              <a:off x="501650" y="3155950"/>
              <a:ext cx="542925" cy="228600"/>
            </a:xfrm>
            <a:custGeom>
              <a:avLst/>
              <a:gdLst>
                <a:gd name="T0" fmla="*/ 16 w 90"/>
                <a:gd name="T1" fmla="*/ 32 h 38"/>
                <a:gd name="T2" fmla="*/ 16 w 90"/>
                <a:gd name="T3" fmla="*/ 32 h 38"/>
                <a:gd name="T4" fmla="*/ 89 w 90"/>
                <a:gd name="T5" fmla="*/ 3 h 38"/>
                <a:gd name="T6" fmla="*/ 89 w 90"/>
                <a:gd name="T7" fmla="*/ 3 h 38"/>
                <a:gd name="T8" fmla="*/ 89 w 90"/>
                <a:gd name="T9" fmla="*/ 3 h 38"/>
                <a:gd name="T10" fmla="*/ 90 w 90"/>
                <a:gd name="T11" fmla="*/ 3 h 38"/>
                <a:gd name="T12" fmla="*/ 90 w 90"/>
                <a:gd name="T13" fmla="*/ 0 h 38"/>
                <a:gd name="T14" fmla="*/ 88 w 90"/>
                <a:gd name="T15" fmla="*/ 1 h 38"/>
                <a:gd name="T16" fmla="*/ 88 w 90"/>
                <a:gd name="T17" fmla="*/ 1 h 38"/>
                <a:gd name="T18" fmla="*/ 88 w 90"/>
                <a:gd name="T19" fmla="*/ 1 h 38"/>
                <a:gd name="T20" fmla="*/ 15 w 90"/>
                <a:gd name="T21" fmla="*/ 29 h 38"/>
                <a:gd name="T22" fmla="*/ 15 w 90"/>
                <a:gd name="T23" fmla="*/ 29 h 38"/>
                <a:gd name="T24" fmla="*/ 15 w 90"/>
                <a:gd name="T25" fmla="*/ 29 h 38"/>
                <a:gd name="T26" fmla="*/ 0 w 90"/>
                <a:gd name="T27" fmla="*/ 35 h 38"/>
                <a:gd name="T28" fmla="*/ 2 w 90"/>
                <a:gd name="T29" fmla="*/ 38 h 38"/>
                <a:gd name="T30" fmla="*/ 16 w 90"/>
                <a:gd name="T31" fmla="*/ 3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0" h="38">
                  <a:moveTo>
                    <a:pt x="16" y="32"/>
                  </a:moveTo>
                  <a:cubicBezTo>
                    <a:pt x="16" y="32"/>
                    <a:pt x="16" y="32"/>
                    <a:pt x="16" y="32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2"/>
                    <a:pt x="90" y="1"/>
                    <a:pt x="90" y="0"/>
                  </a:cubicBezTo>
                  <a:cubicBezTo>
                    <a:pt x="88" y="1"/>
                    <a:pt x="88" y="1"/>
                    <a:pt x="88" y="1"/>
                  </a:cubicBezTo>
                  <a:cubicBezTo>
                    <a:pt x="88" y="1"/>
                    <a:pt x="88" y="1"/>
                    <a:pt x="88" y="1"/>
                  </a:cubicBezTo>
                  <a:cubicBezTo>
                    <a:pt x="88" y="1"/>
                    <a:pt x="88" y="1"/>
                    <a:pt x="88" y="1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6"/>
                    <a:pt x="1" y="37"/>
                    <a:pt x="2" y="38"/>
                  </a:cubicBezTo>
                  <a:cubicBezTo>
                    <a:pt x="16" y="32"/>
                    <a:pt x="16" y="32"/>
                    <a:pt x="16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0" name="Freeform 91"/>
            <p:cNvSpPr/>
            <p:nvPr/>
          </p:nvSpPr>
          <p:spPr bwMode="auto">
            <a:xfrm>
              <a:off x="773112" y="3433763"/>
              <a:ext cx="157163" cy="65088"/>
            </a:xfrm>
            <a:custGeom>
              <a:avLst/>
              <a:gdLst>
                <a:gd name="T0" fmla="*/ 26 w 26"/>
                <a:gd name="T1" fmla="*/ 0 h 11"/>
                <a:gd name="T2" fmla="*/ 0 w 26"/>
                <a:gd name="T3" fmla="*/ 11 h 11"/>
                <a:gd name="T4" fmla="*/ 26 w 26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11">
                  <a:moveTo>
                    <a:pt x="26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10" y="10"/>
                    <a:pt x="19" y="6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1" name="Freeform 92"/>
            <p:cNvSpPr/>
            <p:nvPr/>
          </p:nvSpPr>
          <p:spPr bwMode="auto">
            <a:xfrm>
              <a:off x="609600" y="3300413"/>
              <a:ext cx="415925" cy="174625"/>
            </a:xfrm>
            <a:custGeom>
              <a:avLst/>
              <a:gdLst>
                <a:gd name="T0" fmla="*/ 6 w 69"/>
                <a:gd name="T1" fmla="*/ 28 h 29"/>
                <a:gd name="T2" fmla="*/ 6 w 69"/>
                <a:gd name="T3" fmla="*/ 28 h 29"/>
                <a:gd name="T4" fmla="*/ 68 w 69"/>
                <a:gd name="T5" fmla="*/ 4 h 29"/>
                <a:gd name="T6" fmla="*/ 69 w 69"/>
                <a:gd name="T7" fmla="*/ 0 h 29"/>
                <a:gd name="T8" fmla="*/ 5 w 69"/>
                <a:gd name="T9" fmla="*/ 25 h 29"/>
                <a:gd name="T10" fmla="*/ 5 w 69"/>
                <a:gd name="T11" fmla="*/ 26 h 29"/>
                <a:gd name="T12" fmla="*/ 5 w 69"/>
                <a:gd name="T13" fmla="*/ 26 h 29"/>
                <a:gd name="T14" fmla="*/ 0 w 69"/>
                <a:gd name="T15" fmla="*/ 27 h 29"/>
                <a:gd name="T16" fmla="*/ 4 w 69"/>
                <a:gd name="T17" fmla="*/ 29 h 29"/>
                <a:gd name="T18" fmla="*/ 6 w 69"/>
                <a:gd name="T19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29">
                  <a:moveTo>
                    <a:pt x="6" y="28"/>
                  </a:moveTo>
                  <a:cubicBezTo>
                    <a:pt x="6" y="28"/>
                    <a:pt x="6" y="28"/>
                    <a:pt x="6" y="28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8" y="3"/>
                    <a:pt x="69" y="2"/>
                    <a:pt x="69" y="0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2" y="28"/>
                    <a:pt x="3" y="29"/>
                    <a:pt x="4" y="29"/>
                  </a:cubicBezTo>
                  <a:cubicBezTo>
                    <a:pt x="6" y="28"/>
                    <a:pt x="6" y="28"/>
                    <a:pt x="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2" name="Freeform 93"/>
            <p:cNvSpPr/>
            <p:nvPr/>
          </p:nvSpPr>
          <p:spPr bwMode="auto">
            <a:xfrm>
              <a:off x="531812" y="3203575"/>
              <a:ext cx="512763" cy="211138"/>
            </a:xfrm>
            <a:custGeom>
              <a:avLst/>
              <a:gdLst>
                <a:gd name="T0" fmla="*/ 14 w 85"/>
                <a:gd name="T1" fmla="*/ 31 h 35"/>
                <a:gd name="T2" fmla="*/ 14 w 85"/>
                <a:gd name="T3" fmla="*/ 31 h 35"/>
                <a:gd name="T4" fmla="*/ 85 w 85"/>
                <a:gd name="T5" fmla="*/ 3 h 35"/>
                <a:gd name="T6" fmla="*/ 85 w 85"/>
                <a:gd name="T7" fmla="*/ 0 h 35"/>
                <a:gd name="T8" fmla="*/ 13 w 85"/>
                <a:gd name="T9" fmla="*/ 28 h 35"/>
                <a:gd name="T10" fmla="*/ 13 w 85"/>
                <a:gd name="T11" fmla="*/ 28 h 35"/>
                <a:gd name="T12" fmla="*/ 12 w 85"/>
                <a:gd name="T13" fmla="*/ 28 h 35"/>
                <a:gd name="T14" fmla="*/ 0 w 85"/>
                <a:gd name="T15" fmla="*/ 33 h 35"/>
                <a:gd name="T16" fmla="*/ 2 w 85"/>
                <a:gd name="T17" fmla="*/ 35 h 35"/>
                <a:gd name="T18" fmla="*/ 14 w 85"/>
                <a:gd name="T19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35">
                  <a:moveTo>
                    <a:pt x="14" y="31"/>
                  </a:moveTo>
                  <a:cubicBezTo>
                    <a:pt x="14" y="31"/>
                    <a:pt x="14" y="31"/>
                    <a:pt x="14" y="31"/>
                  </a:cubicBezTo>
                  <a:cubicBezTo>
                    <a:pt x="85" y="3"/>
                    <a:pt x="85" y="3"/>
                    <a:pt x="85" y="3"/>
                  </a:cubicBezTo>
                  <a:cubicBezTo>
                    <a:pt x="85" y="2"/>
                    <a:pt x="85" y="1"/>
                    <a:pt x="85" y="0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" y="34"/>
                    <a:pt x="1" y="35"/>
                    <a:pt x="2" y="35"/>
                  </a:cubicBezTo>
                  <a:cubicBezTo>
                    <a:pt x="14" y="31"/>
                    <a:pt x="14" y="31"/>
                    <a:pt x="14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3" name="Freeform 94"/>
            <p:cNvSpPr/>
            <p:nvPr/>
          </p:nvSpPr>
          <p:spPr bwMode="auto">
            <a:xfrm>
              <a:off x="477837" y="3113088"/>
              <a:ext cx="560388" cy="228600"/>
            </a:xfrm>
            <a:custGeom>
              <a:avLst/>
              <a:gdLst>
                <a:gd name="T0" fmla="*/ 17 w 93"/>
                <a:gd name="T1" fmla="*/ 32 h 38"/>
                <a:gd name="T2" fmla="*/ 18 w 93"/>
                <a:gd name="T3" fmla="*/ 32 h 38"/>
                <a:gd name="T4" fmla="*/ 90 w 93"/>
                <a:gd name="T5" fmla="*/ 4 h 38"/>
                <a:gd name="T6" fmla="*/ 90 w 93"/>
                <a:gd name="T7" fmla="*/ 4 h 38"/>
                <a:gd name="T8" fmla="*/ 91 w 93"/>
                <a:gd name="T9" fmla="*/ 3 h 38"/>
                <a:gd name="T10" fmla="*/ 93 w 93"/>
                <a:gd name="T11" fmla="*/ 3 h 38"/>
                <a:gd name="T12" fmla="*/ 92 w 93"/>
                <a:gd name="T13" fmla="*/ 0 h 38"/>
                <a:gd name="T14" fmla="*/ 89 w 93"/>
                <a:gd name="T15" fmla="*/ 1 h 38"/>
                <a:gd name="T16" fmla="*/ 89 w 93"/>
                <a:gd name="T17" fmla="*/ 1 h 38"/>
                <a:gd name="T18" fmla="*/ 89 w 93"/>
                <a:gd name="T19" fmla="*/ 1 h 38"/>
                <a:gd name="T20" fmla="*/ 17 w 93"/>
                <a:gd name="T21" fmla="*/ 29 h 38"/>
                <a:gd name="T22" fmla="*/ 16 w 93"/>
                <a:gd name="T23" fmla="*/ 29 h 38"/>
                <a:gd name="T24" fmla="*/ 16 w 93"/>
                <a:gd name="T25" fmla="*/ 30 h 38"/>
                <a:gd name="T26" fmla="*/ 0 w 93"/>
                <a:gd name="T27" fmla="*/ 36 h 38"/>
                <a:gd name="T28" fmla="*/ 2 w 93"/>
                <a:gd name="T29" fmla="*/ 38 h 38"/>
                <a:gd name="T30" fmla="*/ 17 w 93"/>
                <a:gd name="T31" fmla="*/ 3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3" h="38">
                  <a:moveTo>
                    <a:pt x="17" y="32"/>
                  </a:moveTo>
                  <a:cubicBezTo>
                    <a:pt x="18" y="32"/>
                    <a:pt x="18" y="32"/>
                    <a:pt x="18" y="32"/>
                  </a:cubicBezTo>
                  <a:cubicBezTo>
                    <a:pt x="90" y="4"/>
                    <a:pt x="90" y="4"/>
                    <a:pt x="90" y="4"/>
                  </a:cubicBezTo>
                  <a:cubicBezTo>
                    <a:pt x="90" y="4"/>
                    <a:pt x="90" y="4"/>
                    <a:pt x="90" y="4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93" y="3"/>
                    <a:pt x="93" y="3"/>
                    <a:pt x="93" y="3"/>
                  </a:cubicBezTo>
                  <a:cubicBezTo>
                    <a:pt x="92" y="2"/>
                    <a:pt x="92" y="1"/>
                    <a:pt x="92" y="0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37"/>
                    <a:pt x="1" y="38"/>
                    <a:pt x="2" y="38"/>
                  </a:cubicBezTo>
                  <a:cubicBezTo>
                    <a:pt x="17" y="32"/>
                    <a:pt x="17" y="32"/>
                    <a:pt x="17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54" grpId="0" animBg="1"/>
      <p:bldP spid="55" grpId="0" animBg="1"/>
      <p:bldP spid="56" grpId="0" animBg="1"/>
      <p:bldP spid="57" grpId="0" animBg="1"/>
      <p:bldP spid="5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146548" y="1491630"/>
            <a:ext cx="2484632" cy="2106766"/>
            <a:chOff x="2146548" y="1302609"/>
            <a:chExt cx="2484632" cy="2106766"/>
          </a:xfrm>
        </p:grpSpPr>
        <p:sp>
          <p:nvSpPr>
            <p:cNvPr id="5" name="Oval 2"/>
            <p:cNvSpPr>
              <a:spLocks noChangeAspect="1"/>
            </p:cNvSpPr>
            <p:nvPr/>
          </p:nvSpPr>
          <p:spPr>
            <a:xfrm>
              <a:off x="2146548" y="1302609"/>
              <a:ext cx="2106766" cy="2106766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" name="Oval 7"/>
            <p:cNvSpPr>
              <a:spLocks noChangeAspect="1"/>
            </p:cNvSpPr>
            <p:nvPr/>
          </p:nvSpPr>
          <p:spPr>
            <a:xfrm>
              <a:off x="3946542" y="2013672"/>
              <a:ext cx="684638" cy="684638"/>
            </a:xfrm>
            <a:prstGeom prst="ellipse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" name="Oval 1"/>
            <p:cNvSpPr/>
            <p:nvPr/>
          </p:nvSpPr>
          <p:spPr>
            <a:xfrm>
              <a:off x="2453318" y="1609167"/>
              <a:ext cx="1493224" cy="1493650"/>
            </a:xfrm>
            <a:prstGeom prst="ellipse">
              <a:avLst/>
            </a:prstGeom>
            <a:blipFill dpi="0" rotWithShape="1">
              <a:blip r:embed="rId4" cstate="email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451583" y="1491630"/>
            <a:ext cx="2520181" cy="2106766"/>
            <a:chOff x="4451583" y="1302609"/>
            <a:chExt cx="2520181" cy="2106766"/>
          </a:xfrm>
        </p:grpSpPr>
        <p:sp>
          <p:nvSpPr>
            <p:cNvPr id="4" name="Oval 8"/>
            <p:cNvSpPr>
              <a:spLocks noChangeAspect="1"/>
            </p:cNvSpPr>
            <p:nvPr/>
          </p:nvSpPr>
          <p:spPr>
            <a:xfrm>
              <a:off x="4451583" y="2013672"/>
              <a:ext cx="684638" cy="684638"/>
            </a:xfrm>
            <a:prstGeom prst="ellipse">
              <a:avLst/>
            </a:prstGeom>
            <a:solidFill>
              <a:schemeClr val="accent3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" name="Oval 3"/>
            <p:cNvSpPr>
              <a:spLocks noChangeAspect="1"/>
            </p:cNvSpPr>
            <p:nvPr/>
          </p:nvSpPr>
          <p:spPr>
            <a:xfrm>
              <a:off x="4864998" y="1302609"/>
              <a:ext cx="2106766" cy="2106766"/>
            </a:xfrm>
            <a:prstGeom prst="ellipse">
              <a:avLst/>
            </a:prstGeom>
            <a:solidFill>
              <a:schemeClr val="accent2"/>
            </a:solid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Oval 4"/>
            <p:cNvSpPr/>
            <p:nvPr/>
          </p:nvSpPr>
          <p:spPr>
            <a:xfrm>
              <a:off x="5171769" y="1609168"/>
              <a:ext cx="1493222" cy="1493648"/>
            </a:xfrm>
            <a:prstGeom prst="ellipse">
              <a:avLst/>
            </a:prstGeom>
            <a:blipFill dpi="0" rotWithShape="1">
              <a:blip r:embed="rId5" cstate="email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85091" y="2217824"/>
            <a:ext cx="8031361" cy="624114"/>
            <a:chOff x="585091" y="2028803"/>
            <a:chExt cx="8031361" cy="624114"/>
          </a:xfrm>
        </p:grpSpPr>
        <p:sp>
          <p:nvSpPr>
            <p:cNvPr id="10" name="Rectangle 12"/>
            <p:cNvSpPr/>
            <p:nvPr/>
          </p:nvSpPr>
          <p:spPr>
            <a:xfrm>
              <a:off x="585091" y="2028803"/>
              <a:ext cx="1490361" cy="294311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lvl="0" algn="ctr"/>
              <a:r>
                <a:rPr lang="zh-CN" altLang="en-US" sz="1300" b="1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  <p:sp>
          <p:nvSpPr>
            <p:cNvPr id="11" name="Rectangle 13"/>
            <p:cNvSpPr/>
            <p:nvPr/>
          </p:nvSpPr>
          <p:spPr>
            <a:xfrm>
              <a:off x="585091" y="2323115"/>
              <a:ext cx="1490361" cy="329802"/>
            </a:xfrm>
            <a:prstGeom prst="rect">
              <a:avLst/>
            </a:prstGeom>
          </p:spPr>
          <p:txBody>
            <a:bodyPr wrap="square" lIns="0" tIns="0" rIns="0" bIns="0" anchor="t" anchorCtr="1">
              <a:normAutofit fontScale="70000" lnSpcReduction="20000"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12" name="Rectangle 15"/>
            <p:cNvSpPr/>
            <p:nvPr/>
          </p:nvSpPr>
          <p:spPr>
            <a:xfrm>
              <a:off x="7126091" y="2028803"/>
              <a:ext cx="1490361" cy="294311"/>
            </a:xfrm>
            <a:prstGeom prst="rect">
              <a:avLst/>
            </a:prstGeom>
          </p:spPr>
          <p:txBody>
            <a:bodyPr wrap="none" lIns="0" tIns="0" rIns="0" bIns="0" anchor="b" anchorCtr="1">
              <a:normAutofit/>
            </a:bodyPr>
            <a:lstStyle/>
            <a:p>
              <a:pPr lvl="0" algn="ctr"/>
              <a:r>
                <a:rPr lang="zh-CN" altLang="en-US" sz="1300" b="1" dirty="0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  <p:sp>
          <p:nvSpPr>
            <p:cNvPr id="13" name="Rectangle 16"/>
            <p:cNvSpPr/>
            <p:nvPr/>
          </p:nvSpPr>
          <p:spPr>
            <a:xfrm>
              <a:off x="7126091" y="2323115"/>
              <a:ext cx="1490361" cy="329802"/>
            </a:xfrm>
            <a:prstGeom prst="rect">
              <a:avLst/>
            </a:prstGeom>
          </p:spPr>
          <p:txBody>
            <a:bodyPr wrap="square" lIns="0" tIns="0" rIns="0" bIns="0" anchor="t" anchorCtr="1">
              <a:normAutofit fontScale="70000" lnSpcReduction="20000"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</p:grpSp>
      <p:sp>
        <p:nvSpPr>
          <p:cNvPr id="16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工作完成情况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6071639" y="3291837"/>
            <a:ext cx="596900" cy="596901"/>
            <a:chOff x="447675" y="2901950"/>
            <a:chExt cx="596900" cy="596901"/>
          </a:xfrm>
          <a:solidFill>
            <a:srgbClr val="365974"/>
          </a:solidFill>
        </p:grpSpPr>
        <p:sp>
          <p:nvSpPr>
            <p:cNvPr id="18" name="Freeform 81"/>
            <p:cNvSpPr/>
            <p:nvPr/>
          </p:nvSpPr>
          <p:spPr bwMode="auto">
            <a:xfrm>
              <a:off x="465137" y="3070225"/>
              <a:ext cx="555625" cy="236538"/>
            </a:xfrm>
            <a:custGeom>
              <a:avLst/>
              <a:gdLst>
                <a:gd name="T0" fmla="*/ 17 w 92"/>
                <a:gd name="T1" fmla="*/ 32 h 39"/>
                <a:gd name="T2" fmla="*/ 17 w 92"/>
                <a:gd name="T3" fmla="*/ 32 h 39"/>
                <a:gd name="T4" fmla="*/ 89 w 92"/>
                <a:gd name="T5" fmla="*/ 4 h 39"/>
                <a:gd name="T6" fmla="*/ 90 w 92"/>
                <a:gd name="T7" fmla="*/ 4 h 39"/>
                <a:gd name="T8" fmla="*/ 90 w 92"/>
                <a:gd name="T9" fmla="*/ 4 h 39"/>
                <a:gd name="T10" fmla="*/ 92 w 92"/>
                <a:gd name="T11" fmla="*/ 3 h 39"/>
                <a:gd name="T12" fmla="*/ 91 w 92"/>
                <a:gd name="T13" fmla="*/ 0 h 39"/>
                <a:gd name="T14" fmla="*/ 89 w 92"/>
                <a:gd name="T15" fmla="*/ 1 h 39"/>
                <a:gd name="T16" fmla="*/ 89 w 92"/>
                <a:gd name="T17" fmla="*/ 1 h 39"/>
                <a:gd name="T18" fmla="*/ 88 w 92"/>
                <a:gd name="T19" fmla="*/ 1 h 39"/>
                <a:gd name="T20" fmla="*/ 16 w 92"/>
                <a:gd name="T21" fmla="*/ 30 h 39"/>
                <a:gd name="T22" fmla="*/ 16 w 92"/>
                <a:gd name="T23" fmla="*/ 30 h 39"/>
                <a:gd name="T24" fmla="*/ 15 w 92"/>
                <a:gd name="T25" fmla="*/ 30 h 39"/>
                <a:gd name="T26" fmla="*/ 0 w 92"/>
                <a:gd name="T27" fmla="*/ 36 h 39"/>
                <a:gd name="T28" fmla="*/ 1 w 92"/>
                <a:gd name="T29" fmla="*/ 39 h 39"/>
                <a:gd name="T30" fmla="*/ 17 w 92"/>
                <a:gd name="T31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" h="39">
                  <a:moveTo>
                    <a:pt x="17" y="32"/>
                  </a:moveTo>
                  <a:cubicBezTo>
                    <a:pt x="17" y="32"/>
                    <a:pt x="17" y="32"/>
                    <a:pt x="17" y="32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90" y="4"/>
                    <a:pt x="90" y="4"/>
                    <a:pt x="90" y="4"/>
                  </a:cubicBezTo>
                  <a:cubicBezTo>
                    <a:pt x="90" y="4"/>
                    <a:pt x="90" y="4"/>
                    <a:pt x="90" y="4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92" y="2"/>
                    <a:pt x="92" y="1"/>
                    <a:pt x="91" y="0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8" y="1"/>
                    <a:pt x="88" y="1"/>
                    <a:pt x="88" y="1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7"/>
                    <a:pt x="0" y="38"/>
                    <a:pt x="1" y="39"/>
                  </a:cubicBezTo>
                  <a:cubicBezTo>
                    <a:pt x="17" y="32"/>
                    <a:pt x="17" y="32"/>
                    <a:pt x="17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Freeform 82"/>
            <p:cNvSpPr/>
            <p:nvPr/>
          </p:nvSpPr>
          <p:spPr bwMode="auto">
            <a:xfrm>
              <a:off x="447675" y="2998788"/>
              <a:ext cx="530225" cy="217488"/>
            </a:xfrm>
            <a:custGeom>
              <a:avLst/>
              <a:gdLst>
                <a:gd name="T0" fmla="*/ 14 w 88"/>
                <a:gd name="T1" fmla="*/ 31 h 36"/>
                <a:gd name="T2" fmla="*/ 15 w 88"/>
                <a:gd name="T3" fmla="*/ 31 h 36"/>
                <a:gd name="T4" fmla="*/ 87 w 88"/>
                <a:gd name="T5" fmla="*/ 2 h 36"/>
                <a:gd name="T6" fmla="*/ 87 w 88"/>
                <a:gd name="T7" fmla="*/ 2 h 36"/>
                <a:gd name="T8" fmla="*/ 88 w 88"/>
                <a:gd name="T9" fmla="*/ 2 h 36"/>
                <a:gd name="T10" fmla="*/ 88 w 88"/>
                <a:gd name="T11" fmla="*/ 2 h 36"/>
                <a:gd name="T12" fmla="*/ 86 w 88"/>
                <a:gd name="T13" fmla="*/ 0 h 36"/>
                <a:gd name="T14" fmla="*/ 14 w 88"/>
                <a:gd name="T15" fmla="*/ 28 h 36"/>
                <a:gd name="T16" fmla="*/ 13 w 88"/>
                <a:gd name="T17" fmla="*/ 28 h 36"/>
                <a:gd name="T18" fmla="*/ 13 w 88"/>
                <a:gd name="T19" fmla="*/ 28 h 36"/>
                <a:gd name="T20" fmla="*/ 0 w 88"/>
                <a:gd name="T21" fmla="*/ 33 h 36"/>
                <a:gd name="T22" fmla="*/ 1 w 88"/>
                <a:gd name="T23" fmla="*/ 36 h 36"/>
                <a:gd name="T24" fmla="*/ 14 w 88"/>
                <a:gd name="T25" fmla="*/ 3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36">
                  <a:moveTo>
                    <a:pt x="14" y="31"/>
                  </a:moveTo>
                  <a:cubicBezTo>
                    <a:pt x="15" y="31"/>
                    <a:pt x="15" y="31"/>
                    <a:pt x="15" y="31"/>
                  </a:cubicBezTo>
                  <a:cubicBezTo>
                    <a:pt x="87" y="2"/>
                    <a:pt x="87" y="2"/>
                    <a:pt x="87" y="2"/>
                  </a:cubicBezTo>
                  <a:cubicBezTo>
                    <a:pt x="87" y="2"/>
                    <a:pt x="87" y="2"/>
                    <a:pt x="87" y="2"/>
                  </a:cubicBezTo>
                  <a:cubicBezTo>
                    <a:pt x="88" y="2"/>
                    <a:pt x="88" y="2"/>
                    <a:pt x="88" y="2"/>
                  </a:cubicBezTo>
                  <a:cubicBezTo>
                    <a:pt x="88" y="2"/>
                    <a:pt x="88" y="2"/>
                    <a:pt x="88" y="2"/>
                  </a:cubicBezTo>
                  <a:cubicBezTo>
                    <a:pt x="87" y="1"/>
                    <a:pt x="87" y="0"/>
                    <a:pt x="86" y="0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4"/>
                    <a:pt x="0" y="35"/>
                    <a:pt x="1" y="36"/>
                  </a:cubicBezTo>
                  <a:cubicBezTo>
                    <a:pt x="14" y="31"/>
                    <a:pt x="14" y="31"/>
                    <a:pt x="14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Freeform 83"/>
            <p:cNvSpPr/>
            <p:nvPr/>
          </p:nvSpPr>
          <p:spPr bwMode="auto">
            <a:xfrm>
              <a:off x="458787" y="2932113"/>
              <a:ext cx="441325" cy="187325"/>
            </a:xfrm>
            <a:custGeom>
              <a:avLst/>
              <a:gdLst>
                <a:gd name="T0" fmla="*/ 7 w 73"/>
                <a:gd name="T1" fmla="*/ 28 h 31"/>
                <a:gd name="T2" fmla="*/ 7 w 73"/>
                <a:gd name="T3" fmla="*/ 28 h 31"/>
                <a:gd name="T4" fmla="*/ 73 w 73"/>
                <a:gd name="T5" fmla="*/ 2 h 31"/>
                <a:gd name="T6" fmla="*/ 70 w 73"/>
                <a:gd name="T7" fmla="*/ 0 h 31"/>
                <a:gd name="T8" fmla="*/ 6 w 73"/>
                <a:gd name="T9" fmla="*/ 25 h 31"/>
                <a:gd name="T10" fmla="*/ 6 w 73"/>
                <a:gd name="T11" fmla="*/ 26 h 31"/>
                <a:gd name="T12" fmla="*/ 6 w 73"/>
                <a:gd name="T13" fmla="*/ 26 h 31"/>
                <a:gd name="T14" fmla="*/ 1 w 73"/>
                <a:gd name="T15" fmla="*/ 27 h 31"/>
                <a:gd name="T16" fmla="*/ 0 w 73"/>
                <a:gd name="T17" fmla="*/ 31 h 31"/>
                <a:gd name="T18" fmla="*/ 7 w 73"/>
                <a:gd name="T19" fmla="*/ 2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31">
                  <a:moveTo>
                    <a:pt x="7" y="28"/>
                  </a:moveTo>
                  <a:cubicBezTo>
                    <a:pt x="7" y="28"/>
                    <a:pt x="7" y="28"/>
                    <a:pt x="7" y="28"/>
                  </a:cubicBezTo>
                  <a:cubicBezTo>
                    <a:pt x="73" y="2"/>
                    <a:pt x="73" y="2"/>
                    <a:pt x="73" y="2"/>
                  </a:cubicBezTo>
                  <a:cubicBezTo>
                    <a:pt x="72" y="2"/>
                    <a:pt x="71" y="1"/>
                    <a:pt x="70" y="0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9"/>
                    <a:pt x="1" y="30"/>
                    <a:pt x="0" y="31"/>
                  </a:cubicBezTo>
                  <a:cubicBezTo>
                    <a:pt x="7" y="28"/>
                    <a:pt x="7" y="28"/>
                    <a:pt x="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Freeform 84"/>
            <p:cNvSpPr/>
            <p:nvPr/>
          </p:nvSpPr>
          <p:spPr bwMode="auto">
            <a:xfrm>
              <a:off x="531812" y="2901950"/>
              <a:ext cx="241300" cy="96838"/>
            </a:xfrm>
            <a:custGeom>
              <a:avLst/>
              <a:gdLst>
                <a:gd name="T0" fmla="*/ 32 w 40"/>
                <a:gd name="T1" fmla="*/ 0 h 16"/>
                <a:gd name="T2" fmla="*/ 31 w 40"/>
                <a:gd name="T3" fmla="*/ 0 h 16"/>
                <a:gd name="T4" fmla="*/ 6 w 40"/>
                <a:gd name="T5" fmla="*/ 10 h 16"/>
                <a:gd name="T6" fmla="*/ 0 w 40"/>
                <a:gd name="T7" fmla="*/ 16 h 16"/>
                <a:gd name="T8" fmla="*/ 40 w 40"/>
                <a:gd name="T9" fmla="*/ 0 h 16"/>
                <a:gd name="T10" fmla="*/ 32 w 4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16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3" y="12"/>
                    <a:pt x="1" y="14"/>
                    <a:pt x="0" y="16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7" y="0"/>
                    <a:pt x="35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Freeform 85"/>
            <p:cNvSpPr/>
            <p:nvPr/>
          </p:nvSpPr>
          <p:spPr bwMode="auto">
            <a:xfrm>
              <a:off x="454025" y="3033713"/>
              <a:ext cx="547688" cy="230188"/>
            </a:xfrm>
            <a:custGeom>
              <a:avLst/>
              <a:gdLst>
                <a:gd name="T0" fmla="*/ 16 w 91"/>
                <a:gd name="T1" fmla="*/ 32 h 38"/>
                <a:gd name="T2" fmla="*/ 16 w 91"/>
                <a:gd name="T3" fmla="*/ 32 h 38"/>
                <a:gd name="T4" fmla="*/ 89 w 91"/>
                <a:gd name="T5" fmla="*/ 3 h 38"/>
                <a:gd name="T6" fmla="*/ 89 w 91"/>
                <a:gd name="T7" fmla="*/ 3 h 38"/>
                <a:gd name="T8" fmla="*/ 89 w 91"/>
                <a:gd name="T9" fmla="*/ 3 h 38"/>
                <a:gd name="T10" fmla="*/ 91 w 91"/>
                <a:gd name="T11" fmla="*/ 2 h 38"/>
                <a:gd name="T12" fmla="*/ 90 w 91"/>
                <a:gd name="T13" fmla="*/ 0 h 38"/>
                <a:gd name="T14" fmla="*/ 88 w 91"/>
                <a:gd name="T15" fmla="*/ 0 h 38"/>
                <a:gd name="T16" fmla="*/ 88 w 91"/>
                <a:gd name="T17" fmla="*/ 0 h 38"/>
                <a:gd name="T18" fmla="*/ 88 w 91"/>
                <a:gd name="T19" fmla="*/ 0 h 38"/>
                <a:gd name="T20" fmla="*/ 15 w 91"/>
                <a:gd name="T21" fmla="*/ 29 h 38"/>
                <a:gd name="T22" fmla="*/ 15 w 91"/>
                <a:gd name="T23" fmla="*/ 29 h 38"/>
                <a:gd name="T24" fmla="*/ 15 w 91"/>
                <a:gd name="T25" fmla="*/ 29 h 38"/>
                <a:gd name="T26" fmla="*/ 0 w 91"/>
                <a:gd name="T27" fmla="*/ 35 h 38"/>
                <a:gd name="T28" fmla="*/ 1 w 91"/>
                <a:gd name="T29" fmla="*/ 38 h 38"/>
                <a:gd name="T30" fmla="*/ 16 w 91"/>
                <a:gd name="T31" fmla="*/ 3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1" h="38">
                  <a:moveTo>
                    <a:pt x="16" y="32"/>
                  </a:moveTo>
                  <a:cubicBezTo>
                    <a:pt x="16" y="32"/>
                    <a:pt x="16" y="32"/>
                    <a:pt x="16" y="32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91" y="2"/>
                    <a:pt x="91" y="2"/>
                    <a:pt x="91" y="2"/>
                  </a:cubicBezTo>
                  <a:cubicBezTo>
                    <a:pt x="91" y="1"/>
                    <a:pt x="90" y="0"/>
                    <a:pt x="90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6"/>
                    <a:pt x="0" y="37"/>
                    <a:pt x="1" y="38"/>
                  </a:cubicBezTo>
                  <a:cubicBezTo>
                    <a:pt x="16" y="32"/>
                    <a:pt x="16" y="32"/>
                    <a:pt x="16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Freeform 86"/>
            <p:cNvSpPr/>
            <p:nvPr/>
          </p:nvSpPr>
          <p:spPr bwMode="auto">
            <a:xfrm>
              <a:off x="454025" y="2962275"/>
              <a:ext cx="487363" cy="204788"/>
            </a:xfrm>
            <a:custGeom>
              <a:avLst/>
              <a:gdLst>
                <a:gd name="T0" fmla="*/ 11 w 81"/>
                <a:gd name="T1" fmla="*/ 30 h 34"/>
                <a:gd name="T2" fmla="*/ 11 w 81"/>
                <a:gd name="T3" fmla="*/ 30 h 34"/>
                <a:gd name="T4" fmla="*/ 81 w 81"/>
                <a:gd name="T5" fmla="*/ 2 h 34"/>
                <a:gd name="T6" fmla="*/ 79 w 81"/>
                <a:gd name="T7" fmla="*/ 0 h 34"/>
                <a:gd name="T8" fmla="*/ 10 w 81"/>
                <a:gd name="T9" fmla="*/ 27 h 34"/>
                <a:gd name="T10" fmla="*/ 10 w 81"/>
                <a:gd name="T11" fmla="*/ 27 h 34"/>
                <a:gd name="T12" fmla="*/ 9 w 81"/>
                <a:gd name="T13" fmla="*/ 27 h 34"/>
                <a:gd name="T14" fmla="*/ 0 w 81"/>
                <a:gd name="T15" fmla="*/ 31 h 34"/>
                <a:gd name="T16" fmla="*/ 0 w 81"/>
                <a:gd name="T17" fmla="*/ 34 h 34"/>
                <a:gd name="T18" fmla="*/ 11 w 81"/>
                <a:gd name="T19" fmla="*/ 3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34">
                  <a:moveTo>
                    <a:pt x="11" y="30"/>
                  </a:moveTo>
                  <a:cubicBezTo>
                    <a:pt x="11" y="30"/>
                    <a:pt x="11" y="30"/>
                    <a:pt x="11" y="30"/>
                  </a:cubicBezTo>
                  <a:cubicBezTo>
                    <a:pt x="81" y="2"/>
                    <a:pt x="81" y="2"/>
                    <a:pt x="81" y="2"/>
                  </a:cubicBezTo>
                  <a:cubicBezTo>
                    <a:pt x="81" y="2"/>
                    <a:pt x="80" y="1"/>
                    <a:pt x="79" y="0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2"/>
                    <a:pt x="0" y="33"/>
                    <a:pt x="0" y="34"/>
                  </a:cubicBezTo>
                  <a:cubicBezTo>
                    <a:pt x="11" y="30"/>
                    <a:pt x="11" y="30"/>
                    <a:pt x="11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Freeform 87"/>
            <p:cNvSpPr/>
            <p:nvPr/>
          </p:nvSpPr>
          <p:spPr bwMode="auto">
            <a:xfrm>
              <a:off x="484187" y="2913063"/>
              <a:ext cx="360363" cy="152400"/>
            </a:xfrm>
            <a:custGeom>
              <a:avLst/>
              <a:gdLst>
                <a:gd name="T0" fmla="*/ 0 w 60"/>
                <a:gd name="T1" fmla="*/ 25 h 25"/>
                <a:gd name="T2" fmla="*/ 1 w 60"/>
                <a:gd name="T3" fmla="*/ 24 h 25"/>
                <a:gd name="T4" fmla="*/ 60 w 60"/>
                <a:gd name="T5" fmla="*/ 1 h 25"/>
                <a:gd name="T6" fmla="*/ 56 w 60"/>
                <a:gd name="T7" fmla="*/ 0 h 25"/>
                <a:gd name="T8" fmla="*/ 2 w 60"/>
                <a:gd name="T9" fmla="*/ 21 h 25"/>
                <a:gd name="T10" fmla="*/ 0 w 60"/>
                <a:gd name="T11" fmla="*/ 25 h 25"/>
                <a:gd name="T12" fmla="*/ 0 w 60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5">
                  <a:moveTo>
                    <a:pt x="0" y="25"/>
                  </a:moveTo>
                  <a:cubicBezTo>
                    <a:pt x="1" y="24"/>
                    <a:pt x="1" y="24"/>
                    <a:pt x="1" y="24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59" y="0"/>
                    <a:pt x="58" y="0"/>
                    <a:pt x="56" y="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2"/>
                    <a:pt x="1" y="23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Freeform 88"/>
            <p:cNvSpPr/>
            <p:nvPr/>
          </p:nvSpPr>
          <p:spPr bwMode="auto">
            <a:xfrm>
              <a:off x="676275" y="3360738"/>
              <a:ext cx="319088" cy="133350"/>
            </a:xfrm>
            <a:custGeom>
              <a:avLst/>
              <a:gdLst>
                <a:gd name="T0" fmla="*/ 5 w 53"/>
                <a:gd name="T1" fmla="*/ 22 h 22"/>
                <a:gd name="T2" fmla="*/ 50 w 53"/>
                <a:gd name="T3" fmla="*/ 5 h 22"/>
                <a:gd name="T4" fmla="*/ 53 w 53"/>
                <a:gd name="T5" fmla="*/ 0 h 22"/>
                <a:gd name="T6" fmla="*/ 0 w 53"/>
                <a:gd name="T7" fmla="*/ 21 h 22"/>
                <a:gd name="T8" fmla="*/ 5 w 53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2">
                  <a:moveTo>
                    <a:pt x="5" y="22"/>
                  </a:moveTo>
                  <a:cubicBezTo>
                    <a:pt x="50" y="5"/>
                    <a:pt x="50" y="5"/>
                    <a:pt x="50" y="5"/>
                  </a:cubicBezTo>
                  <a:cubicBezTo>
                    <a:pt x="51" y="3"/>
                    <a:pt x="52" y="2"/>
                    <a:pt x="53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2"/>
                    <a:pt x="3" y="22"/>
                    <a:pt x="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Freeform 89"/>
            <p:cNvSpPr/>
            <p:nvPr/>
          </p:nvSpPr>
          <p:spPr bwMode="auto">
            <a:xfrm>
              <a:off x="568325" y="3251200"/>
              <a:ext cx="469900" cy="200025"/>
            </a:xfrm>
            <a:custGeom>
              <a:avLst/>
              <a:gdLst>
                <a:gd name="T0" fmla="*/ 10 w 78"/>
                <a:gd name="T1" fmla="*/ 30 h 33"/>
                <a:gd name="T2" fmla="*/ 11 w 78"/>
                <a:gd name="T3" fmla="*/ 29 h 33"/>
                <a:gd name="T4" fmla="*/ 78 w 78"/>
                <a:gd name="T5" fmla="*/ 3 h 33"/>
                <a:gd name="T6" fmla="*/ 78 w 78"/>
                <a:gd name="T7" fmla="*/ 0 h 33"/>
                <a:gd name="T8" fmla="*/ 10 w 78"/>
                <a:gd name="T9" fmla="*/ 27 h 33"/>
                <a:gd name="T10" fmla="*/ 9 w 78"/>
                <a:gd name="T11" fmla="*/ 27 h 33"/>
                <a:gd name="T12" fmla="*/ 9 w 78"/>
                <a:gd name="T13" fmla="*/ 27 h 33"/>
                <a:gd name="T14" fmla="*/ 0 w 78"/>
                <a:gd name="T15" fmla="*/ 31 h 33"/>
                <a:gd name="T16" fmla="*/ 3 w 78"/>
                <a:gd name="T17" fmla="*/ 33 h 33"/>
                <a:gd name="T18" fmla="*/ 10 w 78"/>
                <a:gd name="T19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33">
                  <a:moveTo>
                    <a:pt x="10" y="30"/>
                  </a:moveTo>
                  <a:cubicBezTo>
                    <a:pt x="11" y="29"/>
                    <a:pt x="11" y="29"/>
                    <a:pt x="11" y="29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2"/>
                    <a:pt x="78" y="1"/>
                    <a:pt x="78" y="0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" y="31"/>
                    <a:pt x="2" y="32"/>
                    <a:pt x="3" y="33"/>
                  </a:cubicBezTo>
                  <a:cubicBezTo>
                    <a:pt x="10" y="30"/>
                    <a:pt x="10" y="30"/>
                    <a:pt x="10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Freeform 90"/>
            <p:cNvSpPr/>
            <p:nvPr/>
          </p:nvSpPr>
          <p:spPr bwMode="auto">
            <a:xfrm>
              <a:off x="501650" y="3155950"/>
              <a:ext cx="542925" cy="228600"/>
            </a:xfrm>
            <a:custGeom>
              <a:avLst/>
              <a:gdLst>
                <a:gd name="T0" fmla="*/ 16 w 90"/>
                <a:gd name="T1" fmla="*/ 32 h 38"/>
                <a:gd name="T2" fmla="*/ 16 w 90"/>
                <a:gd name="T3" fmla="*/ 32 h 38"/>
                <a:gd name="T4" fmla="*/ 89 w 90"/>
                <a:gd name="T5" fmla="*/ 3 h 38"/>
                <a:gd name="T6" fmla="*/ 89 w 90"/>
                <a:gd name="T7" fmla="*/ 3 h 38"/>
                <a:gd name="T8" fmla="*/ 89 w 90"/>
                <a:gd name="T9" fmla="*/ 3 h 38"/>
                <a:gd name="T10" fmla="*/ 90 w 90"/>
                <a:gd name="T11" fmla="*/ 3 h 38"/>
                <a:gd name="T12" fmla="*/ 90 w 90"/>
                <a:gd name="T13" fmla="*/ 0 h 38"/>
                <a:gd name="T14" fmla="*/ 88 w 90"/>
                <a:gd name="T15" fmla="*/ 1 h 38"/>
                <a:gd name="T16" fmla="*/ 88 w 90"/>
                <a:gd name="T17" fmla="*/ 1 h 38"/>
                <a:gd name="T18" fmla="*/ 88 w 90"/>
                <a:gd name="T19" fmla="*/ 1 h 38"/>
                <a:gd name="T20" fmla="*/ 15 w 90"/>
                <a:gd name="T21" fmla="*/ 29 h 38"/>
                <a:gd name="T22" fmla="*/ 15 w 90"/>
                <a:gd name="T23" fmla="*/ 29 h 38"/>
                <a:gd name="T24" fmla="*/ 15 w 90"/>
                <a:gd name="T25" fmla="*/ 29 h 38"/>
                <a:gd name="T26" fmla="*/ 0 w 90"/>
                <a:gd name="T27" fmla="*/ 35 h 38"/>
                <a:gd name="T28" fmla="*/ 2 w 90"/>
                <a:gd name="T29" fmla="*/ 38 h 38"/>
                <a:gd name="T30" fmla="*/ 16 w 90"/>
                <a:gd name="T31" fmla="*/ 3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0" h="38">
                  <a:moveTo>
                    <a:pt x="16" y="32"/>
                  </a:moveTo>
                  <a:cubicBezTo>
                    <a:pt x="16" y="32"/>
                    <a:pt x="16" y="32"/>
                    <a:pt x="16" y="32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2"/>
                    <a:pt x="90" y="1"/>
                    <a:pt x="90" y="0"/>
                  </a:cubicBezTo>
                  <a:cubicBezTo>
                    <a:pt x="88" y="1"/>
                    <a:pt x="88" y="1"/>
                    <a:pt x="88" y="1"/>
                  </a:cubicBezTo>
                  <a:cubicBezTo>
                    <a:pt x="88" y="1"/>
                    <a:pt x="88" y="1"/>
                    <a:pt x="88" y="1"/>
                  </a:cubicBezTo>
                  <a:cubicBezTo>
                    <a:pt x="88" y="1"/>
                    <a:pt x="88" y="1"/>
                    <a:pt x="88" y="1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6"/>
                    <a:pt x="1" y="37"/>
                    <a:pt x="2" y="38"/>
                  </a:cubicBezTo>
                  <a:cubicBezTo>
                    <a:pt x="16" y="32"/>
                    <a:pt x="16" y="32"/>
                    <a:pt x="16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Freeform 91"/>
            <p:cNvSpPr/>
            <p:nvPr/>
          </p:nvSpPr>
          <p:spPr bwMode="auto">
            <a:xfrm>
              <a:off x="773112" y="3433763"/>
              <a:ext cx="157163" cy="65088"/>
            </a:xfrm>
            <a:custGeom>
              <a:avLst/>
              <a:gdLst>
                <a:gd name="T0" fmla="*/ 26 w 26"/>
                <a:gd name="T1" fmla="*/ 0 h 11"/>
                <a:gd name="T2" fmla="*/ 0 w 26"/>
                <a:gd name="T3" fmla="*/ 11 h 11"/>
                <a:gd name="T4" fmla="*/ 26 w 26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11">
                  <a:moveTo>
                    <a:pt x="26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10" y="10"/>
                    <a:pt x="19" y="6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Freeform 92"/>
            <p:cNvSpPr/>
            <p:nvPr/>
          </p:nvSpPr>
          <p:spPr bwMode="auto">
            <a:xfrm>
              <a:off x="609600" y="3300413"/>
              <a:ext cx="415925" cy="174625"/>
            </a:xfrm>
            <a:custGeom>
              <a:avLst/>
              <a:gdLst>
                <a:gd name="T0" fmla="*/ 6 w 69"/>
                <a:gd name="T1" fmla="*/ 28 h 29"/>
                <a:gd name="T2" fmla="*/ 6 w 69"/>
                <a:gd name="T3" fmla="*/ 28 h 29"/>
                <a:gd name="T4" fmla="*/ 68 w 69"/>
                <a:gd name="T5" fmla="*/ 4 h 29"/>
                <a:gd name="T6" fmla="*/ 69 w 69"/>
                <a:gd name="T7" fmla="*/ 0 h 29"/>
                <a:gd name="T8" fmla="*/ 5 w 69"/>
                <a:gd name="T9" fmla="*/ 25 h 29"/>
                <a:gd name="T10" fmla="*/ 5 w 69"/>
                <a:gd name="T11" fmla="*/ 26 h 29"/>
                <a:gd name="T12" fmla="*/ 5 w 69"/>
                <a:gd name="T13" fmla="*/ 26 h 29"/>
                <a:gd name="T14" fmla="*/ 0 w 69"/>
                <a:gd name="T15" fmla="*/ 27 h 29"/>
                <a:gd name="T16" fmla="*/ 4 w 69"/>
                <a:gd name="T17" fmla="*/ 29 h 29"/>
                <a:gd name="T18" fmla="*/ 6 w 69"/>
                <a:gd name="T19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29">
                  <a:moveTo>
                    <a:pt x="6" y="28"/>
                  </a:moveTo>
                  <a:cubicBezTo>
                    <a:pt x="6" y="28"/>
                    <a:pt x="6" y="28"/>
                    <a:pt x="6" y="28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8" y="3"/>
                    <a:pt x="69" y="2"/>
                    <a:pt x="69" y="0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2" y="28"/>
                    <a:pt x="3" y="29"/>
                    <a:pt x="4" y="29"/>
                  </a:cubicBezTo>
                  <a:cubicBezTo>
                    <a:pt x="6" y="28"/>
                    <a:pt x="6" y="28"/>
                    <a:pt x="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" name="Freeform 93"/>
            <p:cNvSpPr/>
            <p:nvPr/>
          </p:nvSpPr>
          <p:spPr bwMode="auto">
            <a:xfrm>
              <a:off x="531812" y="3203575"/>
              <a:ext cx="512763" cy="211138"/>
            </a:xfrm>
            <a:custGeom>
              <a:avLst/>
              <a:gdLst>
                <a:gd name="T0" fmla="*/ 14 w 85"/>
                <a:gd name="T1" fmla="*/ 31 h 35"/>
                <a:gd name="T2" fmla="*/ 14 w 85"/>
                <a:gd name="T3" fmla="*/ 31 h 35"/>
                <a:gd name="T4" fmla="*/ 85 w 85"/>
                <a:gd name="T5" fmla="*/ 3 h 35"/>
                <a:gd name="T6" fmla="*/ 85 w 85"/>
                <a:gd name="T7" fmla="*/ 0 h 35"/>
                <a:gd name="T8" fmla="*/ 13 w 85"/>
                <a:gd name="T9" fmla="*/ 28 h 35"/>
                <a:gd name="T10" fmla="*/ 13 w 85"/>
                <a:gd name="T11" fmla="*/ 28 h 35"/>
                <a:gd name="T12" fmla="*/ 12 w 85"/>
                <a:gd name="T13" fmla="*/ 28 h 35"/>
                <a:gd name="T14" fmla="*/ 0 w 85"/>
                <a:gd name="T15" fmla="*/ 33 h 35"/>
                <a:gd name="T16" fmla="*/ 2 w 85"/>
                <a:gd name="T17" fmla="*/ 35 h 35"/>
                <a:gd name="T18" fmla="*/ 14 w 85"/>
                <a:gd name="T19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35">
                  <a:moveTo>
                    <a:pt x="14" y="31"/>
                  </a:moveTo>
                  <a:cubicBezTo>
                    <a:pt x="14" y="31"/>
                    <a:pt x="14" y="31"/>
                    <a:pt x="14" y="31"/>
                  </a:cubicBezTo>
                  <a:cubicBezTo>
                    <a:pt x="85" y="3"/>
                    <a:pt x="85" y="3"/>
                    <a:pt x="85" y="3"/>
                  </a:cubicBezTo>
                  <a:cubicBezTo>
                    <a:pt x="85" y="2"/>
                    <a:pt x="85" y="1"/>
                    <a:pt x="85" y="0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" y="34"/>
                    <a:pt x="1" y="35"/>
                    <a:pt x="2" y="35"/>
                  </a:cubicBezTo>
                  <a:cubicBezTo>
                    <a:pt x="14" y="31"/>
                    <a:pt x="14" y="31"/>
                    <a:pt x="14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Freeform 94"/>
            <p:cNvSpPr/>
            <p:nvPr/>
          </p:nvSpPr>
          <p:spPr bwMode="auto">
            <a:xfrm>
              <a:off x="477837" y="3113088"/>
              <a:ext cx="560388" cy="228600"/>
            </a:xfrm>
            <a:custGeom>
              <a:avLst/>
              <a:gdLst>
                <a:gd name="T0" fmla="*/ 17 w 93"/>
                <a:gd name="T1" fmla="*/ 32 h 38"/>
                <a:gd name="T2" fmla="*/ 18 w 93"/>
                <a:gd name="T3" fmla="*/ 32 h 38"/>
                <a:gd name="T4" fmla="*/ 90 w 93"/>
                <a:gd name="T5" fmla="*/ 4 h 38"/>
                <a:gd name="T6" fmla="*/ 90 w 93"/>
                <a:gd name="T7" fmla="*/ 4 h 38"/>
                <a:gd name="T8" fmla="*/ 91 w 93"/>
                <a:gd name="T9" fmla="*/ 3 h 38"/>
                <a:gd name="T10" fmla="*/ 93 w 93"/>
                <a:gd name="T11" fmla="*/ 3 h 38"/>
                <a:gd name="T12" fmla="*/ 92 w 93"/>
                <a:gd name="T13" fmla="*/ 0 h 38"/>
                <a:gd name="T14" fmla="*/ 89 w 93"/>
                <a:gd name="T15" fmla="*/ 1 h 38"/>
                <a:gd name="T16" fmla="*/ 89 w 93"/>
                <a:gd name="T17" fmla="*/ 1 h 38"/>
                <a:gd name="T18" fmla="*/ 89 w 93"/>
                <a:gd name="T19" fmla="*/ 1 h 38"/>
                <a:gd name="T20" fmla="*/ 17 w 93"/>
                <a:gd name="T21" fmla="*/ 29 h 38"/>
                <a:gd name="T22" fmla="*/ 16 w 93"/>
                <a:gd name="T23" fmla="*/ 29 h 38"/>
                <a:gd name="T24" fmla="*/ 16 w 93"/>
                <a:gd name="T25" fmla="*/ 30 h 38"/>
                <a:gd name="T26" fmla="*/ 0 w 93"/>
                <a:gd name="T27" fmla="*/ 36 h 38"/>
                <a:gd name="T28" fmla="*/ 2 w 93"/>
                <a:gd name="T29" fmla="*/ 38 h 38"/>
                <a:gd name="T30" fmla="*/ 17 w 93"/>
                <a:gd name="T31" fmla="*/ 3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3" h="38">
                  <a:moveTo>
                    <a:pt x="17" y="32"/>
                  </a:moveTo>
                  <a:cubicBezTo>
                    <a:pt x="18" y="32"/>
                    <a:pt x="18" y="32"/>
                    <a:pt x="18" y="32"/>
                  </a:cubicBezTo>
                  <a:cubicBezTo>
                    <a:pt x="90" y="4"/>
                    <a:pt x="90" y="4"/>
                    <a:pt x="90" y="4"/>
                  </a:cubicBezTo>
                  <a:cubicBezTo>
                    <a:pt x="90" y="4"/>
                    <a:pt x="90" y="4"/>
                    <a:pt x="90" y="4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93" y="3"/>
                    <a:pt x="93" y="3"/>
                    <a:pt x="93" y="3"/>
                  </a:cubicBezTo>
                  <a:cubicBezTo>
                    <a:pt x="92" y="2"/>
                    <a:pt x="92" y="1"/>
                    <a:pt x="92" y="0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37"/>
                    <a:pt x="1" y="38"/>
                    <a:pt x="2" y="38"/>
                  </a:cubicBezTo>
                  <a:cubicBezTo>
                    <a:pt x="17" y="32"/>
                    <a:pt x="17" y="32"/>
                    <a:pt x="17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3347873" y="859003"/>
            <a:ext cx="1012825" cy="1019175"/>
            <a:chOff x="2279650" y="3644900"/>
            <a:chExt cx="1012825" cy="1019175"/>
          </a:xfrm>
          <a:solidFill>
            <a:srgbClr val="CE263D"/>
          </a:solidFill>
        </p:grpSpPr>
        <p:sp>
          <p:nvSpPr>
            <p:cNvPr id="34" name="Freeform 39"/>
            <p:cNvSpPr/>
            <p:nvPr/>
          </p:nvSpPr>
          <p:spPr bwMode="auto">
            <a:xfrm>
              <a:off x="2298700" y="3933825"/>
              <a:ext cx="957263" cy="404813"/>
            </a:xfrm>
            <a:custGeom>
              <a:avLst/>
              <a:gdLst>
                <a:gd name="T0" fmla="*/ 30 w 159"/>
                <a:gd name="T1" fmla="*/ 56 h 67"/>
                <a:gd name="T2" fmla="*/ 30 w 159"/>
                <a:gd name="T3" fmla="*/ 56 h 67"/>
                <a:gd name="T4" fmla="*/ 154 w 159"/>
                <a:gd name="T5" fmla="*/ 7 h 67"/>
                <a:gd name="T6" fmla="*/ 154 w 159"/>
                <a:gd name="T7" fmla="*/ 7 h 67"/>
                <a:gd name="T8" fmla="*/ 155 w 159"/>
                <a:gd name="T9" fmla="*/ 7 h 67"/>
                <a:gd name="T10" fmla="*/ 159 w 159"/>
                <a:gd name="T11" fmla="*/ 5 h 67"/>
                <a:gd name="T12" fmla="*/ 157 w 159"/>
                <a:gd name="T13" fmla="*/ 0 h 67"/>
                <a:gd name="T14" fmla="*/ 153 w 159"/>
                <a:gd name="T15" fmla="*/ 2 h 67"/>
                <a:gd name="T16" fmla="*/ 153 w 159"/>
                <a:gd name="T17" fmla="*/ 2 h 67"/>
                <a:gd name="T18" fmla="*/ 152 w 159"/>
                <a:gd name="T19" fmla="*/ 2 h 67"/>
                <a:gd name="T20" fmla="*/ 28 w 159"/>
                <a:gd name="T21" fmla="*/ 51 h 67"/>
                <a:gd name="T22" fmla="*/ 28 w 159"/>
                <a:gd name="T23" fmla="*/ 51 h 67"/>
                <a:gd name="T24" fmla="*/ 27 w 159"/>
                <a:gd name="T25" fmla="*/ 51 h 67"/>
                <a:gd name="T26" fmla="*/ 0 w 159"/>
                <a:gd name="T27" fmla="*/ 62 h 67"/>
                <a:gd name="T28" fmla="*/ 2 w 159"/>
                <a:gd name="T29" fmla="*/ 67 h 67"/>
                <a:gd name="T30" fmla="*/ 29 w 159"/>
                <a:gd name="T31" fmla="*/ 56 h 67"/>
                <a:gd name="T32" fmla="*/ 30 w 159"/>
                <a:gd name="T33" fmla="*/ 5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9" h="67">
                  <a:moveTo>
                    <a:pt x="30" y="56"/>
                  </a:moveTo>
                  <a:cubicBezTo>
                    <a:pt x="30" y="56"/>
                    <a:pt x="30" y="56"/>
                    <a:pt x="30" y="56"/>
                  </a:cubicBezTo>
                  <a:cubicBezTo>
                    <a:pt x="154" y="7"/>
                    <a:pt x="154" y="7"/>
                    <a:pt x="154" y="7"/>
                  </a:cubicBezTo>
                  <a:cubicBezTo>
                    <a:pt x="154" y="7"/>
                    <a:pt x="154" y="7"/>
                    <a:pt x="154" y="7"/>
                  </a:cubicBezTo>
                  <a:cubicBezTo>
                    <a:pt x="155" y="7"/>
                    <a:pt x="155" y="7"/>
                    <a:pt x="155" y="7"/>
                  </a:cubicBezTo>
                  <a:cubicBezTo>
                    <a:pt x="159" y="5"/>
                    <a:pt x="159" y="5"/>
                    <a:pt x="159" y="5"/>
                  </a:cubicBezTo>
                  <a:cubicBezTo>
                    <a:pt x="159" y="3"/>
                    <a:pt x="158" y="2"/>
                    <a:pt x="157" y="0"/>
                  </a:cubicBezTo>
                  <a:cubicBezTo>
                    <a:pt x="153" y="2"/>
                    <a:pt x="153" y="2"/>
                    <a:pt x="153" y="2"/>
                  </a:cubicBezTo>
                  <a:cubicBezTo>
                    <a:pt x="153" y="2"/>
                    <a:pt x="153" y="2"/>
                    <a:pt x="153" y="2"/>
                  </a:cubicBezTo>
                  <a:cubicBezTo>
                    <a:pt x="152" y="2"/>
                    <a:pt x="152" y="2"/>
                    <a:pt x="152" y="2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1" y="64"/>
                    <a:pt x="1" y="65"/>
                    <a:pt x="2" y="67"/>
                  </a:cubicBezTo>
                  <a:cubicBezTo>
                    <a:pt x="29" y="56"/>
                    <a:pt x="29" y="56"/>
                    <a:pt x="29" y="56"/>
                  </a:cubicBezTo>
                  <a:lnTo>
                    <a:pt x="3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" name="Freeform 40"/>
            <p:cNvSpPr/>
            <p:nvPr/>
          </p:nvSpPr>
          <p:spPr bwMode="auto">
            <a:xfrm>
              <a:off x="2279650" y="3806825"/>
              <a:ext cx="898525" cy="381000"/>
            </a:xfrm>
            <a:custGeom>
              <a:avLst/>
              <a:gdLst>
                <a:gd name="T0" fmla="*/ 24 w 149"/>
                <a:gd name="T1" fmla="*/ 54 h 63"/>
                <a:gd name="T2" fmla="*/ 24 w 149"/>
                <a:gd name="T3" fmla="*/ 53 h 63"/>
                <a:gd name="T4" fmla="*/ 148 w 149"/>
                <a:gd name="T5" fmla="*/ 5 h 63"/>
                <a:gd name="T6" fmla="*/ 148 w 149"/>
                <a:gd name="T7" fmla="*/ 5 h 63"/>
                <a:gd name="T8" fmla="*/ 149 w 149"/>
                <a:gd name="T9" fmla="*/ 4 h 63"/>
                <a:gd name="T10" fmla="*/ 149 w 149"/>
                <a:gd name="T11" fmla="*/ 4 h 63"/>
                <a:gd name="T12" fmla="*/ 146 w 149"/>
                <a:gd name="T13" fmla="*/ 0 h 63"/>
                <a:gd name="T14" fmla="*/ 22 w 149"/>
                <a:gd name="T15" fmla="*/ 49 h 63"/>
                <a:gd name="T16" fmla="*/ 22 w 149"/>
                <a:gd name="T17" fmla="*/ 49 h 63"/>
                <a:gd name="T18" fmla="*/ 21 w 149"/>
                <a:gd name="T19" fmla="*/ 49 h 63"/>
                <a:gd name="T20" fmla="*/ 0 w 149"/>
                <a:gd name="T21" fmla="*/ 58 h 63"/>
                <a:gd name="T22" fmla="*/ 0 w 149"/>
                <a:gd name="T23" fmla="*/ 63 h 63"/>
                <a:gd name="T24" fmla="*/ 23 w 149"/>
                <a:gd name="T25" fmla="*/ 54 h 63"/>
                <a:gd name="T26" fmla="*/ 24 w 149"/>
                <a:gd name="T27" fmla="*/ 5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9" h="63">
                  <a:moveTo>
                    <a:pt x="24" y="54"/>
                  </a:moveTo>
                  <a:cubicBezTo>
                    <a:pt x="24" y="53"/>
                    <a:pt x="24" y="53"/>
                    <a:pt x="24" y="53"/>
                  </a:cubicBezTo>
                  <a:cubicBezTo>
                    <a:pt x="148" y="5"/>
                    <a:pt x="148" y="5"/>
                    <a:pt x="148" y="5"/>
                  </a:cubicBezTo>
                  <a:cubicBezTo>
                    <a:pt x="148" y="5"/>
                    <a:pt x="148" y="5"/>
                    <a:pt x="148" y="5"/>
                  </a:cubicBezTo>
                  <a:cubicBezTo>
                    <a:pt x="149" y="4"/>
                    <a:pt x="149" y="4"/>
                    <a:pt x="149" y="4"/>
                  </a:cubicBezTo>
                  <a:cubicBezTo>
                    <a:pt x="149" y="4"/>
                    <a:pt x="149" y="4"/>
                    <a:pt x="149" y="4"/>
                  </a:cubicBezTo>
                  <a:cubicBezTo>
                    <a:pt x="148" y="3"/>
                    <a:pt x="147" y="2"/>
                    <a:pt x="146" y="0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9"/>
                    <a:pt x="0" y="61"/>
                    <a:pt x="0" y="63"/>
                  </a:cubicBezTo>
                  <a:cubicBezTo>
                    <a:pt x="23" y="54"/>
                    <a:pt x="23" y="54"/>
                    <a:pt x="23" y="54"/>
                  </a:cubicBezTo>
                  <a:lnTo>
                    <a:pt x="24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" name="Freeform 41"/>
            <p:cNvSpPr/>
            <p:nvPr/>
          </p:nvSpPr>
          <p:spPr bwMode="auto">
            <a:xfrm>
              <a:off x="2298700" y="3705225"/>
              <a:ext cx="752475" cy="312738"/>
            </a:xfrm>
            <a:custGeom>
              <a:avLst/>
              <a:gdLst>
                <a:gd name="T0" fmla="*/ 11 w 125"/>
                <a:gd name="T1" fmla="*/ 47 h 52"/>
                <a:gd name="T2" fmla="*/ 12 w 125"/>
                <a:gd name="T3" fmla="*/ 47 h 52"/>
                <a:gd name="T4" fmla="*/ 125 w 125"/>
                <a:gd name="T5" fmla="*/ 3 h 52"/>
                <a:gd name="T6" fmla="*/ 119 w 125"/>
                <a:gd name="T7" fmla="*/ 0 h 52"/>
                <a:gd name="T8" fmla="*/ 10 w 125"/>
                <a:gd name="T9" fmla="*/ 43 h 52"/>
                <a:gd name="T10" fmla="*/ 10 w 125"/>
                <a:gd name="T11" fmla="*/ 43 h 52"/>
                <a:gd name="T12" fmla="*/ 9 w 125"/>
                <a:gd name="T13" fmla="*/ 43 h 52"/>
                <a:gd name="T14" fmla="*/ 2 w 125"/>
                <a:gd name="T15" fmla="*/ 46 h 52"/>
                <a:gd name="T16" fmla="*/ 0 w 125"/>
                <a:gd name="T17" fmla="*/ 52 h 52"/>
                <a:gd name="T18" fmla="*/ 11 w 125"/>
                <a:gd name="T19" fmla="*/ 48 h 52"/>
                <a:gd name="T20" fmla="*/ 11 w 125"/>
                <a:gd name="T21" fmla="*/ 4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" h="52">
                  <a:moveTo>
                    <a:pt x="11" y="47"/>
                  </a:moveTo>
                  <a:cubicBezTo>
                    <a:pt x="12" y="47"/>
                    <a:pt x="12" y="47"/>
                    <a:pt x="12" y="47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3" y="2"/>
                    <a:pt x="121" y="1"/>
                    <a:pt x="119" y="0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1" y="48"/>
                    <a:pt x="0" y="50"/>
                    <a:pt x="0" y="52"/>
                  </a:cubicBezTo>
                  <a:cubicBezTo>
                    <a:pt x="11" y="48"/>
                    <a:pt x="11" y="48"/>
                    <a:pt x="11" y="48"/>
                  </a:cubicBezTo>
                  <a:lnTo>
                    <a:pt x="11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" name="Freeform 42"/>
            <p:cNvSpPr/>
            <p:nvPr/>
          </p:nvSpPr>
          <p:spPr bwMode="auto">
            <a:xfrm>
              <a:off x="2413000" y="3644900"/>
              <a:ext cx="409575" cy="168275"/>
            </a:xfrm>
            <a:custGeom>
              <a:avLst/>
              <a:gdLst>
                <a:gd name="T0" fmla="*/ 56 w 68"/>
                <a:gd name="T1" fmla="*/ 1 h 28"/>
                <a:gd name="T2" fmla="*/ 55 w 68"/>
                <a:gd name="T3" fmla="*/ 1 h 28"/>
                <a:gd name="T4" fmla="*/ 10 w 68"/>
                <a:gd name="T5" fmla="*/ 18 h 28"/>
                <a:gd name="T6" fmla="*/ 0 w 68"/>
                <a:gd name="T7" fmla="*/ 28 h 28"/>
                <a:gd name="T8" fmla="*/ 68 w 68"/>
                <a:gd name="T9" fmla="*/ 1 h 28"/>
                <a:gd name="T10" fmla="*/ 56 w 68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28">
                  <a:moveTo>
                    <a:pt x="56" y="1"/>
                  </a:moveTo>
                  <a:cubicBezTo>
                    <a:pt x="56" y="1"/>
                    <a:pt x="55" y="1"/>
                    <a:pt x="55" y="1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7" y="21"/>
                    <a:pt x="3" y="24"/>
                    <a:pt x="0" y="28"/>
                  </a:cubicBezTo>
                  <a:cubicBezTo>
                    <a:pt x="68" y="1"/>
                    <a:pt x="68" y="1"/>
                    <a:pt x="68" y="1"/>
                  </a:cubicBezTo>
                  <a:cubicBezTo>
                    <a:pt x="64" y="0"/>
                    <a:pt x="60" y="0"/>
                    <a:pt x="5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" name="Freeform 43"/>
            <p:cNvSpPr/>
            <p:nvPr/>
          </p:nvSpPr>
          <p:spPr bwMode="auto">
            <a:xfrm>
              <a:off x="2286000" y="3867150"/>
              <a:ext cx="939800" cy="398463"/>
            </a:xfrm>
            <a:custGeom>
              <a:avLst/>
              <a:gdLst>
                <a:gd name="T0" fmla="*/ 27 w 156"/>
                <a:gd name="T1" fmla="*/ 55 h 66"/>
                <a:gd name="T2" fmla="*/ 28 w 156"/>
                <a:gd name="T3" fmla="*/ 55 h 66"/>
                <a:gd name="T4" fmla="*/ 151 w 156"/>
                <a:gd name="T5" fmla="*/ 6 h 66"/>
                <a:gd name="T6" fmla="*/ 152 w 156"/>
                <a:gd name="T7" fmla="*/ 6 h 66"/>
                <a:gd name="T8" fmla="*/ 152 w 156"/>
                <a:gd name="T9" fmla="*/ 6 h 66"/>
                <a:gd name="T10" fmla="*/ 156 w 156"/>
                <a:gd name="T11" fmla="*/ 5 h 66"/>
                <a:gd name="T12" fmla="*/ 153 w 156"/>
                <a:gd name="T13" fmla="*/ 0 h 66"/>
                <a:gd name="T14" fmla="*/ 150 w 156"/>
                <a:gd name="T15" fmla="*/ 1 h 66"/>
                <a:gd name="T16" fmla="*/ 150 w 156"/>
                <a:gd name="T17" fmla="*/ 2 h 66"/>
                <a:gd name="T18" fmla="*/ 150 w 156"/>
                <a:gd name="T19" fmla="*/ 2 h 66"/>
                <a:gd name="T20" fmla="*/ 26 w 156"/>
                <a:gd name="T21" fmla="*/ 50 h 66"/>
                <a:gd name="T22" fmla="*/ 25 w 156"/>
                <a:gd name="T23" fmla="*/ 51 h 66"/>
                <a:gd name="T24" fmla="*/ 25 w 156"/>
                <a:gd name="T25" fmla="*/ 51 h 66"/>
                <a:gd name="T26" fmla="*/ 0 w 156"/>
                <a:gd name="T27" fmla="*/ 61 h 66"/>
                <a:gd name="T28" fmla="*/ 0 w 156"/>
                <a:gd name="T29" fmla="*/ 66 h 66"/>
                <a:gd name="T30" fmla="*/ 27 w 156"/>
                <a:gd name="T31" fmla="*/ 5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6" h="66">
                  <a:moveTo>
                    <a:pt x="27" y="55"/>
                  </a:moveTo>
                  <a:cubicBezTo>
                    <a:pt x="28" y="55"/>
                    <a:pt x="28" y="55"/>
                    <a:pt x="28" y="55"/>
                  </a:cubicBezTo>
                  <a:cubicBezTo>
                    <a:pt x="151" y="6"/>
                    <a:pt x="151" y="6"/>
                    <a:pt x="151" y="6"/>
                  </a:cubicBezTo>
                  <a:cubicBezTo>
                    <a:pt x="152" y="6"/>
                    <a:pt x="152" y="6"/>
                    <a:pt x="152" y="6"/>
                  </a:cubicBezTo>
                  <a:cubicBezTo>
                    <a:pt x="152" y="6"/>
                    <a:pt x="152" y="6"/>
                    <a:pt x="152" y="6"/>
                  </a:cubicBezTo>
                  <a:cubicBezTo>
                    <a:pt x="156" y="5"/>
                    <a:pt x="156" y="5"/>
                    <a:pt x="156" y="5"/>
                  </a:cubicBezTo>
                  <a:cubicBezTo>
                    <a:pt x="155" y="3"/>
                    <a:pt x="154" y="2"/>
                    <a:pt x="153" y="0"/>
                  </a:cubicBezTo>
                  <a:cubicBezTo>
                    <a:pt x="150" y="1"/>
                    <a:pt x="150" y="1"/>
                    <a:pt x="150" y="1"/>
                  </a:cubicBezTo>
                  <a:cubicBezTo>
                    <a:pt x="150" y="2"/>
                    <a:pt x="150" y="2"/>
                    <a:pt x="150" y="2"/>
                  </a:cubicBezTo>
                  <a:cubicBezTo>
                    <a:pt x="150" y="2"/>
                    <a:pt x="150" y="2"/>
                    <a:pt x="150" y="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2"/>
                    <a:pt x="0" y="64"/>
                    <a:pt x="0" y="66"/>
                  </a:cubicBezTo>
                  <a:cubicBezTo>
                    <a:pt x="27" y="55"/>
                    <a:pt x="27" y="55"/>
                    <a:pt x="2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9" name="Freeform 44"/>
            <p:cNvSpPr/>
            <p:nvPr/>
          </p:nvSpPr>
          <p:spPr bwMode="auto">
            <a:xfrm>
              <a:off x="2279650" y="3752850"/>
              <a:ext cx="844550" cy="350838"/>
            </a:xfrm>
            <a:custGeom>
              <a:avLst/>
              <a:gdLst>
                <a:gd name="T0" fmla="*/ 19 w 140"/>
                <a:gd name="T1" fmla="*/ 51 h 58"/>
                <a:gd name="T2" fmla="*/ 19 w 140"/>
                <a:gd name="T3" fmla="*/ 51 h 58"/>
                <a:gd name="T4" fmla="*/ 140 w 140"/>
                <a:gd name="T5" fmla="*/ 4 h 58"/>
                <a:gd name="T6" fmla="*/ 135 w 140"/>
                <a:gd name="T7" fmla="*/ 0 h 58"/>
                <a:gd name="T8" fmla="*/ 18 w 140"/>
                <a:gd name="T9" fmla="*/ 46 h 58"/>
                <a:gd name="T10" fmla="*/ 17 w 140"/>
                <a:gd name="T11" fmla="*/ 46 h 58"/>
                <a:gd name="T12" fmla="*/ 17 w 140"/>
                <a:gd name="T13" fmla="*/ 47 h 58"/>
                <a:gd name="T14" fmla="*/ 1 w 140"/>
                <a:gd name="T15" fmla="*/ 53 h 58"/>
                <a:gd name="T16" fmla="*/ 0 w 140"/>
                <a:gd name="T17" fmla="*/ 58 h 58"/>
                <a:gd name="T18" fmla="*/ 19 w 140"/>
                <a:gd name="T19" fmla="*/ 5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58">
                  <a:moveTo>
                    <a:pt x="19" y="51"/>
                  </a:moveTo>
                  <a:cubicBezTo>
                    <a:pt x="19" y="51"/>
                    <a:pt x="19" y="51"/>
                    <a:pt x="19" y="51"/>
                  </a:cubicBezTo>
                  <a:cubicBezTo>
                    <a:pt x="140" y="4"/>
                    <a:pt x="140" y="4"/>
                    <a:pt x="140" y="4"/>
                  </a:cubicBezTo>
                  <a:cubicBezTo>
                    <a:pt x="138" y="2"/>
                    <a:pt x="137" y="1"/>
                    <a:pt x="135" y="0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55"/>
                    <a:pt x="0" y="57"/>
                    <a:pt x="0" y="58"/>
                  </a:cubicBezTo>
                  <a:cubicBezTo>
                    <a:pt x="19" y="51"/>
                    <a:pt x="19" y="51"/>
                    <a:pt x="19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0" name="Freeform 45"/>
            <p:cNvSpPr/>
            <p:nvPr/>
          </p:nvSpPr>
          <p:spPr bwMode="auto">
            <a:xfrm>
              <a:off x="2333625" y="3662363"/>
              <a:ext cx="627063" cy="260350"/>
            </a:xfrm>
            <a:custGeom>
              <a:avLst/>
              <a:gdLst>
                <a:gd name="T0" fmla="*/ 1 w 104"/>
                <a:gd name="T1" fmla="*/ 43 h 43"/>
                <a:gd name="T2" fmla="*/ 1 w 104"/>
                <a:gd name="T3" fmla="*/ 43 h 43"/>
                <a:gd name="T4" fmla="*/ 104 w 104"/>
                <a:gd name="T5" fmla="*/ 2 h 43"/>
                <a:gd name="T6" fmla="*/ 96 w 104"/>
                <a:gd name="T7" fmla="*/ 0 h 43"/>
                <a:gd name="T8" fmla="*/ 4 w 104"/>
                <a:gd name="T9" fmla="*/ 36 h 43"/>
                <a:gd name="T10" fmla="*/ 0 w 104"/>
                <a:gd name="T11" fmla="*/ 43 h 43"/>
                <a:gd name="T12" fmla="*/ 1 w 104"/>
                <a:gd name="T1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43">
                  <a:moveTo>
                    <a:pt x="1" y="43"/>
                  </a:moveTo>
                  <a:cubicBezTo>
                    <a:pt x="1" y="43"/>
                    <a:pt x="1" y="43"/>
                    <a:pt x="1" y="43"/>
                  </a:cubicBezTo>
                  <a:cubicBezTo>
                    <a:pt x="104" y="2"/>
                    <a:pt x="104" y="2"/>
                    <a:pt x="104" y="2"/>
                  </a:cubicBezTo>
                  <a:cubicBezTo>
                    <a:pt x="101" y="2"/>
                    <a:pt x="99" y="1"/>
                    <a:pt x="96" y="0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3" y="38"/>
                    <a:pt x="1" y="41"/>
                    <a:pt x="0" y="43"/>
                  </a:cubicBezTo>
                  <a:cubicBezTo>
                    <a:pt x="1" y="43"/>
                    <a:pt x="1" y="43"/>
                    <a:pt x="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1" name="Freeform 46"/>
            <p:cNvSpPr/>
            <p:nvPr/>
          </p:nvSpPr>
          <p:spPr bwMode="auto">
            <a:xfrm>
              <a:off x="2659062" y="4435475"/>
              <a:ext cx="555625" cy="228600"/>
            </a:xfrm>
            <a:custGeom>
              <a:avLst/>
              <a:gdLst>
                <a:gd name="T0" fmla="*/ 9 w 92"/>
                <a:gd name="T1" fmla="*/ 38 h 38"/>
                <a:gd name="T2" fmla="*/ 87 w 92"/>
                <a:gd name="T3" fmla="*/ 7 h 38"/>
                <a:gd name="T4" fmla="*/ 92 w 92"/>
                <a:gd name="T5" fmla="*/ 0 h 38"/>
                <a:gd name="T6" fmla="*/ 0 w 92"/>
                <a:gd name="T7" fmla="*/ 36 h 38"/>
                <a:gd name="T8" fmla="*/ 9 w 92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38">
                  <a:moveTo>
                    <a:pt x="9" y="38"/>
                  </a:move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90" y="2"/>
                    <a:pt x="92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" y="37"/>
                    <a:pt x="6" y="37"/>
                    <a:pt x="9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2" name="Freeform 47"/>
            <p:cNvSpPr/>
            <p:nvPr/>
          </p:nvSpPr>
          <p:spPr bwMode="auto">
            <a:xfrm>
              <a:off x="2478087" y="4241800"/>
              <a:ext cx="808038" cy="338138"/>
            </a:xfrm>
            <a:custGeom>
              <a:avLst/>
              <a:gdLst>
                <a:gd name="T0" fmla="*/ 18 w 134"/>
                <a:gd name="T1" fmla="*/ 51 h 56"/>
                <a:gd name="T2" fmla="*/ 18 w 134"/>
                <a:gd name="T3" fmla="*/ 51 h 56"/>
                <a:gd name="T4" fmla="*/ 133 w 134"/>
                <a:gd name="T5" fmla="*/ 6 h 56"/>
                <a:gd name="T6" fmla="*/ 134 w 134"/>
                <a:gd name="T7" fmla="*/ 0 h 56"/>
                <a:gd name="T8" fmla="*/ 17 w 134"/>
                <a:gd name="T9" fmla="*/ 46 h 56"/>
                <a:gd name="T10" fmla="*/ 16 w 134"/>
                <a:gd name="T11" fmla="*/ 47 h 56"/>
                <a:gd name="T12" fmla="*/ 16 w 134"/>
                <a:gd name="T13" fmla="*/ 47 h 56"/>
                <a:gd name="T14" fmla="*/ 0 w 134"/>
                <a:gd name="T15" fmla="*/ 53 h 56"/>
                <a:gd name="T16" fmla="*/ 5 w 134"/>
                <a:gd name="T17" fmla="*/ 56 h 56"/>
                <a:gd name="T18" fmla="*/ 18 w 134"/>
                <a:gd name="T19" fmla="*/ 5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4" h="56">
                  <a:moveTo>
                    <a:pt x="18" y="51"/>
                  </a:moveTo>
                  <a:cubicBezTo>
                    <a:pt x="18" y="51"/>
                    <a:pt x="18" y="51"/>
                    <a:pt x="18" y="51"/>
                  </a:cubicBezTo>
                  <a:cubicBezTo>
                    <a:pt x="133" y="6"/>
                    <a:pt x="133" y="6"/>
                    <a:pt x="133" y="6"/>
                  </a:cubicBezTo>
                  <a:cubicBezTo>
                    <a:pt x="134" y="4"/>
                    <a:pt x="134" y="2"/>
                    <a:pt x="134" y="0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" y="54"/>
                    <a:pt x="3" y="55"/>
                    <a:pt x="5" y="56"/>
                  </a:cubicBezTo>
                  <a:cubicBezTo>
                    <a:pt x="18" y="51"/>
                    <a:pt x="18" y="51"/>
                    <a:pt x="18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3" name="Freeform 48"/>
            <p:cNvSpPr/>
            <p:nvPr/>
          </p:nvSpPr>
          <p:spPr bwMode="auto">
            <a:xfrm>
              <a:off x="2363787" y="4078288"/>
              <a:ext cx="928688" cy="393700"/>
            </a:xfrm>
            <a:custGeom>
              <a:avLst/>
              <a:gdLst>
                <a:gd name="T0" fmla="*/ 28 w 154"/>
                <a:gd name="T1" fmla="*/ 55 h 65"/>
                <a:gd name="T2" fmla="*/ 28 w 154"/>
                <a:gd name="T3" fmla="*/ 55 h 65"/>
                <a:gd name="T4" fmla="*/ 152 w 154"/>
                <a:gd name="T5" fmla="*/ 6 h 65"/>
                <a:gd name="T6" fmla="*/ 152 w 154"/>
                <a:gd name="T7" fmla="*/ 6 h 65"/>
                <a:gd name="T8" fmla="*/ 153 w 154"/>
                <a:gd name="T9" fmla="*/ 6 h 65"/>
                <a:gd name="T10" fmla="*/ 154 w 154"/>
                <a:gd name="T11" fmla="*/ 5 h 65"/>
                <a:gd name="T12" fmla="*/ 154 w 154"/>
                <a:gd name="T13" fmla="*/ 0 h 65"/>
                <a:gd name="T14" fmla="*/ 151 w 154"/>
                <a:gd name="T15" fmla="*/ 1 h 65"/>
                <a:gd name="T16" fmla="*/ 151 w 154"/>
                <a:gd name="T17" fmla="*/ 1 h 65"/>
                <a:gd name="T18" fmla="*/ 150 w 154"/>
                <a:gd name="T19" fmla="*/ 2 h 65"/>
                <a:gd name="T20" fmla="*/ 26 w 154"/>
                <a:gd name="T21" fmla="*/ 50 h 65"/>
                <a:gd name="T22" fmla="*/ 26 w 154"/>
                <a:gd name="T23" fmla="*/ 50 h 65"/>
                <a:gd name="T24" fmla="*/ 26 w 154"/>
                <a:gd name="T25" fmla="*/ 51 h 65"/>
                <a:gd name="T26" fmla="*/ 0 w 154"/>
                <a:gd name="T27" fmla="*/ 60 h 65"/>
                <a:gd name="T28" fmla="*/ 3 w 154"/>
                <a:gd name="T29" fmla="*/ 65 h 65"/>
                <a:gd name="T30" fmla="*/ 27 w 154"/>
                <a:gd name="T31" fmla="*/ 55 h 65"/>
                <a:gd name="T32" fmla="*/ 28 w 154"/>
                <a:gd name="T33" fmla="*/ 5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65">
                  <a:moveTo>
                    <a:pt x="28" y="55"/>
                  </a:moveTo>
                  <a:cubicBezTo>
                    <a:pt x="28" y="55"/>
                    <a:pt x="28" y="55"/>
                    <a:pt x="28" y="55"/>
                  </a:cubicBezTo>
                  <a:cubicBezTo>
                    <a:pt x="152" y="6"/>
                    <a:pt x="152" y="6"/>
                    <a:pt x="152" y="6"/>
                  </a:cubicBezTo>
                  <a:cubicBezTo>
                    <a:pt x="152" y="6"/>
                    <a:pt x="152" y="6"/>
                    <a:pt x="152" y="6"/>
                  </a:cubicBezTo>
                  <a:cubicBezTo>
                    <a:pt x="153" y="6"/>
                    <a:pt x="153" y="6"/>
                    <a:pt x="153" y="6"/>
                  </a:cubicBezTo>
                  <a:cubicBezTo>
                    <a:pt x="154" y="5"/>
                    <a:pt x="154" y="5"/>
                    <a:pt x="154" y="5"/>
                  </a:cubicBezTo>
                  <a:cubicBezTo>
                    <a:pt x="154" y="4"/>
                    <a:pt x="154" y="2"/>
                    <a:pt x="154" y="0"/>
                  </a:cubicBezTo>
                  <a:cubicBezTo>
                    <a:pt x="151" y="1"/>
                    <a:pt x="151" y="1"/>
                    <a:pt x="151" y="1"/>
                  </a:cubicBezTo>
                  <a:cubicBezTo>
                    <a:pt x="151" y="1"/>
                    <a:pt x="151" y="1"/>
                    <a:pt x="151" y="1"/>
                  </a:cubicBezTo>
                  <a:cubicBezTo>
                    <a:pt x="150" y="2"/>
                    <a:pt x="150" y="2"/>
                    <a:pt x="150" y="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1" y="62"/>
                    <a:pt x="2" y="63"/>
                    <a:pt x="3" y="65"/>
                  </a:cubicBezTo>
                  <a:cubicBezTo>
                    <a:pt x="27" y="55"/>
                    <a:pt x="27" y="55"/>
                    <a:pt x="27" y="55"/>
                  </a:cubicBezTo>
                  <a:lnTo>
                    <a:pt x="28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" name="Freeform 49"/>
            <p:cNvSpPr/>
            <p:nvPr/>
          </p:nvSpPr>
          <p:spPr bwMode="auto">
            <a:xfrm>
              <a:off x="2833687" y="4562475"/>
              <a:ext cx="266700" cy="101600"/>
            </a:xfrm>
            <a:custGeom>
              <a:avLst/>
              <a:gdLst>
                <a:gd name="T0" fmla="*/ 44 w 44"/>
                <a:gd name="T1" fmla="*/ 0 h 17"/>
                <a:gd name="T2" fmla="*/ 0 w 44"/>
                <a:gd name="T3" fmla="*/ 17 h 17"/>
                <a:gd name="T4" fmla="*/ 44 w 44"/>
                <a:gd name="T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17">
                  <a:moveTo>
                    <a:pt x="44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16" y="16"/>
                    <a:pt x="31" y="9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5" name="Freeform 50"/>
            <p:cNvSpPr/>
            <p:nvPr/>
          </p:nvSpPr>
          <p:spPr bwMode="auto">
            <a:xfrm>
              <a:off x="2557462" y="4332288"/>
              <a:ext cx="704850" cy="296863"/>
            </a:xfrm>
            <a:custGeom>
              <a:avLst/>
              <a:gdLst>
                <a:gd name="T0" fmla="*/ 10 w 117"/>
                <a:gd name="T1" fmla="*/ 48 h 49"/>
                <a:gd name="T2" fmla="*/ 10 w 117"/>
                <a:gd name="T3" fmla="*/ 48 h 49"/>
                <a:gd name="T4" fmla="*/ 115 w 117"/>
                <a:gd name="T5" fmla="*/ 7 h 49"/>
                <a:gd name="T6" fmla="*/ 117 w 117"/>
                <a:gd name="T7" fmla="*/ 0 h 49"/>
                <a:gd name="T8" fmla="*/ 8 w 117"/>
                <a:gd name="T9" fmla="*/ 43 h 49"/>
                <a:gd name="T10" fmla="*/ 8 w 117"/>
                <a:gd name="T11" fmla="*/ 43 h 49"/>
                <a:gd name="T12" fmla="*/ 7 w 117"/>
                <a:gd name="T13" fmla="*/ 43 h 49"/>
                <a:gd name="T14" fmla="*/ 0 w 117"/>
                <a:gd name="T15" fmla="*/ 46 h 49"/>
                <a:gd name="T16" fmla="*/ 6 w 117"/>
                <a:gd name="T17" fmla="*/ 49 h 49"/>
                <a:gd name="T18" fmla="*/ 9 w 117"/>
                <a:gd name="T19" fmla="*/ 48 h 49"/>
                <a:gd name="T20" fmla="*/ 10 w 117"/>
                <a:gd name="T21" fmla="*/ 4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49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15" y="7"/>
                    <a:pt x="115" y="7"/>
                    <a:pt x="115" y="7"/>
                  </a:cubicBezTo>
                  <a:cubicBezTo>
                    <a:pt x="116" y="4"/>
                    <a:pt x="117" y="2"/>
                    <a:pt x="117" y="0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2" y="47"/>
                    <a:pt x="4" y="48"/>
                    <a:pt x="6" y="49"/>
                  </a:cubicBezTo>
                  <a:cubicBezTo>
                    <a:pt x="9" y="48"/>
                    <a:pt x="9" y="48"/>
                    <a:pt x="9" y="48"/>
                  </a:cubicBezTo>
                  <a:lnTo>
                    <a:pt x="10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6" name="Freeform 51"/>
            <p:cNvSpPr/>
            <p:nvPr/>
          </p:nvSpPr>
          <p:spPr bwMode="auto">
            <a:xfrm>
              <a:off x="2413000" y="4157663"/>
              <a:ext cx="879475" cy="374650"/>
            </a:xfrm>
            <a:custGeom>
              <a:avLst/>
              <a:gdLst>
                <a:gd name="T0" fmla="*/ 24 w 146"/>
                <a:gd name="T1" fmla="*/ 54 h 62"/>
                <a:gd name="T2" fmla="*/ 25 w 146"/>
                <a:gd name="T3" fmla="*/ 53 h 62"/>
                <a:gd name="T4" fmla="*/ 146 w 146"/>
                <a:gd name="T5" fmla="*/ 6 h 62"/>
                <a:gd name="T6" fmla="*/ 146 w 146"/>
                <a:gd name="T7" fmla="*/ 0 h 62"/>
                <a:gd name="T8" fmla="*/ 23 w 146"/>
                <a:gd name="T9" fmla="*/ 49 h 62"/>
                <a:gd name="T10" fmla="*/ 23 w 146"/>
                <a:gd name="T11" fmla="*/ 49 h 62"/>
                <a:gd name="T12" fmla="*/ 22 w 146"/>
                <a:gd name="T13" fmla="*/ 49 h 62"/>
                <a:gd name="T14" fmla="*/ 0 w 146"/>
                <a:gd name="T15" fmla="*/ 58 h 62"/>
                <a:gd name="T16" fmla="*/ 4 w 146"/>
                <a:gd name="T17" fmla="*/ 62 h 62"/>
                <a:gd name="T18" fmla="*/ 24 w 146"/>
                <a:gd name="T1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" h="62">
                  <a:moveTo>
                    <a:pt x="24" y="54"/>
                  </a:moveTo>
                  <a:cubicBezTo>
                    <a:pt x="25" y="53"/>
                    <a:pt x="25" y="53"/>
                    <a:pt x="25" y="53"/>
                  </a:cubicBezTo>
                  <a:cubicBezTo>
                    <a:pt x="146" y="6"/>
                    <a:pt x="146" y="6"/>
                    <a:pt x="146" y="6"/>
                  </a:cubicBezTo>
                  <a:cubicBezTo>
                    <a:pt x="146" y="4"/>
                    <a:pt x="146" y="2"/>
                    <a:pt x="146" y="0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2" y="59"/>
                    <a:pt x="3" y="60"/>
                    <a:pt x="4" y="62"/>
                  </a:cubicBezTo>
                  <a:cubicBezTo>
                    <a:pt x="24" y="54"/>
                    <a:pt x="24" y="54"/>
                    <a:pt x="24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7" name="Freeform 52"/>
            <p:cNvSpPr/>
            <p:nvPr/>
          </p:nvSpPr>
          <p:spPr bwMode="auto">
            <a:xfrm>
              <a:off x="2328862" y="4006850"/>
              <a:ext cx="950913" cy="398463"/>
            </a:xfrm>
            <a:custGeom>
              <a:avLst/>
              <a:gdLst>
                <a:gd name="T0" fmla="*/ 29 w 158"/>
                <a:gd name="T1" fmla="*/ 55 h 66"/>
                <a:gd name="T2" fmla="*/ 30 w 158"/>
                <a:gd name="T3" fmla="*/ 55 h 66"/>
                <a:gd name="T4" fmla="*/ 153 w 158"/>
                <a:gd name="T5" fmla="*/ 7 h 66"/>
                <a:gd name="T6" fmla="*/ 154 w 158"/>
                <a:gd name="T7" fmla="*/ 6 h 66"/>
                <a:gd name="T8" fmla="*/ 154 w 158"/>
                <a:gd name="T9" fmla="*/ 6 h 66"/>
                <a:gd name="T10" fmla="*/ 158 w 158"/>
                <a:gd name="T11" fmla="*/ 5 h 66"/>
                <a:gd name="T12" fmla="*/ 157 w 158"/>
                <a:gd name="T13" fmla="*/ 0 h 66"/>
                <a:gd name="T14" fmla="*/ 152 w 158"/>
                <a:gd name="T15" fmla="*/ 2 h 66"/>
                <a:gd name="T16" fmla="*/ 152 w 158"/>
                <a:gd name="T17" fmla="*/ 2 h 66"/>
                <a:gd name="T18" fmla="*/ 152 w 158"/>
                <a:gd name="T19" fmla="*/ 2 h 66"/>
                <a:gd name="T20" fmla="*/ 28 w 158"/>
                <a:gd name="T21" fmla="*/ 51 h 66"/>
                <a:gd name="T22" fmla="*/ 27 w 158"/>
                <a:gd name="T23" fmla="*/ 51 h 66"/>
                <a:gd name="T24" fmla="*/ 27 w 158"/>
                <a:gd name="T25" fmla="*/ 51 h 66"/>
                <a:gd name="T26" fmla="*/ 0 w 158"/>
                <a:gd name="T27" fmla="*/ 62 h 66"/>
                <a:gd name="T28" fmla="*/ 2 w 158"/>
                <a:gd name="T29" fmla="*/ 66 h 66"/>
                <a:gd name="T30" fmla="*/ 29 w 158"/>
                <a:gd name="T31" fmla="*/ 56 h 66"/>
                <a:gd name="T32" fmla="*/ 29 w 158"/>
                <a:gd name="T33" fmla="*/ 5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8" h="66">
                  <a:moveTo>
                    <a:pt x="29" y="55"/>
                  </a:moveTo>
                  <a:cubicBezTo>
                    <a:pt x="30" y="55"/>
                    <a:pt x="30" y="55"/>
                    <a:pt x="30" y="55"/>
                  </a:cubicBezTo>
                  <a:cubicBezTo>
                    <a:pt x="153" y="7"/>
                    <a:pt x="153" y="7"/>
                    <a:pt x="153" y="7"/>
                  </a:cubicBezTo>
                  <a:cubicBezTo>
                    <a:pt x="154" y="6"/>
                    <a:pt x="154" y="6"/>
                    <a:pt x="154" y="6"/>
                  </a:cubicBezTo>
                  <a:cubicBezTo>
                    <a:pt x="154" y="6"/>
                    <a:pt x="154" y="6"/>
                    <a:pt x="154" y="6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8" y="3"/>
                    <a:pt x="157" y="2"/>
                    <a:pt x="157" y="0"/>
                  </a:cubicBezTo>
                  <a:cubicBezTo>
                    <a:pt x="152" y="2"/>
                    <a:pt x="152" y="2"/>
                    <a:pt x="152" y="2"/>
                  </a:cubicBezTo>
                  <a:cubicBezTo>
                    <a:pt x="152" y="2"/>
                    <a:pt x="152" y="2"/>
                    <a:pt x="152" y="2"/>
                  </a:cubicBezTo>
                  <a:cubicBezTo>
                    <a:pt x="152" y="2"/>
                    <a:pt x="152" y="2"/>
                    <a:pt x="152" y="2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1" y="63"/>
                    <a:pt x="1" y="65"/>
                    <a:pt x="2" y="66"/>
                  </a:cubicBezTo>
                  <a:cubicBezTo>
                    <a:pt x="29" y="56"/>
                    <a:pt x="29" y="56"/>
                    <a:pt x="29" y="56"/>
                  </a:cubicBezTo>
                  <a:lnTo>
                    <a:pt x="29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2156198" y="3008725"/>
            <a:ext cx="493713" cy="495300"/>
            <a:chOff x="2641600" y="287338"/>
            <a:chExt cx="493713" cy="495300"/>
          </a:xfrm>
          <a:solidFill>
            <a:srgbClr val="CE263D"/>
          </a:solidFill>
        </p:grpSpPr>
        <p:sp>
          <p:nvSpPr>
            <p:cNvPr id="49" name="Freeform 53"/>
            <p:cNvSpPr/>
            <p:nvPr/>
          </p:nvSpPr>
          <p:spPr bwMode="auto">
            <a:xfrm>
              <a:off x="2654300" y="431800"/>
              <a:ext cx="463550" cy="193675"/>
            </a:xfrm>
            <a:custGeom>
              <a:avLst/>
              <a:gdLst>
                <a:gd name="T0" fmla="*/ 14 w 77"/>
                <a:gd name="T1" fmla="*/ 26 h 32"/>
                <a:gd name="T2" fmla="*/ 14 w 77"/>
                <a:gd name="T3" fmla="*/ 26 h 32"/>
                <a:gd name="T4" fmla="*/ 74 w 77"/>
                <a:gd name="T5" fmla="*/ 3 h 32"/>
                <a:gd name="T6" fmla="*/ 74 w 77"/>
                <a:gd name="T7" fmla="*/ 3 h 32"/>
                <a:gd name="T8" fmla="*/ 75 w 77"/>
                <a:gd name="T9" fmla="*/ 3 h 32"/>
                <a:gd name="T10" fmla="*/ 77 w 77"/>
                <a:gd name="T11" fmla="*/ 2 h 32"/>
                <a:gd name="T12" fmla="*/ 76 w 77"/>
                <a:gd name="T13" fmla="*/ 0 h 32"/>
                <a:gd name="T14" fmla="*/ 74 w 77"/>
                <a:gd name="T15" fmla="*/ 0 h 32"/>
                <a:gd name="T16" fmla="*/ 73 w 77"/>
                <a:gd name="T17" fmla="*/ 0 h 32"/>
                <a:gd name="T18" fmla="*/ 73 w 77"/>
                <a:gd name="T19" fmla="*/ 1 h 32"/>
                <a:gd name="T20" fmla="*/ 13 w 77"/>
                <a:gd name="T21" fmla="*/ 24 h 32"/>
                <a:gd name="T22" fmla="*/ 13 w 77"/>
                <a:gd name="T23" fmla="*/ 24 h 32"/>
                <a:gd name="T24" fmla="*/ 13 w 77"/>
                <a:gd name="T25" fmla="*/ 24 h 32"/>
                <a:gd name="T26" fmla="*/ 0 w 77"/>
                <a:gd name="T27" fmla="*/ 29 h 32"/>
                <a:gd name="T28" fmla="*/ 1 w 77"/>
                <a:gd name="T29" fmla="*/ 32 h 32"/>
                <a:gd name="T30" fmla="*/ 14 w 77"/>
                <a:gd name="T31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7" h="32">
                  <a:moveTo>
                    <a:pt x="14" y="26"/>
                  </a:moveTo>
                  <a:cubicBezTo>
                    <a:pt x="14" y="26"/>
                    <a:pt x="14" y="26"/>
                    <a:pt x="14" y="26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7" y="2"/>
                    <a:pt x="77" y="2"/>
                    <a:pt x="77" y="2"/>
                  </a:cubicBezTo>
                  <a:cubicBezTo>
                    <a:pt x="76" y="1"/>
                    <a:pt x="76" y="0"/>
                    <a:pt x="76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0"/>
                    <a:pt x="0" y="31"/>
                    <a:pt x="1" y="32"/>
                  </a:cubicBezTo>
                  <a:cubicBezTo>
                    <a:pt x="14" y="26"/>
                    <a:pt x="14" y="26"/>
                    <a:pt x="14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0" name="Freeform 54"/>
            <p:cNvSpPr/>
            <p:nvPr/>
          </p:nvSpPr>
          <p:spPr bwMode="auto">
            <a:xfrm>
              <a:off x="2641600" y="365125"/>
              <a:ext cx="433388" cy="187325"/>
            </a:xfrm>
            <a:custGeom>
              <a:avLst/>
              <a:gdLst>
                <a:gd name="T0" fmla="*/ 12 w 72"/>
                <a:gd name="T1" fmla="*/ 26 h 31"/>
                <a:gd name="T2" fmla="*/ 12 w 72"/>
                <a:gd name="T3" fmla="*/ 26 h 31"/>
                <a:gd name="T4" fmla="*/ 72 w 72"/>
                <a:gd name="T5" fmla="*/ 3 h 31"/>
                <a:gd name="T6" fmla="*/ 72 w 72"/>
                <a:gd name="T7" fmla="*/ 2 h 31"/>
                <a:gd name="T8" fmla="*/ 72 w 72"/>
                <a:gd name="T9" fmla="*/ 2 h 31"/>
                <a:gd name="T10" fmla="*/ 72 w 72"/>
                <a:gd name="T11" fmla="*/ 2 h 31"/>
                <a:gd name="T12" fmla="*/ 71 w 72"/>
                <a:gd name="T13" fmla="*/ 0 h 31"/>
                <a:gd name="T14" fmla="*/ 11 w 72"/>
                <a:gd name="T15" fmla="*/ 24 h 31"/>
                <a:gd name="T16" fmla="*/ 11 w 72"/>
                <a:gd name="T17" fmla="*/ 24 h 31"/>
                <a:gd name="T18" fmla="*/ 10 w 72"/>
                <a:gd name="T19" fmla="*/ 24 h 31"/>
                <a:gd name="T20" fmla="*/ 0 w 72"/>
                <a:gd name="T21" fmla="*/ 28 h 31"/>
                <a:gd name="T22" fmla="*/ 0 w 72"/>
                <a:gd name="T23" fmla="*/ 31 h 31"/>
                <a:gd name="T24" fmla="*/ 11 w 72"/>
                <a:gd name="T25" fmla="*/ 26 h 31"/>
                <a:gd name="T26" fmla="*/ 12 w 72"/>
                <a:gd name="T27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31">
                  <a:moveTo>
                    <a:pt x="12" y="26"/>
                  </a:moveTo>
                  <a:cubicBezTo>
                    <a:pt x="12" y="26"/>
                    <a:pt x="12" y="26"/>
                    <a:pt x="12" y="26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72" y="2"/>
                    <a:pt x="71" y="1"/>
                    <a:pt x="71" y="0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9"/>
                    <a:pt x="0" y="30"/>
                    <a:pt x="0" y="31"/>
                  </a:cubicBezTo>
                  <a:cubicBezTo>
                    <a:pt x="11" y="26"/>
                    <a:pt x="11" y="26"/>
                    <a:pt x="11" y="26"/>
                  </a:cubicBezTo>
                  <a:lnTo>
                    <a:pt x="12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1" name="Freeform 55"/>
            <p:cNvSpPr/>
            <p:nvPr/>
          </p:nvSpPr>
          <p:spPr bwMode="auto">
            <a:xfrm>
              <a:off x="2647950" y="317500"/>
              <a:ext cx="366713" cy="150813"/>
            </a:xfrm>
            <a:custGeom>
              <a:avLst/>
              <a:gdLst>
                <a:gd name="T0" fmla="*/ 6 w 61"/>
                <a:gd name="T1" fmla="*/ 23 h 25"/>
                <a:gd name="T2" fmla="*/ 6 w 61"/>
                <a:gd name="T3" fmla="*/ 23 h 25"/>
                <a:gd name="T4" fmla="*/ 61 w 61"/>
                <a:gd name="T5" fmla="*/ 1 h 25"/>
                <a:gd name="T6" fmla="*/ 58 w 61"/>
                <a:gd name="T7" fmla="*/ 0 h 25"/>
                <a:gd name="T8" fmla="*/ 5 w 61"/>
                <a:gd name="T9" fmla="*/ 21 h 25"/>
                <a:gd name="T10" fmla="*/ 5 w 61"/>
                <a:gd name="T11" fmla="*/ 21 h 25"/>
                <a:gd name="T12" fmla="*/ 5 w 61"/>
                <a:gd name="T13" fmla="*/ 21 h 25"/>
                <a:gd name="T14" fmla="*/ 1 w 61"/>
                <a:gd name="T15" fmla="*/ 22 h 25"/>
                <a:gd name="T16" fmla="*/ 0 w 61"/>
                <a:gd name="T17" fmla="*/ 25 h 25"/>
                <a:gd name="T18" fmla="*/ 6 w 61"/>
                <a:gd name="T19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25">
                  <a:moveTo>
                    <a:pt x="6" y="23"/>
                  </a:moveTo>
                  <a:cubicBezTo>
                    <a:pt x="6" y="23"/>
                    <a:pt x="6" y="23"/>
                    <a:pt x="6" y="23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60" y="1"/>
                    <a:pt x="59" y="0"/>
                    <a:pt x="58" y="0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3"/>
                    <a:pt x="1" y="24"/>
                    <a:pt x="0" y="25"/>
                  </a:cubicBezTo>
                  <a:cubicBezTo>
                    <a:pt x="6" y="23"/>
                    <a:pt x="6" y="23"/>
                    <a:pt x="6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2" name="Freeform 56"/>
            <p:cNvSpPr/>
            <p:nvPr/>
          </p:nvSpPr>
          <p:spPr bwMode="auto">
            <a:xfrm>
              <a:off x="2708275" y="287338"/>
              <a:ext cx="198438" cy="77788"/>
            </a:xfrm>
            <a:custGeom>
              <a:avLst/>
              <a:gdLst>
                <a:gd name="T0" fmla="*/ 27 w 33"/>
                <a:gd name="T1" fmla="*/ 0 h 13"/>
                <a:gd name="T2" fmla="*/ 26 w 33"/>
                <a:gd name="T3" fmla="*/ 1 h 13"/>
                <a:gd name="T4" fmla="*/ 5 w 33"/>
                <a:gd name="T5" fmla="*/ 9 h 13"/>
                <a:gd name="T6" fmla="*/ 0 w 33"/>
                <a:gd name="T7" fmla="*/ 13 h 13"/>
                <a:gd name="T8" fmla="*/ 33 w 33"/>
                <a:gd name="T9" fmla="*/ 0 h 13"/>
                <a:gd name="T10" fmla="*/ 27 w 33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13">
                  <a:moveTo>
                    <a:pt x="27" y="0"/>
                  </a:moveTo>
                  <a:cubicBezTo>
                    <a:pt x="27" y="0"/>
                    <a:pt x="26" y="0"/>
                    <a:pt x="26" y="1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3" y="10"/>
                    <a:pt x="1" y="12"/>
                    <a:pt x="0" y="13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1" y="0"/>
                    <a:pt x="29" y="0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3" name="Freeform 57"/>
            <p:cNvSpPr/>
            <p:nvPr/>
          </p:nvSpPr>
          <p:spPr bwMode="auto">
            <a:xfrm>
              <a:off x="2641600" y="395288"/>
              <a:ext cx="458788" cy="193675"/>
            </a:xfrm>
            <a:custGeom>
              <a:avLst/>
              <a:gdLst>
                <a:gd name="T0" fmla="*/ 14 w 76"/>
                <a:gd name="T1" fmla="*/ 27 h 32"/>
                <a:gd name="T2" fmla="*/ 14 w 76"/>
                <a:gd name="T3" fmla="*/ 27 h 32"/>
                <a:gd name="T4" fmla="*/ 74 w 76"/>
                <a:gd name="T5" fmla="*/ 3 h 32"/>
                <a:gd name="T6" fmla="*/ 74 w 76"/>
                <a:gd name="T7" fmla="*/ 3 h 32"/>
                <a:gd name="T8" fmla="*/ 74 w 76"/>
                <a:gd name="T9" fmla="*/ 3 h 32"/>
                <a:gd name="T10" fmla="*/ 76 w 76"/>
                <a:gd name="T11" fmla="*/ 2 h 32"/>
                <a:gd name="T12" fmla="*/ 75 w 76"/>
                <a:gd name="T13" fmla="*/ 0 h 32"/>
                <a:gd name="T14" fmla="*/ 73 w 76"/>
                <a:gd name="T15" fmla="*/ 1 h 32"/>
                <a:gd name="T16" fmla="*/ 73 w 76"/>
                <a:gd name="T17" fmla="*/ 1 h 32"/>
                <a:gd name="T18" fmla="*/ 73 w 76"/>
                <a:gd name="T19" fmla="*/ 1 h 32"/>
                <a:gd name="T20" fmla="*/ 13 w 76"/>
                <a:gd name="T21" fmla="*/ 24 h 32"/>
                <a:gd name="T22" fmla="*/ 13 w 76"/>
                <a:gd name="T23" fmla="*/ 25 h 32"/>
                <a:gd name="T24" fmla="*/ 13 w 76"/>
                <a:gd name="T25" fmla="*/ 25 h 32"/>
                <a:gd name="T26" fmla="*/ 0 w 76"/>
                <a:gd name="T27" fmla="*/ 29 h 32"/>
                <a:gd name="T28" fmla="*/ 1 w 76"/>
                <a:gd name="T29" fmla="*/ 32 h 32"/>
                <a:gd name="T30" fmla="*/ 14 w 76"/>
                <a:gd name="T31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6" h="32">
                  <a:moveTo>
                    <a:pt x="14" y="27"/>
                  </a:moveTo>
                  <a:cubicBezTo>
                    <a:pt x="14" y="27"/>
                    <a:pt x="14" y="27"/>
                    <a:pt x="14" y="27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6" y="2"/>
                    <a:pt x="75" y="1"/>
                    <a:pt x="75" y="0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" y="30"/>
                    <a:pt x="1" y="31"/>
                    <a:pt x="1" y="32"/>
                  </a:cubicBezTo>
                  <a:cubicBezTo>
                    <a:pt x="14" y="27"/>
                    <a:pt x="14" y="27"/>
                    <a:pt x="14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4" name="Freeform 58"/>
            <p:cNvSpPr/>
            <p:nvPr/>
          </p:nvSpPr>
          <p:spPr bwMode="auto">
            <a:xfrm>
              <a:off x="2641600" y="341313"/>
              <a:ext cx="409575" cy="169863"/>
            </a:xfrm>
            <a:custGeom>
              <a:avLst/>
              <a:gdLst>
                <a:gd name="T0" fmla="*/ 9 w 68"/>
                <a:gd name="T1" fmla="*/ 25 h 28"/>
                <a:gd name="T2" fmla="*/ 10 w 68"/>
                <a:gd name="T3" fmla="*/ 24 h 28"/>
                <a:gd name="T4" fmla="*/ 68 w 68"/>
                <a:gd name="T5" fmla="*/ 2 h 28"/>
                <a:gd name="T6" fmla="*/ 66 w 68"/>
                <a:gd name="T7" fmla="*/ 0 h 28"/>
                <a:gd name="T8" fmla="*/ 9 w 68"/>
                <a:gd name="T9" fmla="*/ 22 h 28"/>
                <a:gd name="T10" fmla="*/ 8 w 68"/>
                <a:gd name="T11" fmla="*/ 22 h 28"/>
                <a:gd name="T12" fmla="*/ 8 w 68"/>
                <a:gd name="T13" fmla="*/ 22 h 28"/>
                <a:gd name="T14" fmla="*/ 0 w 68"/>
                <a:gd name="T15" fmla="*/ 25 h 28"/>
                <a:gd name="T16" fmla="*/ 0 w 68"/>
                <a:gd name="T17" fmla="*/ 28 h 28"/>
                <a:gd name="T18" fmla="*/ 9 w 68"/>
                <a:gd name="T1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28">
                  <a:moveTo>
                    <a:pt x="9" y="25"/>
                  </a:moveTo>
                  <a:cubicBezTo>
                    <a:pt x="10" y="24"/>
                    <a:pt x="10" y="24"/>
                    <a:pt x="10" y="24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7" y="1"/>
                    <a:pt x="66" y="0"/>
                    <a:pt x="66" y="0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6"/>
                    <a:pt x="0" y="27"/>
                    <a:pt x="0" y="28"/>
                  </a:cubicBezTo>
                  <a:cubicBezTo>
                    <a:pt x="9" y="25"/>
                    <a:pt x="9" y="25"/>
                    <a:pt x="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5" name="Freeform 59"/>
            <p:cNvSpPr/>
            <p:nvPr/>
          </p:nvSpPr>
          <p:spPr bwMode="auto">
            <a:xfrm>
              <a:off x="2665412" y="300038"/>
              <a:ext cx="307975" cy="120650"/>
            </a:xfrm>
            <a:custGeom>
              <a:avLst/>
              <a:gdLst>
                <a:gd name="T0" fmla="*/ 1 w 51"/>
                <a:gd name="T1" fmla="*/ 20 h 20"/>
                <a:gd name="T2" fmla="*/ 1 w 51"/>
                <a:gd name="T3" fmla="*/ 20 h 20"/>
                <a:gd name="T4" fmla="*/ 51 w 51"/>
                <a:gd name="T5" fmla="*/ 1 h 20"/>
                <a:gd name="T6" fmla="*/ 47 w 51"/>
                <a:gd name="T7" fmla="*/ 0 h 20"/>
                <a:gd name="T8" fmla="*/ 2 w 51"/>
                <a:gd name="T9" fmla="*/ 17 h 20"/>
                <a:gd name="T10" fmla="*/ 0 w 51"/>
                <a:gd name="T11" fmla="*/ 20 h 20"/>
                <a:gd name="T12" fmla="*/ 1 w 51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20"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49" y="0"/>
                    <a:pt x="48" y="0"/>
                    <a:pt x="47" y="0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8"/>
                    <a:pt x="1" y="19"/>
                    <a:pt x="0" y="20"/>
                  </a:cubicBezTo>
                  <a:cubicBezTo>
                    <a:pt x="1" y="20"/>
                    <a:pt x="1" y="20"/>
                    <a:pt x="1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6" name="Freeform 60"/>
            <p:cNvSpPr/>
            <p:nvPr/>
          </p:nvSpPr>
          <p:spPr bwMode="auto">
            <a:xfrm>
              <a:off x="2828925" y="668338"/>
              <a:ext cx="265113" cy="114300"/>
            </a:xfrm>
            <a:custGeom>
              <a:avLst/>
              <a:gdLst>
                <a:gd name="T0" fmla="*/ 4 w 44"/>
                <a:gd name="T1" fmla="*/ 19 h 19"/>
                <a:gd name="T2" fmla="*/ 42 w 44"/>
                <a:gd name="T3" fmla="*/ 4 h 19"/>
                <a:gd name="T4" fmla="*/ 44 w 44"/>
                <a:gd name="T5" fmla="*/ 0 h 19"/>
                <a:gd name="T6" fmla="*/ 0 w 44"/>
                <a:gd name="T7" fmla="*/ 18 h 19"/>
                <a:gd name="T8" fmla="*/ 4 w 4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9">
                  <a:moveTo>
                    <a:pt x="4" y="19"/>
                  </a:moveTo>
                  <a:cubicBezTo>
                    <a:pt x="42" y="4"/>
                    <a:pt x="42" y="4"/>
                    <a:pt x="42" y="4"/>
                  </a:cubicBezTo>
                  <a:cubicBezTo>
                    <a:pt x="43" y="3"/>
                    <a:pt x="43" y="2"/>
                    <a:pt x="44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8"/>
                    <a:pt x="3" y="19"/>
                    <a:pt x="4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7" name="Freeform 61"/>
            <p:cNvSpPr/>
            <p:nvPr/>
          </p:nvSpPr>
          <p:spPr bwMode="auto">
            <a:xfrm>
              <a:off x="2738437" y="577850"/>
              <a:ext cx="392113" cy="161925"/>
            </a:xfrm>
            <a:custGeom>
              <a:avLst/>
              <a:gdLst>
                <a:gd name="T0" fmla="*/ 9 w 65"/>
                <a:gd name="T1" fmla="*/ 25 h 27"/>
                <a:gd name="T2" fmla="*/ 9 w 65"/>
                <a:gd name="T3" fmla="*/ 25 h 27"/>
                <a:gd name="T4" fmla="*/ 65 w 65"/>
                <a:gd name="T5" fmla="*/ 3 h 27"/>
                <a:gd name="T6" fmla="*/ 65 w 65"/>
                <a:gd name="T7" fmla="*/ 0 h 27"/>
                <a:gd name="T8" fmla="*/ 8 w 65"/>
                <a:gd name="T9" fmla="*/ 23 h 27"/>
                <a:gd name="T10" fmla="*/ 8 w 65"/>
                <a:gd name="T11" fmla="*/ 23 h 27"/>
                <a:gd name="T12" fmla="*/ 8 w 65"/>
                <a:gd name="T13" fmla="*/ 23 h 27"/>
                <a:gd name="T14" fmla="*/ 0 w 65"/>
                <a:gd name="T15" fmla="*/ 26 h 27"/>
                <a:gd name="T16" fmla="*/ 2 w 65"/>
                <a:gd name="T17" fmla="*/ 27 h 27"/>
                <a:gd name="T18" fmla="*/ 9 w 65"/>
                <a:gd name="T19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27">
                  <a:moveTo>
                    <a:pt x="9" y="25"/>
                  </a:moveTo>
                  <a:cubicBezTo>
                    <a:pt x="9" y="25"/>
                    <a:pt x="9" y="25"/>
                    <a:pt x="9" y="25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5" y="2"/>
                    <a:pt x="65" y="1"/>
                    <a:pt x="65" y="0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" y="26"/>
                    <a:pt x="2" y="27"/>
                    <a:pt x="2" y="27"/>
                  </a:cubicBezTo>
                  <a:cubicBezTo>
                    <a:pt x="9" y="25"/>
                    <a:pt x="9" y="25"/>
                    <a:pt x="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8" name="Freeform 62"/>
            <p:cNvSpPr/>
            <p:nvPr/>
          </p:nvSpPr>
          <p:spPr bwMode="auto">
            <a:xfrm>
              <a:off x="2684462" y="498475"/>
              <a:ext cx="450850" cy="187325"/>
            </a:xfrm>
            <a:custGeom>
              <a:avLst/>
              <a:gdLst>
                <a:gd name="T0" fmla="*/ 13 w 75"/>
                <a:gd name="T1" fmla="*/ 27 h 31"/>
                <a:gd name="T2" fmla="*/ 14 w 75"/>
                <a:gd name="T3" fmla="*/ 27 h 31"/>
                <a:gd name="T4" fmla="*/ 74 w 75"/>
                <a:gd name="T5" fmla="*/ 3 h 31"/>
                <a:gd name="T6" fmla="*/ 74 w 75"/>
                <a:gd name="T7" fmla="*/ 3 h 31"/>
                <a:gd name="T8" fmla="*/ 74 w 75"/>
                <a:gd name="T9" fmla="*/ 3 h 31"/>
                <a:gd name="T10" fmla="*/ 75 w 75"/>
                <a:gd name="T11" fmla="*/ 3 h 31"/>
                <a:gd name="T12" fmla="*/ 74 w 75"/>
                <a:gd name="T13" fmla="*/ 0 h 31"/>
                <a:gd name="T14" fmla="*/ 73 w 75"/>
                <a:gd name="T15" fmla="*/ 1 h 31"/>
                <a:gd name="T16" fmla="*/ 73 w 75"/>
                <a:gd name="T17" fmla="*/ 1 h 31"/>
                <a:gd name="T18" fmla="*/ 73 w 75"/>
                <a:gd name="T19" fmla="*/ 1 h 31"/>
                <a:gd name="T20" fmla="*/ 13 w 75"/>
                <a:gd name="T21" fmla="*/ 24 h 31"/>
                <a:gd name="T22" fmla="*/ 12 w 75"/>
                <a:gd name="T23" fmla="*/ 24 h 31"/>
                <a:gd name="T24" fmla="*/ 12 w 75"/>
                <a:gd name="T25" fmla="*/ 24 h 31"/>
                <a:gd name="T26" fmla="*/ 0 w 75"/>
                <a:gd name="T27" fmla="*/ 29 h 31"/>
                <a:gd name="T28" fmla="*/ 1 w 75"/>
                <a:gd name="T29" fmla="*/ 31 h 31"/>
                <a:gd name="T30" fmla="*/ 13 w 75"/>
                <a:gd name="T31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5" h="31">
                  <a:moveTo>
                    <a:pt x="13" y="27"/>
                  </a:moveTo>
                  <a:cubicBezTo>
                    <a:pt x="14" y="27"/>
                    <a:pt x="14" y="27"/>
                    <a:pt x="14" y="27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5" y="2"/>
                    <a:pt x="74" y="1"/>
                    <a:pt x="74" y="0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0"/>
                    <a:pt x="1" y="31"/>
                    <a:pt x="1" y="31"/>
                  </a:cubicBezTo>
                  <a:cubicBezTo>
                    <a:pt x="13" y="27"/>
                    <a:pt x="13" y="27"/>
                    <a:pt x="13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9" name="Freeform 63"/>
            <p:cNvSpPr/>
            <p:nvPr/>
          </p:nvSpPr>
          <p:spPr bwMode="auto">
            <a:xfrm>
              <a:off x="2913062" y="733425"/>
              <a:ext cx="127000" cy="49213"/>
            </a:xfrm>
            <a:custGeom>
              <a:avLst/>
              <a:gdLst>
                <a:gd name="T0" fmla="*/ 21 w 21"/>
                <a:gd name="T1" fmla="*/ 0 h 8"/>
                <a:gd name="T2" fmla="*/ 0 w 21"/>
                <a:gd name="T3" fmla="*/ 8 h 8"/>
                <a:gd name="T4" fmla="*/ 21 w 21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8">
                  <a:moveTo>
                    <a:pt x="21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8" y="7"/>
                    <a:pt x="15" y="4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0" name="Freeform 64"/>
            <p:cNvSpPr/>
            <p:nvPr/>
          </p:nvSpPr>
          <p:spPr bwMode="auto">
            <a:xfrm>
              <a:off x="2773362" y="619125"/>
              <a:ext cx="344488" cy="144463"/>
            </a:xfrm>
            <a:custGeom>
              <a:avLst/>
              <a:gdLst>
                <a:gd name="T0" fmla="*/ 5 w 57"/>
                <a:gd name="T1" fmla="*/ 24 h 24"/>
                <a:gd name="T2" fmla="*/ 5 w 57"/>
                <a:gd name="T3" fmla="*/ 23 h 24"/>
                <a:gd name="T4" fmla="*/ 56 w 57"/>
                <a:gd name="T5" fmla="*/ 3 h 24"/>
                <a:gd name="T6" fmla="*/ 57 w 57"/>
                <a:gd name="T7" fmla="*/ 0 h 24"/>
                <a:gd name="T8" fmla="*/ 4 w 57"/>
                <a:gd name="T9" fmla="*/ 21 h 24"/>
                <a:gd name="T10" fmla="*/ 4 w 57"/>
                <a:gd name="T11" fmla="*/ 21 h 24"/>
                <a:gd name="T12" fmla="*/ 4 w 57"/>
                <a:gd name="T13" fmla="*/ 21 h 24"/>
                <a:gd name="T14" fmla="*/ 0 w 57"/>
                <a:gd name="T15" fmla="*/ 23 h 24"/>
                <a:gd name="T16" fmla="*/ 3 w 57"/>
                <a:gd name="T17" fmla="*/ 24 h 24"/>
                <a:gd name="T18" fmla="*/ 5 w 57"/>
                <a:gd name="T1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24">
                  <a:moveTo>
                    <a:pt x="5" y="24"/>
                  </a:moveTo>
                  <a:cubicBezTo>
                    <a:pt x="5" y="23"/>
                    <a:pt x="5" y="23"/>
                    <a:pt x="5" y="2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2"/>
                    <a:pt x="57" y="1"/>
                    <a:pt x="57" y="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3"/>
                    <a:pt x="2" y="24"/>
                    <a:pt x="3" y="24"/>
                  </a:cubicBezTo>
                  <a:cubicBezTo>
                    <a:pt x="5" y="24"/>
                    <a:pt x="5" y="24"/>
                    <a:pt x="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" name="Freeform 65"/>
            <p:cNvSpPr/>
            <p:nvPr/>
          </p:nvSpPr>
          <p:spPr bwMode="auto">
            <a:xfrm>
              <a:off x="2708275" y="534988"/>
              <a:ext cx="427038" cy="180975"/>
            </a:xfrm>
            <a:custGeom>
              <a:avLst/>
              <a:gdLst>
                <a:gd name="T0" fmla="*/ 12 w 71"/>
                <a:gd name="T1" fmla="*/ 26 h 30"/>
                <a:gd name="T2" fmla="*/ 12 w 71"/>
                <a:gd name="T3" fmla="*/ 26 h 30"/>
                <a:gd name="T4" fmla="*/ 71 w 71"/>
                <a:gd name="T5" fmla="*/ 3 h 30"/>
                <a:gd name="T6" fmla="*/ 71 w 71"/>
                <a:gd name="T7" fmla="*/ 0 h 30"/>
                <a:gd name="T8" fmla="*/ 11 w 71"/>
                <a:gd name="T9" fmla="*/ 24 h 30"/>
                <a:gd name="T10" fmla="*/ 11 w 71"/>
                <a:gd name="T11" fmla="*/ 24 h 30"/>
                <a:gd name="T12" fmla="*/ 10 w 71"/>
                <a:gd name="T13" fmla="*/ 24 h 30"/>
                <a:gd name="T14" fmla="*/ 0 w 71"/>
                <a:gd name="T15" fmla="*/ 28 h 30"/>
                <a:gd name="T16" fmla="*/ 2 w 71"/>
                <a:gd name="T17" fmla="*/ 30 h 30"/>
                <a:gd name="T18" fmla="*/ 11 w 71"/>
                <a:gd name="T19" fmla="*/ 26 h 30"/>
                <a:gd name="T20" fmla="*/ 12 w 71"/>
                <a:gd name="T21" fmla="*/ 2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1" h="30">
                  <a:moveTo>
                    <a:pt x="12" y="26"/>
                  </a:moveTo>
                  <a:cubicBezTo>
                    <a:pt x="12" y="26"/>
                    <a:pt x="12" y="26"/>
                    <a:pt x="12" y="26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71" y="2"/>
                    <a:pt x="71" y="1"/>
                    <a:pt x="71" y="0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" y="29"/>
                    <a:pt x="1" y="30"/>
                    <a:pt x="2" y="30"/>
                  </a:cubicBezTo>
                  <a:cubicBezTo>
                    <a:pt x="11" y="26"/>
                    <a:pt x="11" y="26"/>
                    <a:pt x="11" y="26"/>
                  </a:cubicBezTo>
                  <a:lnTo>
                    <a:pt x="12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2" name="Freeform 66"/>
            <p:cNvSpPr/>
            <p:nvPr/>
          </p:nvSpPr>
          <p:spPr bwMode="auto">
            <a:xfrm>
              <a:off x="2665412" y="461963"/>
              <a:ext cx="465138" cy="193675"/>
            </a:xfrm>
            <a:custGeom>
              <a:avLst/>
              <a:gdLst>
                <a:gd name="T0" fmla="*/ 14 w 77"/>
                <a:gd name="T1" fmla="*/ 27 h 32"/>
                <a:gd name="T2" fmla="*/ 14 w 77"/>
                <a:gd name="T3" fmla="*/ 27 h 32"/>
                <a:gd name="T4" fmla="*/ 74 w 77"/>
                <a:gd name="T5" fmla="*/ 3 h 32"/>
                <a:gd name="T6" fmla="*/ 75 w 77"/>
                <a:gd name="T7" fmla="*/ 3 h 32"/>
                <a:gd name="T8" fmla="*/ 75 w 77"/>
                <a:gd name="T9" fmla="*/ 3 h 32"/>
                <a:gd name="T10" fmla="*/ 77 w 77"/>
                <a:gd name="T11" fmla="*/ 3 h 32"/>
                <a:gd name="T12" fmla="*/ 76 w 77"/>
                <a:gd name="T13" fmla="*/ 0 h 32"/>
                <a:gd name="T14" fmla="*/ 74 w 77"/>
                <a:gd name="T15" fmla="*/ 1 h 32"/>
                <a:gd name="T16" fmla="*/ 74 w 77"/>
                <a:gd name="T17" fmla="*/ 1 h 32"/>
                <a:gd name="T18" fmla="*/ 73 w 77"/>
                <a:gd name="T19" fmla="*/ 1 h 32"/>
                <a:gd name="T20" fmla="*/ 13 w 77"/>
                <a:gd name="T21" fmla="*/ 25 h 32"/>
                <a:gd name="T22" fmla="*/ 13 w 77"/>
                <a:gd name="T23" fmla="*/ 25 h 32"/>
                <a:gd name="T24" fmla="*/ 13 w 77"/>
                <a:gd name="T25" fmla="*/ 25 h 32"/>
                <a:gd name="T26" fmla="*/ 0 w 77"/>
                <a:gd name="T27" fmla="*/ 30 h 32"/>
                <a:gd name="T28" fmla="*/ 1 w 77"/>
                <a:gd name="T29" fmla="*/ 32 h 32"/>
                <a:gd name="T30" fmla="*/ 14 w 77"/>
                <a:gd name="T31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7" h="32">
                  <a:moveTo>
                    <a:pt x="14" y="27"/>
                  </a:moveTo>
                  <a:cubicBezTo>
                    <a:pt x="14" y="27"/>
                    <a:pt x="14" y="27"/>
                    <a:pt x="14" y="27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6" y="2"/>
                    <a:pt x="76" y="1"/>
                    <a:pt x="76" y="0"/>
                  </a:cubicBezTo>
                  <a:cubicBezTo>
                    <a:pt x="74" y="1"/>
                    <a:pt x="74" y="1"/>
                    <a:pt x="74" y="1"/>
                  </a:cubicBezTo>
                  <a:cubicBezTo>
                    <a:pt x="74" y="1"/>
                    <a:pt x="74" y="1"/>
                    <a:pt x="74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1"/>
                    <a:pt x="1" y="31"/>
                    <a:pt x="1" y="32"/>
                  </a:cubicBezTo>
                  <a:cubicBezTo>
                    <a:pt x="14" y="27"/>
                    <a:pt x="14" y="27"/>
                    <a:pt x="14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6518194" y="1570203"/>
            <a:ext cx="687388" cy="688975"/>
            <a:chOff x="3359150" y="2557463"/>
            <a:chExt cx="687388" cy="688975"/>
          </a:xfrm>
          <a:solidFill>
            <a:srgbClr val="365974"/>
          </a:solidFill>
        </p:grpSpPr>
        <p:sp>
          <p:nvSpPr>
            <p:cNvPr id="64" name="Freeform 67"/>
            <p:cNvSpPr/>
            <p:nvPr/>
          </p:nvSpPr>
          <p:spPr bwMode="auto">
            <a:xfrm>
              <a:off x="3370262" y="2751138"/>
              <a:ext cx="650875" cy="271463"/>
            </a:xfrm>
            <a:custGeom>
              <a:avLst/>
              <a:gdLst>
                <a:gd name="T0" fmla="*/ 20 w 108"/>
                <a:gd name="T1" fmla="*/ 38 h 45"/>
                <a:gd name="T2" fmla="*/ 20 w 108"/>
                <a:gd name="T3" fmla="*/ 38 h 45"/>
                <a:gd name="T4" fmla="*/ 104 w 108"/>
                <a:gd name="T5" fmla="*/ 5 h 45"/>
                <a:gd name="T6" fmla="*/ 105 w 108"/>
                <a:gd name="T7" fmla="*/ 5 h 45"/>
                <a:gd name="T8" fmla="*/ 105 w 108"/>
                <a:gd name="T9" fmla="*/ 5 h 45"/>
                <a:gd name="T10" fmla="*/ 108 w 108"/>
                <a:gd name="T11" fmla="*/ 3 h 45"/>
                <a:gd name="T12" fmla="*/ 106 w 108"/>
                <a:gd name="T13" fmla="*/ 0 h 45"/>
                <a:gd name="T14" fmla="*/ 104 w 108"/>
                <a:gd name="T15" fmla="*/ 2 h 45"/>
                <a:gd name="T16" fmla="*/ 103 w 108"/>
                <a:gd name="T17" fmla="*/ 2 h 45"/>
                <a:gd name="T18" fmla="*/ 103 w 108"/>
                <a:gd name="T19" fmla="*/ 2 h 45"/>
                <a:gd name="T20" fmla="*/ 19 w 108"/>
                <a:gd name="T21" fmla="*/ 35 h 45"/>
                <a:gd name="T22" fmla="*/ 19 w 108"/>
                <a:gd name="T23" fmla="*/ 35 h 45"/>
                <a:gd name="T24" fmla="*/ 19 w 108"/>
                <a:gd name="T25" fmla="*/ 35 h 45"/>
                <a:gd name="T26" fmla="*/ 0 w 108"/>
                <a:gd name="T27" fmla="*/ 42 h 45"/>
                <a:gd name="T28" fmla="*/ 1 w 108"/>
                <a:gd name="T29" fmla="*/ 45 h 45"/>
                <a:gd name="T30" fmla="*/ 20 w 108"/>
                <a:gd name="T31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8" h="45">
                  <a:moveTo>
                    <a:pt x="20" y="38"/>
                  </a:moveTo>
                  <a:cubicBezTo>
                    <a:pt x="20" y="38"/>
                    <a:pt x="20" y="38"/>
                    <a:pt x="20" y="38"/>
                  </a:cubicBezTo>
                  <a:cubicBezTo>
                    <a:pt x="104" y="5"/>
                    <a:pt x="104" y="5"/>
                    <a:pt x="104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7" y="2"/>
                    <a:pt x="107" y="1"/>
                    <a:pt x="106" y="0"/>
                  </a:cubicBezTo>
                  <a:cubicBezTo>
                    <a:pt x="104" y="2"/>
                    <a:pt x="104" y="2"/>
                    <a:pt x="104" y="2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" y="43"/>
                    <a:pt x="1" y="44"/>
                    <a:pt x="1" y="45"/>
                  </a:cubicBezTo>
                  <a:cubicBezTo>
                    <a:pt x="20" y="38"/>
                    <a:pt x="20" y="38"/>
                    <a:pt x="20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5" name="Freeform 68"/>
            <p:cNvSpPr/>
            <p:nvPr/>
          </p:nvSpPr>
          <p:spPr bwMode="auto">
            <a:xfrm>
              <a:off x="3359150" y="2665413"/>
              <a:ext cx="608013" cy="260350"/>
            </a:xfrm>
            <a:custGeom>
              <a:avLst/>
              <a:gdLst>
                <a:gd name="T0" fmla="*/ 16 w 101"/>
                <a:gd name="T1" fmla="*/ 36 h 43"/>
                <a:gd name="T2" fmla="*/ 16 w 101"/>
                <a:gd name="T3" fmla="*/ 36 h 43"/>
                <a:gd name="T4" fmla="*/ 100 w 101"/>
                <a:gd name="T5" fmla="*/ 3 h 43"/>
                <a:gd name="T6" fmla="*/ 100 w 101"/>
                <a:gd name="T7" fmla="*/ 3 h 43"/>
                <a:gd name="T8" fmla="*/ 101 w 101"/>
                <a:gd name="T9" fmla="*/ 3 h 43"/>
                <a:gd name="T10" fmla="*/ 101 w 101"/>
                <a:gd name="T11" fmla="*/ 3 h 43"/>
                <a:gd name="T12" fmla="*/ 99 w 101"/>
                <a:gd name="T13" fmla="*/ 0 h 43"/>
                <a:gd name="T14" fmla="*/ 15 w 101"/>
                <a:gd name="T15" fmla="*/ 33 h 43"/>
                <a:gd name="T16" fmla="*/ 15 w 101"/>
                <a:gd name="T17" fmla="*/ 33 h 43"/>
                <a:gd name="T18" fmla="*/ 14 w 101"/>
                <a:gd name="T19" fmla="*/ 33 h 43"/>
                <a:gd name="T20" fmla="*/ 0 w 101"/>
                <a:gd name="T21" fmla="*/ 39 h 43"/>
                <a:gd name="T22" fmla="*/ 0 w 101"/>
                <a:gd name="T23" fmla="*/ 43 h 43"/>
                <a:gd name="T24" fmla="*/ 16 w 101"/>
                <a:gd name="T25" fmla="*/ 3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1" h="43">
                  <a:moveTo>
                    <a:pt x="16" y="36"/>
                  </a:moveTo>
                  <a:cubicBezTo>
                    <a:pt x="16" y="36"/>
                    <a:pt x="16" y="36"/>
                    <a:pt x="16" y="36"/>
                  </a:cubicBezTo>
                  <a:cubicBezTo>
                    <a:pt x="100" y="3"/>
                    <a:pt x="100" y="3"/>
                    <a:pt x="100" y="3"/>
                  </a:cubicBezTo>
                  <a:cubicBezTo>
                    <a:pt x="100" y="3"/>
                    <a:pt x="100" y="3"/>
                    <a:pt x="100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0" y="2"/>
                    <a:pt x="99" y="1"/>
                    <a:pt x="99" y="0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0"/>
                    <a:pt x="0" y="41"/>
                    <a:pt x="0" y="43"/>
                  </a:cubicBezTo>
                  <a:cubicBezTo>
                    <a:pt x="16" y="36"/>
                    <a:pt x="16" y="36"/>
                    <a:pt x="16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6" name="Freeform 69"/>
            <p:cNvSpPr/>
            <p:nvPr/>
          </p:nvSpPr>
          <p:spPr bwMode="auto">
            <a:xfrm>
              <a:off x="3370262" y="2593975"/>
              <a:ext cx="512763" cy="217488"/>
            </a:xfrm>
            <a:custGeom>
              <a:avLst/>
              <a:gdLst>
                <a:gd name="T0" fmla="*/ 8 w 85"/>
                <a:gd name="T1" fmla="*/ 32 h 36"/>
                <a:gd name="T2" fmla="*/ 8 w 85"/>
                <a:gd name="T3" fmla="*/ 32 h 36"/>
                <a:gd name="T4" fmla="*/ 85 w 85"/>
                <a:gd name="T5" fmla="*/ 2 h 36"/>
                <a:gd name="T6" fmla="*/ 81 w 85"/>
                <a:gd name="T7" fmla="*/ 0 h 36"/>
                <a:gd name="T8" fmla="*/ 7 w 85"/>
                <a:gd name="T9" fmla="*/ 29 h 36"/>
                <a:gd name="T10" fmla="*/ 6 w 85"/>
                <a:gd name="T11" fmla="*/ 29 h 36"/>
                <a:gd name="T12" fmla="*/ 6 w 85"/>
                <a:gd name="T13" fmla="*/ 29 h 36"/>
                <a:gd name="T14" fmla="*/ 1 w 85"/>
                <a:gd name="T15" fmla="*/ 31 h 36"/>
                <a:gd name="T16" fmla="*/ 0 w 85"/>
                <a:gd name="T17" fmla="*/ 36 h 36"/>
                <a:gd name="T18" fmla="*/ 7 w 85"/>
                <a:gd name="T19" fmla="*/ 33 h 36"/>
                <a:gd name="T20" fmla="*/ 8 w 85"/>
                <a:gd name="T21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36">
                  <a:moveTo>
                    <a:pt x="8" y="32"/>
                  </a:moveTo>
                  <a:cubicBezTo>
                    <a:pt x="8" y="32"/>
                    <a:pt x="8" y="32"/>
                    <a:pt x="8" y="32"/>
                  </a:cubicBezTo>
                  <a:cubicBezTo>
                    <a:pt x="85" y="2"/>
                    <a:pt x="85" y="2"/>
                    <a:pt x="85" y="2"/>
                  </a:cubicBezTo>
                  <a:cubicBezTo>
                    <a:pt x="83" y="2"/>
                    <a:pt x="82" y="1"/>
                    <a:pt x="81" y="0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7" y="33"/>
                    <a:pt x="7" y="33"/>
                    <a:pt x="7" y="33"/>
                  </a:cubicBezTo>
                  <a:lnTo>
                    <a:pt x="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7" name="Freeform 70"/>
            <p:cNvSpPr/>
            <p:nvPr/>
          </p:nvSpPr>
          <p:spPr bwMode="auto">
            <a:xfrm>
              <a:off x="3449637" y="2557463"/>
              <a:ext cx="276225" cy="107950"/>
            </a:xfrm>
            <a:custGeom>
              <a:avLst/>
              <a:gdLst>
                <a:gd name="T0" fmla="*/ 38 w 46"/>
                <a:gd name="T1" fmla="*/ 0 h 18"/>
                <a:gd name="T2" fmla="*/ 37 w 46"/>
                <a:gd name="T3" fmla="*/ 0 h 18"/>
                <a:gd name="T4" fmla="*/ 7 w 46"/>
                <a:gd name="T5" fmla="*/ 12 h 18"/>
                <a:gd name="T6" fmla="*/ 0 w 46"/>
                <a:gd name="T7" fmla="*/ 18 h 18"/>
                <a:gd name="T8" fmla="*/ 46 w 46"/>
                <a:gd name="T9" fmla="*/ 0 h 18"/>
                <a:gd name="T10" fmla="*/ 38 w 4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18">
                  <a:moveTo>
                    <a:pt x="38" y="0"/>
                  </a:moveTo>
                  <a:cubicBezTo>
                    <a:pt x="38" y="0"/>
                    <a:pt x="37" y="0"/>
                    <a:pt x="37" y="0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4" y="14"/>
                    <a:pt x="2" y="16"/>
                    <a:pt x="0" y="18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4" y="0"/>
                    <a:pt x="41" y="0"/>
                    <a:pt x="3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8" name="Freeform 71"/>
            <p:cNvSpPr/>
            <p:nvPr/>
          </p:nvSpPr>
          <p:spPr bwMode="auto">
            <a:xfrm>
              <a:off x="3359150" y="2708275"/>
              <a:ext cx="638175" cy="265113"/>
            </a:xfrm>
            <a:custGeom>
              <a:avLst/>
              <a:gdLst>
                <a:gd name="T0" fmla="*/ 19 w 106"/>
                <a:gd name="T1" fmla="*/ 37 h 44"/>
                <a:gd name="T2" fmla="*/ 19 w 106"/>
                <a:gd name="T3" fmla="*/ 37 h 44"/>
                <a:gd name="T4" fmla="*/ 103 w 106"/>
                <a:gd name="T5" fmla="*/ 4 h 44"/>
                <a:gd name="T6" fmla="*/ 103 w 106"/>
                <a:gd name="T7" fmla="*/ 4 h 44"/>
                <a:gd name="T8" fmla="*/ 104 w 106"/>
                <a:gd name="T9" fmla="*/ 4 h 44"/>
                <a:gd name="T10" fmla="*/ 106 w 106"/>
                <a:gd name="T11" fmla="*/ 3 h 44"/>
                <a:gd name="T12" fmla="*/ 104 w 106"/>
                <a:gd name="T13" fmla="*/ 0 h 44"/>
                <a:gd name="T14" fmla="*/ 103 w 106"/>
                <a:gd name="T15" fmla="*/ 1 h 44"/>
                <a:gd name="T16" fmla="*/ 102 w 106"/>
                <a:gd name="T17" fmla="*/ 1 h 44"/>
                <a:gd name="T18" fmla="*/ 102 w 106"/>
                <a:gd name="T19" fmla="*/ 1 h 44"/>
                <a:gd name="T20" fmla="*/ 18 w 106"/>
                <a:gd name="T21" fmla="*/ 34 h 44"/>
                <a:gd name="T22" fmla="*/ 18 w 106"/>
                <a:gd name="T23" fmla="*/ 34 h 44"/>
                <a:gd name="T24" fmla="*/ 17 w 106"/>
                <a:gd name="T25" fmla="*/ 34 h 44"/>
                <a:gd name="T26" fmla="*/ 0 w 106"/>
                <a:gd name="T27" fmla="*/ 41 h 44"/>
                <a:gd name="T28" fmla="*/ 1 w 106"/>
                <a:gd name="T29" fmla="*/ 44 h 44"/>
                <a:gd name="T30" fmla="*/ 19 w 106"/>
                <a:gd name="T31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6" h="44">
                  <a:moveTo>
                    <a:pt x="19" y="37"/>
                  </a:moveTo>
                  <a:cubicBezTo>
                    <a:pt x="19" y="37"/>
                    <a:pt x="19" y="37"/>
                    <a:pt x="19" y="37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4" y="4"/>
                    <a:pt x="104" y="4"/>
                    <a:pt x="104" y="4"/>
                  </a:cubicBezTo>
                  <a:cubicBezTo>
                    <a:pt x="106" y="3"/>
                    <a:pt x="106" y="3"/>
                    <a:pt x="106" y="3"/>
                  </a:cubicBezTo>
                  <a:cubicBezTo>
                    <a:pt x="105" y="2"/>
                    <a:pt x="105" y="1"/>
                    <a:pt x="104" y="0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2"/>
                    <a:pt x="1" y="43"/>
                    <a:pt x="1" y="44"/>
                  </a:cubicBezTo>
                  <a:cubicBezTo>
                    <a:pt x="19" y="37"/>
                    <a:pt x="19" y="37"/>
                    <a:pt x="19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9" name="Freeform 72"/>
            <p:cNvSpPr/>
            <p:nvPr/>
          </p:nvSpPr>
          <p:spPr bwMode="auto">
            <a:xfrm>
              <a:off x="3359150" y="2630488"/>
              <a:ext cx="573088" cy="234950"/>
            </a:xfrm>
            <a:custGeom>
              <a:avLst/>
              <a:gdLst>
                <a:gd name="T0" fmla="*/ 13 w 95"/>
                <a:gd name="T1" fmla="*/ 34 h 39"/>
                <a:gd name="T2" fmla="*/ 13 w 95"/>
                <a:gd name="T3" fmla="*/ 34 h 39"/>
                <a:gd name="T4" fmla="*/ 95 w 95"/>
                <a:gd name="T5" fmla="*/ 2 h 39"/>
                <a:gd name="T6" fmla="*/ 92 w 95"/>
                <a:gd name="T7" fmla="*/ 0 h 39"/>
                <a:gd name="T8" fmla="*/ 12 w 95"/>
                <a:gd name="T9" fmla="*/ 31 h 39"/>
                <a:gd name="T10" fmla="*/ 12 w 95"/>
                <a:gd name="T11" fmla="*/ 31 h 39"/>
                <a:gd name="T12" fmla="*/ 11 w 95"/>
                <a:gd name="T13" fmla="*/ 31 h 39"/>
                <a:gd name="T14" fmla="*/ 0 w 95"/>
                <a:gd name="T15" fmla="*/ 36 h 39"/>
                <a:gd name="T16" fmla="*/ 0 w 95"/>
                <a:gd name="T17" fmla="*/ 39 h 39"/>
                <a:gd name="T18" fmla="*/ 13 w 95"/>
                <a:gd name="T19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39">
                  <a:moveTo>
                    <a:pt x="13" y="34"/>
                  </a:moveTo>
                  <a:cubicBezTo>
                    <a:pt x="13" y="34"/>
                    <a:pt x="13" y="34"/>
                    <a:pt x="13" y="34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4" y="1"/>
                    <a:pt x="93" y="1"/>
                    <a:pt x="92" y="0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7"/>
                    <a:pt x="0" y="38"/>
                    <a:pt x="0" y="39"/>
                  </a:cubicBezTo>
                  <a:cubicBezTo>
                    <a:pt x="13" y="34"/>
                    <a:pt x="13" y="34"/>
                    <a:pt x="13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0" name="Freeform 73"/>
            <p:cNvSpPr/>
            <p:nvPr/>
          </p:nvSpPr>
          <p:spPr bwMode="auto">
            <a:xfrm>
              <a:off x="3395662" y="2570163"/>
              <a:ext cx="420688" cy="174625"/>
            </a:xfrm>
            <a:custGeom>
              <a:avLst/>
              <a:gdLst>
                <a:gd name="T0" fmla="*/ 1 w 70"/>
                <a:gd name="T1" fmla="*/ 29 h 29"/>
                <a:gd name="T2" fmla="*/ 1 w 70"/>
                <a:gd name="T3" fmla="*/ 29 h 29"/>
                <a:gd name="T4" fmla="*/ 70 w 70"/>
                <a:gd name="T5" fmla="*/ 1 h 29"/>
                <a:gd name="T6" fmla="*/ 65 w 70"/>
                <a:gd name="T7" fmla="*/ 0 h 29"/>
                <a:gd name="T8" fmla="*/ 3 w 70"/>
                <a:gd name="T9" fmla="*/ 24 h 29"/>
                <a:gd name="T10" fmla="*/ 0 w 70"/>
                <a:gd name="T11" fmla="*/ 29 h 29"/>
                <a:gd name="T12" fmla="*/ 0 w 70"/>
                <a:gd name="T13" fmla="*/ 29 h 29"/>
                <a:gd name="T14" fmla="*/ 1 w 70"/>
                <a:gd name="T1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29">
                  <a:moveTo>
                    <a:pt x="1" y="29"/>
                  </a:moveTo>
                  <a:cubicBezTo>
                    <a:pt x="1" y="29"/>
                    <a:pt x="1" y="29"/>
                    <a:pt x="1" y="29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69" y="1"/>
                    <a:pt x="67" y="0"/>
                    <a:pt x="65" y="0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2" y="26"/>
                    <a:pt x="1" y="27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lnTo>
                    <a:pt x="1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1" name="Freeform 74"/>
            <p:cNvSpPr/>
            <p:nvPr/>
          </p:nvSpPr>
          <p:spPr bwMode="auto">
            <a:xfrm>
              <a:off x="3617912" y="3089275"/>
              <a:ext cx="373063" cy="157163"/>
            </a:xfrm>
            <a:custGeom>
              <a:avLst/>
              <a:gdLst>
                <a:gd name="T0" fmla="*/ 6 w 62"/>
                <a:gd name="T1" fmla="*/ 26 h 26"/>
                <a:gd name="T2" fmla="*/ 58 w 62"/>
                <a:gd name="T3" fmla="*/ 5 h 26"/>
                <a:gd name="T4" fmla="*/ 62 w 62"/>
                <a:gd name="T5" fmla="*/ 0 h 26"/>
                <a:gd name="T6" fmla="*/ 0 w 62"/>
                <a:gd name="T7" fmla="*/ 25 h 26"/>
                <a:gd name="T8" fmla="*/ 6 w 62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6">
                  <a:moveTo>
                    <a:pt x="6" y="26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60" y="4"/>
                    <a:pt x="61" y="2"/>
                    <a:pt x="62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" y="25"/>
                    <a:pt x="4" y="26"/>
                    <a:pt x="6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2" name="Freeform 75"/>
            <p:cNvSpPr/>
            <p:nvPr/>
          </p:nvSpPr>
          <p:spPr bwMode="auto">
            <a:xfrm>
              <a:off x="3490912" y="2962275"/>
              <a:ext cx="549275" cy="228600"/>
            </a:xfrm>
            <a:custGeom>
              <a:avLst/>
              <a:gdLst>
                <a:gd name="T0" fmla="*/ 12 w 91"/>
                <a:gd name="T1" fmla="*/ 34 h 38"/>
                <a:gd name="T2" fmla="*/ 13 w 91"/>
                <a:gd name="T3" fmla="*/ 34 h 38"/>
                <a:gd name="T4" fmla="*/ 90 w 91"/>
                <a:gd name="T5" fmla="*/ 4 h 38"/>
                <a:gd name="T6" fmla="*/ 91 w 91"/>
                <a:gd name="T7" fmla="*/ 0 h 38"/>
                <a:gd name="T8" fmla="*/ 11 w 91"/>
                <a:gd name="T9" fmla="*/ 31 h 38"/>
                <a:gd name="T10" fmla="*/ 11 w 91"/>
                <a:gd name="T11" fmla="*/ 31 h 38"/>
                <a:gd name="T12" fmla="*/ 11 w 91"/>
                <a:gd name="T13" fmla="*/ 31 h 38"/>
                <a:gd name="T14" fmla="*/ 0 w 91"/>
                <a:gd name="T15" fmla="*/ 36 h 38"/>
                <a:gd name="T16" fmla="*/ 3 w 91"/>
                <a:gd name="T17" fmla="*/ 38 h 38"/>
                <a:gd name="T18" fmla="*/ 12 w 91"/>
                <a:gd name="T19" fmla="*/ 35 h 38"/>
                <a:gd name="T20" fmla="*/ 12 w 91"/>
                <a:gd name="T21" fmla="*/ 3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38">
                  <a:moveTo>
                    <a:pt x="12" y="34"/>
                  </a:moveTo>
                  <a:cubicBezTo>
                    <a:pt x="13" y="34"/>
                    <a:pt x="13" y="34"/>
                    <a:pt x="13" y="34"/>
                  </a:cubicBezTo>
                  <a:cubicBezTo>
                    <a:pt x="90" y="4"/>
                    <a:pt x="90" y="4"/>
                    <a:pt x="90" y="4"/>
                  </a:cubicBezTo>
                  <a:cubicBezTo>
                    <a:pt x="91" y="2"/>
                    <a:pt x="91" y="1"/>
                    <a:pt x="91" y="0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36"/>
                    <a:pt x="2" y="37"/>
                    <a:pt x="3" y="38"/>
                  </a:cubicBezTo>
                  <a:cubicBezTo>
                    <a:pt x="12" y="35"/>
                    <a:pt x="12" y="35"/>
                    <a:pt x="12" y="35"/>
                  </a:cubicBezTo>
                  <a:lnTo>
                    <a:pt x="12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3" name="Freeform 76"/>
            <p:cNvSpPr/>
            <p:nvPr/>
          </p:nvSpPr>
          <p:spPr bwMode="auto">
            <a:xfrm>
              <a:off x="3419475" y="2852738"/>
              <a:ext cx="627063" cy="260350"/>
            </a:xfrm>
            <a:custGeom>
              <a:avLst/>
              <a:gdLst>
                <a:gd name="T0" fmla="*/ 18 w 104"/>
                <a:gd name="T1" fmla="*/ 37 h 43"/>
                <a:gd name="T2" fmla="*/ 19 w 104"/>
                <a:gd name="T3" fmla="*/ 37 h 43"/>
                <a:gd name="T4" fmla="*/ 102 w 104"/>
                <a:gd name="T5" fmla="*/ 4 h 43"/>
                <a:gd name="T6" fmla="*/ 103 w 104"/>
                <a:gd name="T7" fmla="*/ 3 h 43"/>
                <a:gd name="T8" fmla="*/ 103 w 104"/>
                <a:gd name="T9" fmla="*/ 3 h 43"/>
                <a:gd name="T10" fmla="*/ 104 w 104"/>
                <a:gd name="T11" fmla="*/ 3 h 43"/>
                <a:gd name="T12" fmla="*/ 103 w 104"/>
                <a:gd name="T13" fmla="*/ 0 h 43"/>
                <a:gd name="T14" fmla="*/ 102 w 104"/>
                <a:gd name="T15" fmla="*/ 0 h 43"/>
                <a:gd name="T16" fmla="*/ 101 w 104"/>
                <a:gd name="T17" fmla="*/ 0 h 43"/>
                <a:gd name="T18" fmla="*/ 101 w 104"/>
                <a:gd name="T19" fmla="*/ 0 h 43"/>
                <a:gd name="T20" fmla="*/ 17 w 104"/>
                <a:gd name="T21" fmla="*/ 33 h 43"/>
                <a:gd name="T22" fmla="*/ 17 w 104"/>
                <a:gd name="T23" fmla="*/ 34 h 43"/>
                <a:gd name="T24" fmla="*/ 17 w 104"/>
                <a:gd name="T25" fmla="*/ 34 h 43"/>
                <a:gd name="T26" fmla="*/ 0 w 104"/>
                <a:gd name="T27" fmla="*/ 40 h 43"/>
                <a:gd name="T28" fmla="*/ 2 w 104"/>
                <a:gd name="T29" fmla="*/ 43 h 43"/>
                <a:gd name="T30" fmla="*/ 18 w 104"/>
                <a:gd name="T31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" h="43">
                  <a:moveTo>
                    <a:pt x="18" y="37"/>
                  </a:moveTo>
                  <a:cubicBezTo>
                    <a:pt x="19" y="37"/>
                    <a:pt x="19" y="37"/>
                    <a:pt x="19" y="37"/>
                  </a:cubicBezTo>
                  <a:cubicBezTo>
                    <a:pt x="102" y="4"/>
                    <a:pt x="102" y="4"/>
                    <a:pt x="102" y="4"/>
                  </a:cubicBezTo>
                  <a:cubicBezTo>
                    <a:pt x="103" y="3"/>
                    <a:pt x="103" y="3"/>
                    <a:pt x="103" y="3"/>
                  </a:cubicBezTo>
                  <a:cubicBezTo>
                    <a:pt x="103" y="3"/>
                    <a:pt x="103" y="3"/>
                    <a:pt x="103" y="3"/>
                  </a:cubicBezTo>
                  <a:cubicBezTo>
                    <a:pt x="104" y="3"/>
                    <a:pt x="104" y="3"/>
                    <a:pt x="104" y="3"/>
                  </a:cubicBezTo>
                  <a:cubicBezTo>
                    <a:pt x="104" y="2"/>
                    <a:pt x="104" y="1"/>
                    <a:pt x="103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1"/>
                    <a:pt x="1" y="42"/>
                    <a:pt x="2" y="43"/>
                  </a:cubicBezTo>
                  <a:cubicBezTo>
                    <a:pt x="18" y="37"/>
                    <a:pt x="18" y="37"/>
                    <a:pt x="18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4" name="Freeform 77"/>
            <p:cNvSpPr/>
            <p:nvPr/>
          </p:nvSpPr>
          <p:spPr bwMode="auto">
            <a:xfrm>
              <a:off x="3732212" y="3173413"/>
              <a:ext cx="180975" cy="73025"/>
            </a:xfrm>
            <a:custGeom>
              <a:avLst/>
              <a:gdLst>
                <a:gd name="T0" fmla="*/ 30 w 30"/>
                <a:gd name="T1" fmla="*/ 0 h 12"/>
                <a:gd name="T2" fmla="*/ 0 w 30"/>
                <a:gd name="T3" fmla="*/ 12 h 12"/>
                <a:gd name="T4" fmla="*/ 30 w 30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12">
                  <a:moveTo>
                    <a:pt x="30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11" y="11"/>
                    <a:pt x="22" y="7"/>
                    <a:pt x="3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5" name="Freeform 78"/>
            <p:cNvSpPr/>
            <p:nvPr/>
          </p:nvSpPr>
          <p:spPr bwMode="auto">
            <a:xfrm>
              <a:off x="3546475" y="3022600"/>
              <a:ext cx="481013" cy="198438"/>
            </a:xfrm>
            <a:custGeom>
              <a:avLst/>
              <a:gdLst>
                <a:gd name="T0" fmla="*/ 7 w 80"/>
                <a:gd name="T1" fmla="*/ 32 h 33"/>
                <a:gd name="T2" fmla="*/ 7 w 80"/>
                <a:gd name="T3" fmla="*/ 32 h 33"/>
                <a:gd name="T4" fmla="*/ 78 w 80"/>
                <a:gd name="T5" fmla="*/ 4 h 33"/>
                <a:gd name="T6" fmla="*/ 80 w 80"/>
                <a:gd name="T7" fmla="*/ 0 h 33"/>
                <a:gd name="T8" fmla="*/ 6 w 80"/>
                <a:gd name="T9" fmla="*/ 29 h 33"/>
                <a:gd name="T10" fmla="*/ 5 w 80"/>
                <a:gd name="T11" fmla="*/ 29 h 33"/>
                <a:gd name="T12" fmla="*/ 5 w 80"/>
                <a:gd name="T13" fmla="*/ 29 h 33"/>
                <a:gd name="T14" fmla="*/ 0 w 80"/>
                <a:gd name="T15" fmla="*/ 31 h 33"/>
                <a:gd name="T16" fmla="*/ 4 w 80"/>
                <a:gd name="T17" fmla="*/ 33 h 33"/>
                <a:gd name="T18" fmla="*/ 6 w 80"/>
                <a:gd name="T19" fmla="*/ 32 h 33"/>
                <a:gd name="T20" fmla="*/ 7 w 80"/>
                <a:gd name="T21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33">
                  <a:moveTo>
                    <a:pt x="7" y="32"/>
                  </a:moveTo>
                  <a:cubicBezTo>
                    <a:pt x="7" y="32"/>
                    <a:pt x="7" y="32"/>
                    <a:pt x="7" y="32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8" y="3"/>
                    <a:pt x="79" y="1"/>
                    <a:pt x="80" y="0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" y="32"/>
                    <a:pt x="3" y="33"/>
                    <a:pt x="4" y="33"/>
                  </a:cubicBezTo>
                  <a:cubicBezTo>
                    <a:pt x="6" y="32"/>
                    <a:pt x="6" y="32"/>
                    <a:pt x="6" y="32"/>
                  </a:cubicBezTo>
                  <a:lnTo>
                    <a:pt x="7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6" name="Freeform 79"/>
            <p:cNvSpPr/>
            <p:nvPr/>
          </p:nvSpPr>
          <p:spPr bwMode="auto">
            <a:xfrm>
              <a:off x="3449637" y="2901950"/>
              <a:ext cx="596900" cy="254000"/>
            </a:xfrm>
            <a:custGeom>
              <a:avLst/>
              <a:gdLst>
                <a:gd name="T0" fmla="*/ 16 w 99"/>
                <a:gd name="T1" fmla="*/ 37 h 42"/>
                <a:gd name="T2" fmla="*/ 17 w 99"/>
                <a:gd name="T3" fmla="*/ 36 h 42"/>
                <a:gd name="T4" fmla="*/ 99 w 99"/>
                <a:gd name="T5" fmla="*/ 4 h 42"/>
                <a:gd name="T6" fmla="*/ 99 w 99"/>
                <a:gd name="T7" fmla="*/ 0 h 42"/>
                <a:gd name="T8" fmla="*/ 15 w 99"/>
                <a:gd name="T9" fmla="*/ 33 h 42"/>
                <a:gd name="T10" fmla="*/ 15 w 99"/>
                <a:gd name="T11" fmla="*/ 33 h 42"/>
                <a:gd name="T12" fmla="*/ 15 w 99"/>
                <a:gd name="T13" fmla="*/ 34 h 42"/>
                <a:gd name="T14" fmla="*/ 0 w 99"/>
                <a:gd name="T15" fmla="*/ 39 h 42"/>
                <a:gd name="T16" fmla="*/ 3 w 99"/>
                <a:gd name="T17" fmla="*/ 42 h 42"/>
                <a:gd name="T18" fmla="*/ 16 w 99"/>
                <a:gd name="T19" fmla="*/ 3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42">
                  <a:moveTo>
                    <a:pt x="16" y="37"/>
                  </a:moveTo>
                  <a:cubicBezTo>
                    <a:pt x="17" y="36"/>
                    <a:pt x="17" y="36"/>
                    <a:pt x="17" y="36"/>
                  </a:cubicBezTo>
                  <a:cubicBezTo>
                    <a:pt x="99" y="4"/>
                    <a:pt x="99" y="4"/>
                    <a:pt x="99" y="4"/>
                  </a:cubicBezTo>
                  <a:cubicBezTo>
                    <a:pt x="99" y="3"/>
                    <a:pt x="99" y="2"/>
                    <a:pt x="99" y="0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" y="40"/>
                    <a:pt x="2" y="41"/>
                    <a:pt x="3" y="42"/>
                  </a:cubicBezTo>
                  <a:cubicBezTo>
                    <a:pt x="16" y="37"/>
                    <a:pt x="16" y="37"/>
                    <a:pt x="16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7" name="Freeform 80"/>
            <p:cNvSpPr/>
            <p:nvPr/>
          </p:nvSpPr>
          <p:spPr bwMode="auto">
            <a:xfrm>
              <a:off x="3389312" y="2798763"/>
              <a:ext cx="644525" cy="271463"/>
            </a:xfrm>
            <a:custGeom>
              <a:avLst/>
              <a:gdLst>
                <a:gd name="T0" fmla="*/ 20 w 107"/>
                <a:gd name="T1" fmla="*/ 38 h 45"/>
                <a:gd name="T2" fmla="*/ 20 w 107"/>
                <a:gd name="T3" fmla="*/ 38 h 45"/>
                <a:gd name="T4" fmla="*/ 104 w 107"/>
                <a:gd name="T5" fmla="*/ 5 h 45"/>
                <a:gd name="T6" fmla="*/ 105 w 107"/>
                <a:gd name="T7" fmla="*/ 5 h 45"/>
                <a:gd name="T8" fmla="*/ 105 w 107"/>
                <a:gd name="T9" fmla="*/ 5 h 45"/>
                <a:gd name="T10" fmla="*/ 107 w 107"/>
                <a:gd name="T11" fmla="*/ 4 h 45"/>
                <a:gd name="T12" fmla="*/ 107 w 107"/>
                <a:gd name="T13" fmla="*/ 0 h 45"/>
                <a:gd name="T14" fmla="*/ 104 w 107"/>
                <a:gd name="T15" fmla="*/ 1 h 45"/>
                <a:gd name="T16" fmla="*/ 103 w 107"/>
                <a:gd name="T17" fmla="*/ 1 h 45"/>
                <a:gd name="T18" fmla="*/ 103 w 107"/>
                <a:gd name="T19" fmla="*/ 2 h 45"/>
                <a:gd name="T20" fmla="*/ 19 w 107"/>
                <a:gd name="T21" fmla="*/ 35 h 45"/>
                <a:gd name="T22" fmla="*/ 19 w 107"/>
                <a:gd name="T23" fmla="*/ 35 h 45"/>
                <a:gd name="T24" fmla="*/ 19 w 107"/>
                <a:gd name="T25" fmla="*/ 35 h 45"/>
                <a:gd name="T26" fmla="*/ 0 w 107"/>
                <a:gd name="T27" fmla="*/ 42 h 45"/>
                <a:gd name="T28" fmla="*/ 2 w 107"/>
                <a:gd name="T29" fmla="*/ 45 h 45"/>
                <a:gd name="T30" fmla="*/ 20 w 107"/>
                <a:gd name="T31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7" h="45">
                  <a:moveTo>
                    <a:pt x="20" y="38"/>
                  </a:moveTo>
                  <a:cubicBezTo>
                    <a:pt x="20" y="38"/>
                    <a:pt x="20" y="38"/>
                    <a:pt x="20" y="38"/>
                  </a:cubicBezTo>
                  <a:cubicBezTo>
                    <a:pt x="104" y="5"/>
                    <a:pt x="104" y="5"/>
                    <a:pt x="104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7" y="4"/>
                    <a:pt x="107" y="4"/>
                    <a:pt x="107" y="4"/>
                  </a:cubicBezTo>
                  <a:cubicBezTo>
                    <a:pt x="107" y="2"/>
                    <a:pt x="107" y="1"/>
                    <a:pt x="107" y="0"/>
                  </a:cubicBezTo>
                  <a:cubicBezTo>
                    <a:pt x="104" y="1"/>
                    <a:pt x="104" y="1"/>
                    <a:pt x="104" y="1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" y="43"/>
                    <a:pt x="1" y="44"/>
                    <a:pt x="2" y="45"/>
                  </a:cubicBezTo>
                  <a:cubicBezTo>
                    <a:pt x="20" y="38"/>
                    <a:pt x="20" y="38"/>
                    <a:pt x="20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bf32b21c57e606988ab10ec694d2e32676a8b"/>
  <p:tag name="ISPRING_PRESENTATION_TITLE" val="PowerPoint 演示文稿"/>
  <p:tag name="ISPRING_SCORM_RATE_SLIDES" val="0"/>
  <p:tag name="ISPRING_SCORM_RATE_QUIZZES" val="0"/>
  <p:tag name="ISPRING_SCORM_PASSING_SCORE" val="0.000000"/>
  <p:tag name="ISPRING_ULTRA_SCORM_COURSE_ID" val="D086AEED-45B8-432B-AD49-E1F6EF68F39C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内容列表"/>
  <p:tag name="ISPRINGCLOUDFOLDERID" val="0"/>
  <p:tag name="ISPRINGCLOUDFOLDERPATH" val="资源库"/>
  <p:tag name="ISPRING_OUTPUT_FOLDER" val="G:\第十四批\602686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3f88b549-50bf-405a-b3b3-a2d19d26a95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e030fdb5-6f4f-4b8e-a20a-f4677a14f39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a4ddcdbf-4748-49b8-bfd0-07ee86cd709d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第一PPT，www.1ppt.com​">
  <a:themeElements>
    <a:clrScheme name="自定义 2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345671"/>
      </a:accent1>
      <a:accent2>
        <a:srgbClr val="CD263D"/>
      </a:accent2>
      <a:accent3>
        <a:srgbClr val="345671"/>
      </a:accent3>
      <a:accent4>
        <a:srgbClr val="CD263D"/>
      </a:accent4>
      <a:accent5>
        <a:srgbClr val="345671"/>
      </a:accent5>
      <a:accent6>
        <a:srgbClr val="CD263D"/>
      </a:accent6>
      <a:hlink>
        <a:srgbClr val="BF0000"/>
      </a:hlink>
      <a:folHlink>
        <a:srgbClr val="595959"/>
      </a:folHlink>
    </a:clrScheme>
    <a:fontScheme name="i5xkob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</a:spPr>
      <a:bodyPr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1600" b="1" dirty="0" smtClean="0">
            <a:solidFill>
              <a:schemeClr val="accent6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45671"/>
    </a:accent1>
    <a:accent2>
      <a:srgbClr val="CD263D"/>
    </a:accent2>
    <a:accent3>
      <a:srgbClr val="345671"/>
    </a:accent3>
    <a:accent4>
      <a:srgbClr val="CD263D"/>
    </a:accent4>
    <a:accent5>
      <a:srgbClr val="345671"/>
    </a:accent5>
    <a:accent6>
      <a:srgbClr val="CD263D"/>
    </a:accent6>
    <a:hlink>
      <a:srgbClr val="BF0000"/>
    </a:hlink>
    <a:folHlink>
      <a:srgbClr val="595959"/>
    </a:folHlink>
  </a:clrScheme>
</a:themeOverride>
</file>

<file path=ppt/theme/themeOverride10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45671"/>
    </a:accent1>
    <a:accent2>
      <a:srgbClr val="CD263D"/>
    </a:accent2>
    <a:accent3>
      <a:srgbClr val="345671"/>
    </a:accent3>
    <a:accent4>
      <a:srgbClr val="CD263D"/>
    </a:accent4>
    <a:accent5>
      <a:srgbClr val="345671"/>
    </a:accent5>
    <a:accent6>
      <a:srgbClr val="CD263D"/>
    </a:accent6>
    <a:hlink>
      <a:srgbClr val="BF0000"/>
    </a:hlink>
    <a:folHlink>
      <a:srgbClr val="595959"/>
    </a:folHlink>
  </a:clrScheme>
</a:themeOverride>
</file>

<file path=ppt/theme/themeOverride11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45671"/>
    </a:accent1>
    <a:accent2>
      <a:srgbClr val="CD263D"/>
    </a:accent2>
    <a:accent3>
      <a:srgbClr val="345671"/>
    </a:accent3>
    <a:accent4>
      <a:srgbClr val="CD263D"/>
    </a:accent4>
    <a:accent5>
      <a:srgbClr val="345671"/>
    </a:accent5>
    <a:accent6>
      <a:srgbClr val="CD263D"/>
    </a:accent6>
    <a:hlink>
      <a:srgbClr val="BF0000"/>
    </a:hlink>
    <a:folHlink>
      <a:srgbClr val="595959"/>
    </a:folHlink>
  </a:clrScheme>
</a:themeOverride>
</file>

<file path=ppt/theme/themeOverride12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45671"/>
    </a:accent1>
    <a:accent2>
      <a:srgbClr val="CD263D"/>
    </a:accent2>
    <a:accent3>
      <a:srgbClr val="345671"/>
    </a:accent3>
    <a:accent4>
      <a:srgbClr val="CD263D"/>
    </a:accent4>
    <a:accent5>
      <a:srgbClr val="345671"/>
    </a:accent5>
    <a:accent6>
      <a:srgbClr val="CD263D"/>
    </a:accent6>
    <a:hlink>
      <a:srgbClr val="BF0000"/>
    </a:hlink>
    <a:folHlink>
      <a:srgbClr val="595959"/>
    </a:folHlink>
  </a:clrScheme>
</a:themeOverride>
</file>

<file path=ppt/theme/themeOverride13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45671"/>
    </a:accent1>
    <a:accent2>
      <a:srgbClr val="CD263D"/>
    </a:accent2>
    <a:accent3>
      <a:srgbClr val="345671"/>
    </a:accent3>
    <a:accent4>
      <a:srgbClr val="CD263D"/>
    </a:accent4>
    <a:accent5>
      <a:srgbClr val="345671"/>
    </a:accent5>
    <a:accent6>
      <a:srgbClr val="CD263D"/>
    </a:accent6>
    <a:hlink>
      <a:srgbClr val="BF0000"/>
    </a:hlink>
    <a:folHlink>
      <a:srgbClr val="595959"/>
    </a:folHlink>
  </a:clrScheme>
</a:themeOverride>
</file>

<file path=ppt/theme/themeOverride14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45671"/>
    </a:accent1>
    <a:accent2>
      <a:srgbClr val="CD263D"/>
    </a:accent2>
    <a:accent3>
      <a:srgbClr val="345671"/>
    </a:accent3>
    <a:accent4>
      <a:srgbClr val="CD263D"/>
    </a:accent4>
    <a:accent5>
      <a:srgbClr val="345671"/>
    </a:accent5>
    <a:accent6>
      <a:srgbClr val="CD263D"/>
    </a:accent6>
    <a:hlink>
      <a:srgbClr val="BF0000"/>
    </a:hlink>
    <a:folHlink>
      <a:srgbClr val="595959"/>
    </a:folHlink>
  </a:clrScheme>
</a:themeOverride>
</file>

<file path=ppt/theme/themeOverride15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45671"/>
    </a:accent1>
    <a:accent2>
      <a:srgbClr val="CD263D"/>
    </a:accent2>
    <a:accent3>
      <a:srgbClr val="345671"/>
    </a:accent3>
    <a:accent4>
      <a:srgbClr val="CD263D"/>
    </a:accent4>
    <a:accent5>
      <a:srgbClr val="345671"/>
    </a:accent5>
    <a:accent6>
      <a:srgbClr val="CD263D"/>
    </a:accent6>
    <a:hlink>
      <a:srgbClr val="BF0000"/>
    </a:hlink>
    <a:folHlink>
      <a:srgbClr val="595959"/>
    </a:folHlink>
  </a:clrScheme>
</a:themeOverride>
</file>

<file path=ppt/theme/themeOverride16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45671"/>
    </a:accent1>
    <a:accent2>
      <a:srgbClr val="CD263D"/>
    </a:accent2>
    <a:accent3>
      <a:srgbClr val="345671"/>
    </a:accent3>
    <a:accent4>
      <a:srgbClr val="CD263D"/>
    </a:accent4>
    <a:accent5>
      <a:srgbClr val="345671"/>
    </a:accent5>
    <a:accent6>
      <a:srgbClr val="CD263D"/>
    </a:accent6>
    <a:hlink>
      <a:srgbClr val="BF0000"/>
    </a:hlink>
    <a:folHlink>
      <a:srgbClr val="595959"/>
    </a:folHlink>
  </a:clrScheme>
</a:themeOverride>
</file>

<file path=ppt/theme/themeOverride17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45671"/>
    </a:accent1>
    <a:accent2>
      <a:srgbClr val="CD263D"/>
    </a:accent2>
    <a:accent3>
      <a:srgbClr val="345671"/>
    </a:accent3>
    <a:accent4>
      <a:srgbClr val="CD263D"/>
    </a:accent4>
    <a:accent5>
      <a:srgbClr val="345671"/>
    </a:accent5>
    <a:accent6>
      <a:srgbClr val="CD263D"/>
    </a:accent6>
    <a:hlink>
      <a:srgbClr val="BF0000"/>
    </a:hlink>
    <a:folHlink>
      <a:srgbClr val="595959"/>
    </a:folHlink>
  </a:clrScheme>
</a:themeOverride>
</file>

<file path=ppt/theme/themeOverride18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45671"/>
    </a:accent1>
    <a:accent2>
      <a:srgbClr val="CD263D"/>
    </a:accent2>
    <a:accent3>
      <a:srgbClr val="345671"/>
    </a:accent3>
    <a:accent4>
      <a:srgbClr val="CD263D"/>
    </a:accent4>
    <a:accent5>
      <a:srgbClr val="345671"/>
    </a:accent5>
    <a:accent6>
      <a:srgbClr val="CD263D"/>
    </a:accent6>
    <a:hlink>
      <a:srgbClr val="BF0000"/>
    </a:hlink>
    <a:folHlink>
      <a:srgbClr val="595959"/>
    </a:folHlink>
  </a:clrScheme>
</a:themeOverride>
</file>

<file path=ppt/theme/themeOverride19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45671"/>
    </a:accent1>
    <a:accent2>
      <a:srgbClr val="CD263D"/>
    </a:accent2>
    <a:accent3>
      <a:srgbClr val="345671"/>
    </a:accent3>
    <a:accent4>
      <a:srgbClr val="CD263D"/>
    </a:accent4>
    <a:accent5>
      <a:srgbClr val="345671"/>
    </a:accent5>
    <a:accent6>
      <a:srgbClr val="CD263D"/>
    </a:accent6>
    <a:hlink>
      <a:srgbClr val="BF0000"/>
    </a:hlink>
    <a:folHlink>
      <a:srgbClr val="595959"/>
    </a:folHlink>
  </a:clrScheme>
</a:themeOverride>
</file>

<file path=ppt/theme/themeOverride2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45671"/>
    </a:accent1>
    <a:accent2>
      <a:srgbClr val="CD263D"/>
    </a:accent2>
    <a:accent3>
      <a:srgbClr val="345671"/>
    </a:accent3>
    <a:accent4>
      <a:srgbClr val="CD263D"/>
    </a:accent4>
    <a:accent5>
      <a:srgbClr val="345671"/>
    </a:accent5>
    <a:accent6>
      <a:srgbClr val="CD263D"/>
    </a:accent6>
    <a:hlink>
      <a:srgbClr val="BF0000"/>
    </a:hlink>
    <a:folHlink>
      <a:srgbClr val="595959"/>
    </a:folHlink>
  </a:clrScheme>
</a:themeOverride>
</file>

<file path=ppt/theme/themeOverride20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45671"/>
    </a:accent1>
    <a:accent2>
      <a:srgbClr val="CD263D"/>
    </a:accent2>
    <a:accent3>
      <a:srgbClr val="345671"/>
    </a:accent3>
    <a:accent4>
      <a:srgbClr val="CD263D"/>
    </a:accent4>
    <a:accent5>
      <a:srgbClr val="345671"/>
    </a:accent5>
    <a:accent6>
      <a:srgbClr val="CD263D"/>
    </a:accent6>
    <a:hlink>
      <a:srgbClr val="BF0000"/>
    </a:hlink>
    <a:folHlink>
      <a:srgbClr val="595959"/>
    </a:folHlink>
  </a:clrScheme>
</a:themeOverride>
</file>

<file path=ppt/theme/themeOverride21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45671"/>
    </a:accent1>
    <a:accent2>
      <a:srgbClr val="CD263D"/>
    </a:accent2>
    <a:accent3>
      <a:srgbClr val="345671"/>
    </a:accent3>
    <a:accent4>
      <a:srgbClr val="CD263D"/>
    </a:accent4>
    <a:accent5>
      <a:srgbClr val="345671"/>
    </a:accent5>
    <a:accent6>
      <a:srgbClr val="CD263D"/>
    </a:accent6>
    <a:hlink>
      <a:srgbClr val="BF0000"/>
    </a:hlink>
    <a:folHlink>
      <a:srgbClr val="595959"/>
    </a:folHlink>
  </a:clrScheme>
</a:themeOverride>
</file>

<file path=ppt/theme/themeOverride22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45671"/>
    </a:accent1>
    <a:accent2>
      <a:srgbClr val="CD263D"/>
    </a:accent2>
    <a:accent3>
      <a:srgbClr val="345671"/>
    </a:accent3>
    <a:accent4>
      <a:srgbClr val="CD263D"/>
    </a:accent4>
    <a:accent5>
      <a:srgbClr val="345671"/>
    </a:accent5>
    <a:accent6>
      <a:srgbClr val="CD263D"/>
    </a:accent6>
    <a:hlink>
      <a:srgbClr val="BF0000"/>
    </a:hlink>
    <a:folHlink>
      <a:srgbClr val="595959"/>
    </a:folHlink>
  </a:clrScheme>
</a:themeOverride>
</file>

<file path=ppt/theme/themeOverride23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45671"/>
    </a:accent1>
    <a:accent2>
      <a:srgbClr val="CD263D"/>
    </a:accent2>
    <a:accent3>
      <a:srgbClr val="345671"/>
    </a:accent3>
    <a:accent4>
      <a:srgbClr val="CD263D"/>
    </a:accent4>
    <a:accent5>
      <a:srgbClr val="345671"/>
    </a:accent5>
    <a:accent6>
      <a:srgbClr val="CD263D"/>
    </a:accent6>
    <a:hlink>
      <a:srgbClr val="BF0000"/>
    </a:hlink>
    <a:folHlink>
      <a:srgbClr val="595959"/>
    </a:folHlink>
  </a:clrScheme>
</a:themeOverride>
</file>

<file path=ppt/theme/themeOverride24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45671"/>
    </a:accent1>
    <a:accent2>
      <a:srgbClr val="CD263D"/>
    </a:accent2>
    <a:accent3>
      <a:srgbClr val="345671"/>
    </a:accent3>
    <a:accent4>
      <a:srgbClr val="CD263D"/>
    </a:accent4>
    <a:accent5>
      <a:srgbClr val="345671"/>
    </a:accent5>
    <a:accent6>
      <a:srgbClr val="CD263D"/>
    </a:accent6>
    <a:hlink>
      <a:srgbClr val="BF0000"/>
    </a:hlink>
    <a:folHlink>
      <a:srgbClr val="595959"/>
    </a:folHlink>
  </a:clrScheme>
</a:themeOverride>
</file>

<file path=ppt/theme/themeOverride3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45671"/>
    </a:accent1>
    <a:accent2>
      <a:srgbClr val="CD263D"/>
    </a:accent2>
    <a:accent3>
      <a:srgbClr val="345671"/>
    </a:accent3>
    <a:accent4>
      <a:srgbClr val="CD263D"/>
    </a:accent4>
    <a:accent5>
      <a:srgbClr val="345671"/>
    </a:accent5>
    <a:accent6>
      <a:srgbClr val="CD263D"/>
    </a:accent6>
    <a:hlink>
      <a:srgbClr val="BF0000"/>
    </a:hlink>
    <a:folHlink>
      <a:srgbClr val="595959"/>
    </a:folHlink>
  </a:clrScheme>
</a:themeOverride>
</file>

<file path=ppt/theme/themeOverride4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45671"/>
    </a:accent1>
    <a:accent2>
      <a:srgbClr val="CD263D"/>
    </a:accent2>
    <a:accent3>
      <a:srgbClr val="345671"/>
    </a:accent3>
    <a:accent4>
      <a:srgbClr val="CD263D"/>
    </a:accent4>
    <a:accent5>
      <a:srgbClr val="345671"/>
    </a:accent5>
    <a:accent6>
      <a:srgbClr val="CD263D"/>
    </a:accent6>
    <a:hlink>
      <a:srgbClr val="BF0000"/>
    </a:hlink>
    <a:folHlink>
      <a:srgbClr val="595959"/>
    </a:folHlink>
  </a:clrScheme>
</a:themeOverride>
</file>

<file path=ppt/theme/themeOverride5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45671"/>
    </a:accent1>
    <a:accent2>
      <a:srgbClr val="CD263D"/>
    </a:accent2>
    <a:accent3>
      <a:srgbClr val="345671"/>
    </a:accent3>
    <a:accent4>
      <a:srgbClr val="CD263D"/>
    </a:accent4>
    <a:accent5>
      <a:srgbClr val="345671"/>
    </a:accent5>
    <a:accent6>
      <a:srgbClr val="CD263D"/>
    </a:accent6>
    <a:hlink>
      <a:srgbClr val="BF0000"/>
    </a:hlink>
    <a:folHlink>
      <a:srgbClr val="595959"/>
    </a:folHlink>
  </a:clrScheme>
</a:themeOverride>
</file>

<file path=ppt/theme/themeOverride6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45671"/>
    </a:accent1>
    <a:accent2>
      <a:srgbClr val="CD263D"/>
    </a:accent2>
    <a:accent3>
      <a:srgbClr val="345671"/>
    </a:accent3>
    <a:accent4>
      <a:srgbClr val="CD263D"/>
    </a:accent4>
    <a:accent5>
      <a:srgbClr val="345671"/>
    </a:accent5>
    <a:accent6>
      <a:srgbClr val="CD263D"/>
    </a:accent6>
    <a:hlink>
      <a:srgbClr val="BF0000"/>
    </a:hlink>
    <a:folHlink>
      <a:srgbClr val="595959"/>
    </a:folHlink>
  </a:clrScheme>
</a:themeOverride>
</file>

<file path=ppt/theme/themeOverride7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45671"/>
    </a:accent1>
    <a:accent2>
      <a:srgbClr val="CD263D"/>
    </a:accent2>
    <a:accent3>
      <a:srgbClr val="345671"/>
    </a:accent3>
    <a:accent4>
      <a:srgbClr val="CD263D"/>
    </a:accent4>
    <a:accent5>
      <a:srgbClr val="345671"/>
    </a:accent5>
    <a:accent6>
      <a:srgbClr val="CD263D"/>
    </a:accent6>
    <a:hlink>
      <a:srgbClr val="BF0000"/>
    </a:hlink>
    <a:folHlink>
      <a:srgbClr val="595959"/>
    </a:folHlink>
  </a:clrScheme>
</a:themeOverride>
</file>

<file path=ppt/theme/themeOverride8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45671"/>
    </a:accent1>
    <a:accent2>
      <a:srgbClr val="CD263D"/>
    </a:accent2>
    <a:accent3>
      <a:srgbClr val="345671"/>
    </a:accent3>
    <a:accent4>
      <a:srgbClr val="CD263D"/>
    </a:accent4>
    <a:accent5>
      <a:srgbClr val="345671"/>
    </a:accent5>
    <a:accent6>
      <a:srgbClr val="CD263D"/>
    </a:accent6>
    <a:hlink>
      <a:srgbClr val="BF0000"/>
    </a:hlink>
    <a:folHlink>
      <a:srgbClr val="595959"/>
    </a:folHlink>
  </a:clrScheme>
</a:themeOverride>
</file>

<file path=ppt/theme/themeOverride9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45671"/>
    </a:accent1>
    <a:accent2>
      <a:srgbClr val="CD263D"/>
    </a:accent2>
    <a:accent3>
      <a:srgbClr val="345671"/>
    </a:accent3>
    <a:accent4>
      <a:srgbClr val="CD263D"/>
    </a:accent4>
    <a:accent5>
      <a:srgbClr val="345671"/>
    </a:accent5>
    <a:accent6>
      <a:srgbClr val="CD263D"/>
    </a:accent6>
    <a:hlink>
      <a:srgbClr val="BF0000"/>
    </a:hlink>
    <a:folHlink>
      <a:srgbClr val="59595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1583</Words>
  <Application>Microsoft Office PowerPoint</Application>
  <PresentationFormat>全屏显示(16:9)</PresentationFormat>
  <Paragraphs>223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8" baseType="lpstr">
      <vt:lpstr>Agency FB</vt:lpstr>
      <vt:lpstr>Arial</vt:lpstr>
      <vt:lpstr>Calibri</vt:lpstr>
      <vt:lpstr>第一PPT，www.1ppt.com​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时尚圆点</dc:title>
  <dc:creator>第一PPT</dc:creator>
  <cp:keywords>www.1ppt.com</cp:keywords>
  <dc:description>www.1ppt.com</dc:description>
  <cp:lastModifiedBy>天 下</cp:lastModifiedBy>
  <cp:revision>1027</cp:revision>
  <dcterms:created xsi:type="dcterms:W3CDTF">2015-04-24T01:01:00Z</dcterms:created>
  <dcterms:modified xsi:type="dcterms:W3CDTF">2021-01-06T00:50:01Z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