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notesSlides/notesSlide29.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651" r:id="rId2"/>
    <p:sldId id="461" r:id="rId3"/>
    <p:sldId id="583" r:id="rId4"/>
    <p:sldId id="611" r:id="rId5"/>
    <p:sldId id="612" r:id="rId6"/>
    <p:sldId id="632" r:id="rId7"/>
    <p:sldId id="610" r:id="rId8"/>
    <p:sldId id="642" r:id="rId9"/>
    <p:sldId id="614" r:id="rId10"/>
    <p:sldId id="630" r:id="rId11"/>
    <p:sldId id="616" r:id="rId12"/>
    <p:sldId id="617" r:id="rId13"/>
    <p:sldId id="618" r:id="rId14"/>
    <p:sldId id="619" r:id="rId15"/>
    <p:sldId id="643" r:id="rId16"/>
    <p:sldId id="621" r:id="rId17"/>
    <p:sldId id="622" r:id="rId18"/>
    <p:sldId id="623" r:id="rId19"/>
    <p:sldId id="644" r:id="rId20"/>
    <p:sldId id="613" r:id="rId21"/>
    <p:sldId id="633" r:id="rId22"/>
    <p:sldId id="626" r:id="rId23"/>
    <p:sldId id="631" r:id="rId24"/>
    <p:sldId id="645" r:id="rId25"/>
    <p:sldId id="625" r:id="rId26"/>
    <p:sldId id="629" r:id="rId27"/>
    <p:sldId id="627" r:id="rId28"/>
    <p:sldId id="649" r:id="rId29"/>
    <p:sldId id="647" r:id="rId30"/>
    <p:sldId id="648" r:id="rId31"/>
  </p:sldIdLst>
  <p:sldSz cx="12198350" cy="6858000"/>
  <p:notesSz cx="6858000" cy="9144000"/>
  <p:custDataLst>
    <p:tags r:id="rId34"/>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2">
          <p15:clr>
            <a:srgbClr val="A4A3A4"/>
          </p15:clr>
        </p15:guide>
        <p15:guide id="2" pos="38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3D3C"/>
    <a:srgbClr val="C00000"/>
    <a:srgbClr val="F8F8F8"/>
    <a:srgbClr val="781E19"/>
    <a:srgbClr val="A9BECB"/>
    <a:srgbClr val="DDDDDD"/>
    <a:srgbClr val="21A3D0"/>
    <a:srgbClr val="AF1D5C"/>
    <a:srgbClr val="D01C63"/>
    <a:srgbClr val="0067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6318" autoAdjust="0"/>
  </p:normalViewPr>
  <p:slideViewPr>
    <p:cSldViewPr snapToObjects="1">
      <p:cViewPr varScale="1">
        <p:scale>
          <a:sx n="127" d="100"/>
          <a:sy n="127" d="100"/>
        </p:scale>
        <p:origin x="-120" y="-102"/>
      </p:cViewPr>
      <p:guideLst>
        <p:guide orient="horz" pos="2142"/>
        <p:guide pos="3841"/>
      </p:guideLst>
    </p:cSldViewPr>
  </p:slideViewPr>
  <p:outlineViewPr>
    <p:cViewPr>
      <p:scale>
        <a:sx n="33" d="100"/>
        <a:sy n="33" d="100"/>
      </p:scale>
      <p:origin x="0" y="0"/>
    </p:cViewPr>
  </p:outlineViewPr>
  <p:notesTextViewPr>
    <p:cViewPr>
      <p:scale>
        <a:sx n="1" d="1"/>
        <a:sy n="1" d="1"/>
      </p:scale>
      <p:origin x="0" y="0"/>
    </p:cViewPr>
  </p:notesTextViewPr>
  <p:sorterViewPr>
    <p:cViewPr>
      <p:scale>
        <a:sx n="139" d="100"/>
        <a:sy n="139" d="100"/>
      </p:scale>
      <p:origin x="0" y="0"/>
    </p:cViewPr>
  </p:sorterViewPr>
  <p:notesViewPr>
    <p:cSldViewPr snapToObjects="1">
      <p:cViewPr varScale="1">
        <p:scale>
          <a:sx n="81" d="100"/>
          <a:sy n="81"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effectLst>
              <a:outerShdw blurRad="114300" dist="114300" dir="5400000" algn="t" rotWithShape="0">
                <a:sysClr val="windowText" lastClr="000000">
                  <a:alpha val="20000"/>
                </a:sysClr>
              </a:outerShdw>
            </a:effectLst>
          </c:spPr>
          <c:dPt>
            <c:idx val="0"/>
            <c:bubble3D val="0"/>
            <c:spPr>
              <a:solidFill>
                <a:srgbClr val="C00000"/>
              </a:solidFill>
              <a:ln>
                <a:noFill/>
              </a:ln>
              <a:effectLst>
                <a:outerShdw blurRad="114300" dist="114300" dir="5400000" algn="t" rotWithShape="0">
                  <a:sysClr val="windowText" lastClr="000000">
                    <a:alpha val="20000"/>
                  </a:sysClr>
                </a:outerShdw>
              </a:effectLst>
            </c:spPr>
            <c:extLst>
              <c:ext xmlns:c16="http://schemas.microsoft.com/office/drawing/2014/chart" uri="{C3380CC4-5D6E-409C-BE32-E72D297353CC}">
                <c16:uniqueId val="{00000001-CE82-42CE-9B44-AD699C56F66E}"/>
              </c:ext>
            </c:extLst>
          </c:dPt>
          <c:dPt>
            <c:idx val="1"/>
            <c:bubble3D val="0"/>
            <c:spPr>
              <a:solidFill>
                <a:sysClr val="windowText" lastClr="000000">
                  <a:lumMod val="75000"/>
                  <a:lumOff val="25000"/>
                </a:sysClr>
              </a:solidFill>
              <a:effectLst>
                <a:outerShdw blurRad="114300" dist="114300" dir="5400000" algn="t" rotWithShape="0">
                  <a:sysClr val="windowText" lastClr="000000">
                    <a:alpha val="20000"/>
                  </a:sysClr>
                </a:outerShdw>
              </a:effectLst>
            </c:spPr>
            <c:extLst>
              <c:ext xmlns:c16="http://schemas.microsoft.com/office/drawing/2014/chart" uri="{C3380CC4-5D6E-409C-BE32-E72D297353CC}">
                <c16:uniqueId val="{00000003-CE82-42CE-9B44-AD699C56F66E}"/>
              </c:ext>
            </c:extLst>
          </c:dPt>
          <c:dLbls>
            <c:delete val="1"/>
          </c:dLbls>
          <c:cat>
            <c:numRef>
              <c:f>Sheet1!$A$2:$A$3</c:f>
              <c:numCache>
                <c:formatCode>General</c:formatCode>
                <c:ptCount val="2"/>
              </c:numCache>
            </c:numRef>
          </c:cat>
          <c:val>
            <c:numRef>
              <c:f>Sheet1!$B$2:$B$3</c:f>
              <c:numCache>
                <c:formatCode>General</c:formatCode>
                <c:ptCount val="2"/>
                <c:pt idx="0">
                  <c:v>82</c:v>
                </c:pt>
                <c:pt idx="1">
                  <c:v>18</c:v>
                </c:pt>
              </c:numCache>
            </c:numRef>
          </c:val>
          <c:extLst>
            <c:ext xmlns:c16="http://schemas.microsoft.com/office/drawing/2014/chart" uri="{C3380CC4-5D6E-409C-BE32-E72D297353CC}">
              <c16:uniqueId val="{00000004-CE82-42CE-9B44-AD699C56F66E}"/>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latin typeface="Bebas" pitchFamily="2" charset="0"/>
          <a:ea typeface="微软雅黑" panose="020B0503020204020204" pitchFamily="34" charset="-122"/>
          <a:sym typeface="Bebas" pitchFamily="2" charset="0"/>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effectLst>
              <a:outerShdw blurRad="114300" dist="114300" dir="5400000" algn="t" rotWithShape="0">
                <a:sysClr val="windowText" lastClr="000000">
                  <a:alpha val="20000"/>
                </a:sysClr>
              </a:outerShdw>
            </a:effectLst>
          </c:spPr>
          <c:dPt>
            <c:idx val="0"/>
            <c:bubble3D val="0"/>
            <c:spPr>
              <a:solidFill>
                <a:srgbClr val="C00000"/>
              </a:solidFill>
              <a:ln>
                <a:noFill/>
              </a:ln>
              <a:effectLst>
                <a:outerShdw blurRad="114300" dist="114300" dir="5400000" algn="t" rotWithShape="0">
                  <a:sysClr val="windowText" lastClr="000000">
                    <a:alpha val="20000"/>
                  </a:sysClr>
                </a:outerShdw>
              </a:effectLst>
            </c:spPr>
            <c:extLst>
              <c:ext xmlns:c16="http://schemas.microsoft.com/office/drawing/2014/chart" uri="{C3380CC4-5D6E-409C-BE32-E72D297353CC}">
                <c16:uniqueId val="{00000001-8482-4C8A-863D-AE0CC07F9AFF}"/>
              </c:ext>
            </c:extLst>
          </c:dPt>
          <c:dPt>
            <c:idx val="1"/>
            <c:bubble3D val="0"/>
            <c:spPr>
              <a:solidFill>
                <a:sysClr val="windowText" lastClr="000000">
                  <a:lumMod val="75000"/>
                  <a:lumOff val="25000"/>
                </a:sysClr>
              </a:solidFill>
              <a:effectLst>
                <a:outerShdw blurRad="114300" dist="114300" dir="5400000" algn="t" rotWithShape="0">
                  <a:sysClr val="windowText" lastClr="000000">
                    <a:alpha val="20000"/>
                  </a:sysClr>
                </a:outerShdw>
              </a:effectLst>
            </c:spPr>
            <c:extLst>
              <c:ext xmlns:c16="http://schemas.microsoft.com/office/drawing/2014/chart" uri="{C3380CC4-5D6E-409C-BE32-E72D297353CC}">
                <c16:uniqueId val="{00000003-8482-4C8A-863D-AE0CC07F9AFF}"/>
              </c:ext>
            </c:extLst>
          </c:dPt>
          <c:dLbls>
            <c:delete val="1"/>
          </c:dLbls>
          <c:cat>
            <c:numRef>
              <c:f>Sheet1!$A$2:$A$3</c:f>
              <c:numCache>
                <c:formatCode>General</c:formatCode>
                <c:ptCount val="2"/>
              </c:numCache>
            </c:numRef>
          </c:cat>
          <c:val>
            <c:numRef>
              <c:f>Sheet1!$B$2:$B$3</c:f>
              <c:numCache>
                <c:formatCode>General</c:formatCode>
                <c:ptCount val="2"/>
                <c:pt idx="0">
                  <c:v>59</c:v>
                </c:pt>
                <c:pt idx="1">
                  <c:v>41</c:v>
                </c:pt>
              </c:numCache>
            </c:numRef>
          </c:val>
          <c:extLst>
            <c:ext xmlns:c16="http://schemas.microsoft.com/office/drawing/2014/chart" uri="{C3380CC4-5D6E-409C-BE32-E72D297353CC}">
              <c16:uniqueId val="{00000004-8482-4C8A-863D-AE0CC07F9AFF}"/>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latin typeface="Bebas" pitchFamily="2" charset="0"/>
          <a:ea typeface="微软雅黑" panose="020B0503020204020204" pitchFamily="34" charset="-122"/>
          <a:sym typeface="Bebas" pitchFamily="2" charset="0"/>
        </a:defRPr>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effectLst>
              <a:outerShdw blurRad="114300" dist="114300" dir="5400000" algn="t" rotWithShape="0">
                <a:sysClr val="windowText" lastClr="000000">
                  <a:alpha val="20000"/>
                </a:sysClr>
              </a:outerShdw>
            </a:effectLst>
          </c:spPr>
          <c:dPt>
            <c:idx val="0"/>
            <c:bubble3D val="0"/>
            <c:spPr>
              <a:solidFill>
                <a:srgbClr val="C00000"/>
              </a:solidFill>
              <a:ln>
                <a:noFill/>
              </a:ln>
              <a:effectLst>
                <a:outerShdw blurRad="114300" dist="114300" dir="5400000" algn="t" rotWithShape="0">
                  <a:sysClr val="windowText" lastClr="000000">
                    <a:alpha val="20000"/>
                  </a:sysClr>
                </a:outerShdw>
              </a:effectLst>
            </c:spPr>
            <c:extLst>
              <c:ext xmlns:c16="http://schemas.microsoft.com/office/drawing/2014/chart" uri="{C3380CC4-5D6E-409C-BE32-E72D297353CC}">
                <c16:uniqueId val="{00000001-48B2-4CAD-81E7-97DF0C04C790}"/>
              </c:ext>
            </c:extLst>
          </c:dPt>
          <c:dPt>
            <c:idx val="1"/>
            <c:bubble3D val="0"/>
            <c:spPr>
              <a:solidFill>
                <a:sysClr val="windowText" lastClr="000000">
                  <a:lumMod val="75000"/>
                  <a:lumOff val="25000"/>
                </a:sysClr>
              </a:solidFill>
              <a:effectLst>
                <a:outerShdw blurRad="114300" dist="114300" dir="5400000" algn="t" rotWithShape="0">
                  <a:sysClr val="windowText" lastClr="000000">
                    <a:alpha val="20000"/>
                  </a:sysClr>
                </a:outerShdw>
              </a:effectLst>
            </c:spPr>
            <c:extLst>
              <c:ext xmlns:c16="http://schemas.microsoft.com/office/drawing/2014/chart" uri="{C3380CC4-5D6E-409C-BE32-E72D297353CC}">
                <c16:uniqueId val="{00000003-48B2-4CAD-81E7-97DF0C04C790}"/>
              </c:ext>
            </c:extLst>
          </c:dPt>
          <c:dLbls>
            <c:delete val="1"/>
          </c:dLbls>
          <c:cat>
            <c:numRef>
              <c:f>Sheet1!$A$2:$A$3</c:f>
              <c:numCache>
                <c:formatCode>General</c:formatCode>
                <c:ptCount val="2"/>
              </c:numCache>
            </c:num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48B2-4CAD-81E7-97DF0C04C790}"/>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latin typeface="Bebas" pitchFamily="2" charset="0"/>
          <a:ea typeface="微软雅黑" panose="020B0503020204020204" pitchFamily="34" charset="-122"/>
          <a:sym typeface="Bebas" pitchFamily="2" charset="0"/>
        </a:defRPr>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百分比</c:v>
                </c:pt>
              </c:strCache>
            </c:strRef>
          </c:tx>
          <c:spPr>
            <a:effectLst>
              <a:outerShdw blurRad="114300" dist="114300" dir="5400000" algn="t" rotWithShape="0">
                <a:schemeClr val="tx1">
                  <a:alpha val="20000"/>
                </a:schemeClr>
              </a:outerShdw>
            </a:effectLst>
          </c:spPr>
          <c:dPt>
            <c:idx val="0"/>
            <c:bubble3D val="0"/>
            <c:spPr>
              <a:solidFill>
                <a:srgbClr val="C00000"/>
              </a:solidFill>
              <a:ln>
                <a:noFill/>
              </a:ln>
              <a:effectLst>
                <a:outerShdw blurRad="114300" dist="114300" dir="5400000" algn="t" rotWithShape="0">
                  <a:schemeClr val="tx1">
                    <a:alpha val="20000"/>
                  </a:schemeClr>
                </a:outerShdw>
              </a:effectLst>
            </c:spPr>
            <c:extLst>
              <c:ext xmlns:c16="http://schemas.microsoft.com/office/drawing/2014/chart" uri="{C3380CC4-5D6E-409C-BE32-E72D297353CC}">
                <c16:uniqueId val="{00000001-61FF-4FE6-8F17-6EA77555CE5E}"/>
              </c:ext>
            </c:extLst>
          </c:dPt>
          <c:dPt>
            <c:idx val="1"/>
            <c:bubble3D val="0"/>
            <c:spPr>
              <a:solidFill>
                <a:schemeClr val="tx1">
                  <a:lumMod val="75000"/>
                  <a:lumOff val="25000"/>
                </a:schemeClr>
              </a:solidFill>
              <a:effectLst>
                <a:outerShdw blurRad="114300" dist="114300" dir="5400000" algn="t" rotWithShape="0">
                  <a:schemeClr val="tx1">
                    <a:alpha val="20000"/>
                  </a:schemeClr>
                </a:outerShdw>
              </a:effectLst>
            </c:spPr>
            <c:extLst>
              <c:ext xmlns:c16="http://schemas.microsoft.com/office/drawing/2014/chart" uri="{C3380CC4-5D6E-409C-BE32-E72D297353CC}">
                <c16:uniqueId val="{00000003-61FF-4FE6-8F17-6EA77555CE5E}"/>
              </c:ext>
            </c:extLst>
          </c:dPt>
          <c:dLbls>
            <c:delete val="1"/>
          </c:dLbls>
          <c:cat>
            <c:numRef>
              <c:f>Sheet1!$A$2:$A$3</c:f>
              <c:numCache>
                <c:formatCode>General</c:formatCode>
                <c:ptCount val="2"/>
              </c:numCache>
            </c:num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61FF-4FE6-8F17-6EA77555CE5E}"/>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latin typeface="Bebas" pitchFamily="2" charset="0"/>
          <a:ea typeface="微软雅黑" panose="020B0503020204020204" pitchFamily="34" charset="-122"/>
          <a:sym typeface="Bebas" pitchFamily="2" charset="0"/>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76200" cap="rnd">
              <a:gradFill flip="none" rotWithShape="1">
                <a:gsLst>
                  <a:gs pos="0">
                    <a:srgbClr val="537285"/>
                  </a:gs>
                  <a:gs pos="100000">
                    <a:srgbClr val="124062"/>
                  </a:gs>
                </a:gsLst>
                <a:lin ang="5400000" scaled="1"/>
                <a:tileRect/>
              </a:gradFill>
              <a:round/>
            </a:ln>
            <a:effectLst>
              <a:outerShdw blurRad="127000" dist="127000" dir="5400000" algn="t" rotWithShape="0">
                <a:schemeClr val="tx1">
                  <a:alpha val="20000"/>
                </a:schemeClr>
              </a:outerShdw>
            </a:effectLst>
          </c:spPr>
          <c:marker>
            <c:symbol val="none"/>
          </c:marker>
          <c:dPt>
            <c:idx val="1"/>
            <c:marker>
              <c:symbol val="none"/>
            </c:marker>
            <c:bubble3D val="0"/>
            <c:spPr>
              <a:ln w="76200" cap="rnd">
                <a:solidFill>
                  <a:srgbClr val="C00000"/>
                </a:solidFill>
                <a:round/>
              </a:ln>
              <a:effectLst>
                <a:outerShdw blurRad="127000" dist="127000" dir="5400000" algn="t" rotWithShape="0">
                  <a:schemeClr val="tx1">
                    <a:alpha val="20000"/>
                  </a:schemeClr>
                </a:outerShdw>
              </a:effectLst>
            </c:spPr>
            <c:extLst>
              <c:ext xmlns:c16="http://schemas.microsoft.com/office/drawing/2014/chart" uri="{C3380CC4-5D6E-409C-BE32-E72D297353CC}">
                <c16:uniqueId val="{00000001-0834-4AE1-BD84-6E9F8307D668}"/>
              </c:ext>
            </c:extLst>
          </c:dPt>
          <c:dPt>
            <c:idx val="2"/>
            <c:marker>
              <c:symbol val="none"/>
            </c:marker>
            <c:bubble3D val="0"/>
            <c:spPr>
              <a:ln w="76200" cap="rnd">
                <a:solidFill>
                  <a:srgbClr val="C00000"/>
                </a:solidFill>
                <a:round/>
              </a:ln>
              <a:effectLst>
                <a:outerShdw blurRad="127000" dist="127000" dir="5400000" algn="t" rotWithShape="0">
                  <a:schemeClr val="tx1">
                    <a:alpha val="20000"/>
                  </a:schemeClr>
                </a:outerShdw>
              </a:effectLst>
            </c:spPr>
            <c:extLst>
              <c:ext xmlns:c16="http://schemas.microsoft.com/office/drawing/2014/chart" uri="{C3380CC4-5D6E-409C-BE32-E72D297353CC}">
                <c16:uniqueId val="{00000003-0834-4AE1-BD84-6E9F8307D668}"/>
              </c:ext>
            </c:extLst>
          </c:dPt>
          <c:dPt>
            <c:idx val="3"/>
            <c:marker>
              <c:symbol val="none"/>
            </c:marker>
            <c:bubble3D val="0"/>
            <c:spPr>
              <a:ln w="76200" cap="rnd">
                <a:solidFill>
                  <a:srgbClr val="C00000"/>
                </a:solidFill>
                <a:round/>
              </a:ln>
              <a:effectLst>
                <a:outerShdw blurRad="127000" dist="127000" dir="5400000" algn="t" rotWithShape="0">
                  <a:schemeClr val="tx1">
                    <a:alpha val="20000"/>
                  </a:schemeClr>
                </a:outerShdw>
              </a:effectLst>
            </c:spPr>
            <c:extLst>
              <c:ext xmlns:c16="http://schemas.microsoft.com/office/drawing/2014/chart" uri="{C3380CC4-5D6E-409C-BE32-E72D297353CC}">
                <c16:uniqueId val="{00000005-0834-4AE1-BD84-6E9F8307D668}"/>
              </c:ext>
            </c:extLst>
          </c:dPt>
          <c:dPt>
            <c:idx val="4"/>
            <c:marker>
              <c:symbol val="none"/>
            </c:marker>
            <c:bubble3D val="0"/>
            <c:spPr>
              <a:ln w="76200" cap="rnd">
                <a:solidFill>
                  <a:srgbClr val="C00000"/>
                </a:solidFill>
                <a:round/>
              </a:ln>
              <a:effectLst>
                <a:outerShdw blurRad="127000" dist="127000" dir="5400000" algn="t" rotWithShape="0">
                  <a:schemeClr val="tx1">
                    <a:alpha val="20000"/>
                  </a:schemeClr>
                </a:outerShdw>
              </a:effectLst>
            </c:spPr>
            <c:extLst>
              <c:ext xmlns:c16="http://schemas.microsoft.com/office/drawing/2014/chart" uri="{C3380CC4-5D6E-409C-BE32-E72D297353CC}">
                <c16:uniqueId val="{00000007-0834-4AE1-BD84-6E9F8307D668}"/>
              </c:ext>
            </c:extLst>
          </c:dPt>
          <c:dPt>
            <c:idx val="5"/>
            <c:marker>
              <c:symbol val="none"/>
            </c:marker>
            <c:bubble3D val="0"/>
            <c:spPr>
              <a:ln w="76200" cap="rnd">
                <a:solidFill>
                  <a:srgbClr val="C00000"/>
                </a:solidFill>
                <a:round/>
              </a:ln>
              <a:effectLst>
                <a:outerShdw blurRad="127000" dist="127000" dir="5400000" algn="t" rotWithShape="0">
                  <a:schemeClr val="tx1">
                    <a:alpha val="20000"/>
                  </a:schemeClr>
                </a:outerShdw>
              </a:effectLst>
            </c:spPr>
            <c:extLst>
              <c:ext xmlns:c16="http://schemas.microsoft.com/office/drawing/2014/chart" uri="{C3380CC4-5D6E-409C-BE32-E72D297353CC}">
                <c16:uniqueId val="{00000009-0834-4AE1-BD84-6E9F8307D668}"/>
              </c:ext>
            </c:extLst>
          </c:dPt>
          <c:cat>
            <c:numRef>
              <c:f>Sheet1!$A$2:$A$7</c:f>
              <c:numCache>
                <c:formatCode>General</c:formatCode>
                <c:ptCount val="6"/>
                <c:pt idx="0">
                  <c:v>1</c:v>
                </c:pt>
                <c:pt idx="1">
                  <c:v>2</c:v>
                </c:pt>
                <c:pt idx="2">
                  <c:v>3</c:v>
                </c:pt>
                <c:pt idx="3">
                  <c:v>4</c:v>
                </c:pt>
                <c:pt idx="4">
                  <c:v>5</c:v>
                </c:pt>
                <c:pt idx="5">
                  <c:v>6</c:v>
                </c:pt>
              </c:numCache>
            </c:numRef>
          </c:cat>
          <c:val>
            <c:numRef>
              <c:f>Sheet1!$B$2:$B$7</c:f>
              <c:numCache>
                <c:formatCode>General</c:formatCode>
                <c:ptCount val="6"/>
                <c:pt idx="0">
                  <c:v>1895</c:v>
                </c:pt>
                <c:pt idx="1">
                  <c:v>926</c:v>
                </c:pt>
                <c:pt idx="2">
                  <c:v>2805</c:v>
                </c:pt>
                <c:pt idx="3">
                  <c:v>1290</c:v>
                </c:pt>
                <c:pt idx="4">
                  <c:v>1690</c:v>
                </c:pt>
                <c:pt idx="5">
                  <c:v>3590</c:v>
                </c:pt>
              </c:numCache>
            </c:numRef>
          </c:val>
          <c:smooth val="1"/>
          <c:extLst>
            <c:ext xmlns:c16="http://schemas.microsoft.com/office/drawing/2014/chart" uri="{C3380CC4-5D6E-409C-BE32-E72D297353CC}">
              <c16:uniqueId val="{0000000A-0834-4AE1-BD84-6E9F8307D668}"/>
            </c:ext>
          </c:extLst>
        </c:ser>
        <c:dLbls>
          <c:showLegendKey val="0"/>
          <c:showVal val="0"/>
          <c:showCatName val="0"/>
          <c:showSerName val="0"/>
          <c:showPercent val="0"/>
          <c:showBubbleSize val="0"/>
        </c:dLbls>
        <c:dropLines>
          <c:spPr>
            <a:ln w="9525" cap="flat" cmpd="sng" algn="ctr">
              <a:solidFill>
                <a:srgbClr val="C00000"/>
              </a:solidFill>
              <a:round/>
            </a:ln>
            <a:effectLst/>
          </c:spPr>
        </c:dropLines>
        <c:smooth val="0"/>
        <c:axId val="618616320"/>
        <c:axId val="618617856"/>
      </c:lineChart>
      <c:catAx>
        <c:axId val="618616320"/>
        <c:scaling>
          <c:orientation val="minMax"/>
        </c:scaling>
        <c:delete val="0"/>
        <c:axPos val="b"/>
        <c:numFmt formatCode="General" sourceLinked="1"/>
        <c:majorTickMark val="none"/>
        <c:minorTickMark val="none"/>
        <c:tickLblPos val="nextTo"/>
        <c:spPr>
          <a:noFill/>
          <a:ln w="12700" cap="flat" cmpd="sng" algn="ctr">
            <a:solidFill>
              <a:srgbClr val="C00000"/>
            </a:solidFill>
            <a:round/>
          </a:ln>
          <a:effectLst/>
        </c:spPr>
        <c:txPr>
          <a:bodyPr rot="-60000000" spcFirstLastPara="1" vertOverflow="ellipsis" vert="horz" wrap="square" anchor="ctr" anchorCtr="1"/>
          <a:lstStyle/>
          <a:p>
            <a:pPr>
              <a:defRPr lang="zh-CN" sz="1195" b="0" i="0" u="none" strike="noStrike" kern="1200" spc="100" baseline="0">
                <a:solidFill>
                  <a:srgbClr val="C00000"/>
                </a:solidFill>
                <a:latin typeface="Bebas" pitchFamily="2" charset="0"/>
                <a:ea typeface="微软雅黑" panose="020B0503020204020204" pitchFamily="34" charset="-122"/>
                <a:cs typeface="+mn-cs"/>
                <a:sym typeface="Bebas" pitchFamily="2" charset="0"/>
              </a:defRPr>
            </a:pPr>
            <a:endParaRPr lang="zh-CN"/>
          </a:p>
        </c:txPr>
        <c:crossAx val="618617856"/>
        <c:crosses val="autoZero"/>
        <c:auto val="1"/>
        <c:lblAlgn val="ctr"/>
        <c:lblOffset val="100"/>
        <c:noMultiLvlLbl val="0"/>
      </c:catAx>
      <c:valAx>
        <c:axId val="6186178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rgbClr val="C00000"/>
                </a:solidFill>
                <a:latin typeface="Bebas" pitchFamily="2" charset="0"/>
                <a:ea typeface="微软雅黑" panose="020B0503020204020204" pitchFamily="34" charset="-122"/>
                <a:cs typeface="+mn-cs"/>
                <a:sym typeface="Bebas" pitchFamily="2" charset="0"/>
              </a:defRPr>
            </a:pPr>
            <a:endParaRPr lang="zh-CN"/>
          </a:p>
        </c:txPr>
        <c:crossAx val="61861632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a:latin typeface="Bebas" pitchFamily="2" charset="0"/>
          <a:ea typeface="微软雅黑" panose="020B0503020204020204" pitchFamily="34" charset="-122"/>
          <a:sym typeface="Bebas" pitchFamily="2"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9">
  <cs:axisTitle>
    <cs:lnRef idx="0"/>
    <cs:fillRef idx="0"/>
    <cs:effectRef idx="0"/>
    <cs:fontRef idx="minor">
      <a:schemeClr val="lt1"/>
    </cs:fontRef>
    <cs:defRPr sz="1195" b="1" kern="1200"/>
  </cs:axisTitle>
  <cs:categoryAxis>
    <cs:lnRef idx="0">
      <cs:styleClr val="0"/>
    </cs:lnRef>
    <cs:fillRef idx="0"/>
    <cs:effectRef idx="0"/>
    <cs:fontRef idx="minor">
      <a:schemeClr val="lt1"/>
    </cs:fontRef>
    <cs:spPr>
      <a:ln w="12700" cap="flat" cmpd="sng" algn="ctr">
        <a:solidFill>
          <a:schemeClr val="lt1"/>
        </a:solidFill>
        <a:round/>
      </a:ln>
    </cs:spPr>
    <cs:defRPr sz="1195"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5"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5"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5"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5"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5"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5"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t>2021/1/6</a:t>
            </a:fld>
            <a:endParaRPr lang="en-US"/>
          </a:p>
        </p:txBody>
      </p:sp>
      <p:sp>
        <p:nvSpPr>
          <p:cNvPr id="3076" name="Rectangle 4"/>
          <p:cNvSpPr>
            <a:spLocks noGrp="1" noRot="1" noChangeAspect="1" noChangeArrowheads="1"/>
          </p:cNvSpPr>
          <p:nvPr>
            <p:ph type="sldImg" idx="2"/>
          </p:nvPr>
        </p:nvSpPr>
        <p:spPr bwMode="auto">
          <a:xfrm>
            <a:off x="379413" y="685800"/>
            <a:ext cx="60991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E1689F0-D8FB-450F-A36F-553F26501FEE}" type="slidenum">
              <a:rPr lang="zh-CN" alt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a:t>
            </a:fld>
            <a:endParaRPr 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solidFill>
                  <a:prstClr val="black"/>
                </a:solidFill>
              </a:rPr>
              <a:t>28</a:t>
            </a:fld>
            <a:endParaRPr lang="zh-CN" alt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solidFill>
                  <a:prstClr val="black"/>
                </a:solidFill>
              </a:rPr>
              <a:t>29</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3</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38054E-0742-4BBE-99BA-1BB7577B901B}" type="slidenum">
              <a:rPr lang="zh-CN" altLang="en-US" smtClean="0">
                <a:solidFill>
                  <a:prstClr val="black"/>
                </a:solidFill>
              </a:rPr>
              <a:t>30</a:t>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14360" y="2420888"/>
            <a:ext cx="6334949" cy="863600"/>
          </a:xfrm>
          <a:prstGeom prst="rect">
            <a:avLst/>
          </a:prstGeom>
        </p:spPr>
        <p:txBody>
          <a:bodyPr/>
          <a:lstStyle>
            <a:lvl1pPr algn="ctr">
              <a:defRPr sz="3600"/>
            </a:lvl1pPr>
          </a:lstStyle>
          <a:p>
            <a:pPr lvl="0"/>
            <a:r>
              <a:rPr lang="zh-CN" noProof="0"/>
              <a:t>单击此处编辑母版标题样式</a:t>
            </a:r>
          </a:p>
        </p:txBody>
      </p:sp>
      <p:sp>
        <p:nvSpPr>
          <p:cNvPr id="2051" name="Rectangle 3"/>
          <p:cNvSpPr>
            <a:spLocks noGrp="1" noChangeArrowheads="1"/>
          </p:cNvSpPr>
          <p:nvPr>
            <p:ph type="subTitle" idx="1"/>
          </p:nvPr>
        </p:nvSpPr>
        <p:spPr>
          <a:xfrm>
            <a:off x="2715947" y="3500388"/>
            <a:ext cx="6336536" cy="647700"/>
          </a:xfrm>
          <a:prstGeom prst="rect">
            <a:avLst/>
          </a:prstGeom>
        </p:spPr>
        <p:txBody>
          <a:bodyPr/>
          <a:lstStyle>
            <a:lvl1pPr marL="0" indent="0" algn="ctr">
              <a:buFontTx/>
              <a:buNone/>
              <a:defRPr sz="2400"/>
            </a:lvl1pPr>
          </a:lstStyle>
          <a:p>
            <a:pPr lvl="0"/>
            <a:r>
              <a:rPr lang="zh-CN" noProof="0"/>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1088" y="4800600"/>
            <a:ext cx="7319328"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1088" y="612775"/>
            <a:ext cx="731932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1088" y="5367338"/>
            <a:ext cx="731932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41907" y="590550"/>
            <a:ext cx="10514536" cy="635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41907" y="1600201"/>
            <a:ext cx="10514536" cy="427707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5113" y="908050"/>
            <a:ext cx="2743557" cy="5218113"/>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80" y="908050"/>
            <a:ext cx="8083014" cy="521811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标题幻灯片">
    <p:spTree>
      <p:nvGrpSpPr>
        <p:cNvPr id="1" name=""/>
        <p:cNvGrpSpPr/>
        <p:nvPr/>
      </p:nvGrpSpPr>
      <p:grpSpPr>
        <a:xfrm>
          <a:off x="0" y="0"/>
          <a:ext cx="0" cy="0"/>
          <a:chOff x="0" y="0"/>
          <a:chExt cx="0" cy="0"/>
        </a:xfrm>
      </p:grpSpPr>
      <p:pic>
        <p:nvPicPr>
          <p:cNvPr id="4" name="Picture 2" descr="PPECLOGO-eff-0-1"/>
          <p:cNvPicPr>
            <a:picLocks noChangeAspect="1" noChangeArrowheads="1"/>
          </p:cNvPicPr>
          <p:nvPr userDrawn="1"/>
        </p:nvPicPr>
        <p:blipFill>
          <a:blip r:embed="rId2" cstate="screen"/>
          <a:srcRect/>
          <a:stretch>
            <a:fillRect/>
          </a:stretch>
        </p:blipFill>
        <p:spPr bwMode="auto">
          <a:xfrm>
            <a:off x="4147454" y="2886611"/>
            <a:ext cx="1060487" cy="798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PECLOGO-eff-0-2"/>
          <p:cNvPicPr>
            <a:picLocks noChangeAspect="1" noChangeArrowheads="1"/>
          </p:cNvPicPr>
          <p:nvPr userDrawn="1"/>
        </p:nvPicPr>
        <p:blipFill>
          <a:blip r:embed="rId3" cstate="screen"/>
          <a:srcRect/>
          <a:stretch>
            <a:fillRect/>
          </a:stretch>
        </p:blipFill>
        <p:spPr bwMode="auto">
          <a:xfrm>
            <a:off x="8431559" y="2758267"/>
            <a:ext cx="1096957" cy="8389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PECLOGO-eff-0-3"/>
          <p:cNvPicPr>
            <a:picLocks noChangeAspect="1" noChangeArrowheads="1"/>
          </p:cNvPicPr>
          <p:nvPr userDrawn="1"/>
        </p:nvPicPr>
        <p:blipFill>
          <a:blip r:embed="rId4"/>
          <a:srcRect/>
          <a:stretch>
            <a:fillRect/>
          </a:stretch>
        </p:blipFill>
        <p:spPr bwMode="auto">
          <a:xfrm>
            <a:off x="1040587" y="1447781"/>
            <a:ext cx="3014123" cy="23762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PPECLOGO-eff-0-1"/>
          <p:cNvPicPr>
            <a:picLocks noChangeAspect="1" noChangeArrowheads="1"/>
          </p:cNvPicPr>
          <p:nvPr userDrawn="1"/>
        </p:nvPicPr>
        <p:blipFill>
          <a:blip r:embed="rId5" cstate="screen"/>
          <a:srcRect/>
          <a:stretch>
            <a:fillRect/>
          </a:stretch>
        </p:blipFill>
        <p:spPr bwMode="auto">
          <a:xfrm>
            <a:off x="4468018" y="3771071"/>
            <a:ext cx="524195" cy="3956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PPECLOGO-eff-0-1"/>
          <p:cNvPicPr>
            <a:picLocks noChangeAspect="1" noChangeArrowheads="1"/>
          </p:cNvPicPr>
          <p:nvPr userDrawn="1"/>
        </p:nvPicPr>
        <p:blipFill>
          <a:blip r:embed="rId6" cstate="screen"/>
          <a:srcRect/>
          <a:stretch>
            <a:fillRect/>
          </a:stretch>
        </p:blipFill>
        <p:spPr bwMode="auto">
          <a:xfrm>
            <a:off x="7377300" y="2904248"/>
            <a:ext cx="401210" cy="302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PPECLOGO-eff-0-2"/>
          <p:cNvPicPr>
            <a:picLocks noChangeAspect="1" noChangeArrowheads="1"/>
          </p:cNvPicPr>
          <p:nvPr userDrawn="1"/>
        </p:nvPicPr>
        <p:blipFill>
          <a:blip r:embed="rId7" cstate="screen"/>
          <a:srcRect/>
          <a:stretch>
            <a:fillRect/>
          </a:stretch>
        </p:blipFill>
        <p:spPr bwMode="auto">
          <a:xfrm>
            <a:off x="5278504" y="2574151"/>
            <a:ext cx="981859" cy="7509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PPECLOGO-eff-5-4"/>
          <p:cNvPicPr>
            <a:picLocks noChangeAspect="1" noChangeArrowheads="1"/>
          </p:cNvPicPr>
          <p:nvPr userDrawn="1"/>
        </p:nvPicPr>
        <p:blipFill>
          <a:blip r:embed="rId8"/>
          <a:srcRect/>
          <a:stretch>
            <a:fillRect/>
          </a:stretch>
        </p:blipFill>
        <p:spPr bwMode="auto">
          <a:xfrm>
            <a:off x="3262367" y="3206628"/>
            <a:ext cx="1477829" cy="11238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ECLOGO-eff-5-2"/>
          <p:cNvPicPr>
            <a:picLocks noChangeAspect="1" noChangeArrowheads="1"/>
          </p:cNvPicPr>
          <p:nvPr userDrawn="1"/>
        </p:nvPicPr>
        <p:blipFill>
          <a:blip r:embed="rId9"/>
          <a:srcRect/>
          <a:stretch>
            <a:fillRect/>
          </a:stretch>
        </p:blipFill>
        <p:spPr bwMode="auto">
          <a:xfrm>
            <a:off x="5353101" y="3446016"/>
            <a:ext cx="1834683" cy="14363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PPECLOGO-eff-5-4"/>
          <p:cNvPicPr>
            <a:picLocks noChangeAspect="1" noChangeArrowheads="1"/>
          </p:cNvPicPr>
          <p:nvPr userDrawn="1"/>
        </p:nvPicPr>
        <p:blipFill>
          <a:blip r:embed="rId10" cstate="screen"/>
          <a:srcRect/>
          <a:stretch>
            <a:fillRect/>
          </a:stretch>
        </p:blipFill>
        <p:spPr bwMode="auto">
          <a:xfrm>
            <a:off x="9887388" y="2725340"/>
            <a:ext cx="1116940" cy="851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ECLOGO-eff-0-1"/>
          <p:cNvPicPr>
            <a:picLocks noChangeAspect="1" noChangeArrowheads="1"/>
          </p:cNvPicPr>
          <p:nvPr userDrawn="1"/>
        </p:nvPicPr>
        <p:blipFill>
          <a:blip r:embed="rId11" cstate="screen"/>
          <a:srcRect/>
          <a:stretch>
            <a:fillRect/>
          </a:stretch>
        </p:blipFill>
        <p:spPr bwMode="auto">
          <a:xfrm>
            <a:off x="7943834" y="3624921"/>
            <a:ext cx="522180" cy="3930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PPECLOGO-eff-0-1"/>
          <p:cNvPicPr>
            <a:picLocks noChangeAspect="1" noChangeArrowheads="1"/>
          </p:cNvPicPr>
          <p:nvPr userDrawn="1"/>
        </p:nvPicPr>
        <p:blipFill>
          <a:blip r:embed="rId11" cstate="screen"/>
          <a:srcRect/>
          <a:stretch>
            <a:fillRect/>
          </a:stretch>
        </p:blipFill>
        <p:spPr bwMode="auto">
          <a:xfrm>
            <a:off x="11256344" y="2365002"/>
            <a:ext cx="522179" cy="3930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ECLOGO-eff2-1-2"/>
          <p:cNvPicPr>
            <a:picLocks noChangeAspect="1" noChangeArrowheads="1"/>
          </p:cNvPicPr>
          <p:nvPr userDrawn="1"/>
        </p:nvPicPr>
        <p:blipFill>
          <a:blip r:embed="rId12"/>
          <a:srcRect/>
          <a:stretch>
            <a:fillRect/>
          </a:stretch>
        </p:blipFill>
        <p:spPr bwMode="auto">
          <a:xfrm>
            <a:off x="2054705" y="2795896"/>
            <a:ext cx="1697586" cy="142874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PPECLOGO-eff2-1-3"/>
          <p:cNvPicPr>
            <a:picLocks noChangeAspect="1" noChangeArrowheads="1"/>
          </p:cNvPicPr>
          <p:nvPr userDrawn="1"/>
        </p:nvPicPr>
        <p:blipFill>
          <a:blip r:embed="rId13"/>
          <a:srcRect/>
          <a:stretch>
            <a:fillRect/>
          </a:stretch>
        </p:blipFill>
        <p:spPr bwMode="auto">
          <a:xfrm>
            <a:off x="3984146" y="2785815"/>
            <a:ext cx="437502" cy="36537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PPECLOGO-eff2-1-4"/>
          <p:cNvPicPr>
            <a:picLocks noChangeAspect="1" noChangeArrowheads="1"/>
          </p:cNvPicPr>
          <p:nvPr userDrawn="1"/>
        </p:nvPicPr>
        <p:blipFill>
          <a:blip r:embed="rId14"/>
          <a:srcRect/>
          <a:stretch>
            <a:fillRect/>
          </a:stretch>
        </p:blipFill>
        <p:spPr bwMode="auto">
          <a:xfrm>
            <a:off x="8520449" y="3325063"/>
            <a:ext cx="703632" cy="58712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ECLOGO-eff2-1-3"/>
          <p:cNvPicPr>
            <a:picLocks noChangeAspect="1" noChangeArrowheads="1"/>
          </p:cNvPicPr>
          <p:nvPr userDrawn="1"/>
        </p:nvPicPr>
        <p:blipFill>
          <a:blip r:embed="rId13"/>
          <a:srcRect/>
          <a:stretch>
            <a:fillRect/>
          </a:stretch>
        </p:blipFill>
        <p:spPr bwMode="auto">
          <a:xfrm>
            <a:off x="9240210" y="2909287"/>
            <a:ext cx="360888" cy="30238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PECLOGO-eff2-1-3"/>
          <p:cNvPicPr>
            <a:picLocks noChangeAspect="1" noChangeArrowheads="1"/>
          </p:cNvPicPr>
          <p:nvPr userDrawn="1"/>
        </p:nvPicPr>
        <p:blipFill>
          <a:blip r:embed="rId13"/>
          <a:srcRect/>
          <a:stretch>
            <a:fillRect/>
          </a:stretch>
        </p:blipFill>
        <p:spPr bwMode="auto">
          <a:xfrm>
            <a:off x="9746259" y="3446015"/>
            <a:ext cx="282259" cy="2368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16"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38637" y="697821"/>
            <a:ext cx="3605048" cy="592137"/>
          </a:xfrm>
          <a:prstGeom prst="rect">
            <a:avLst/>
          </a:prstGeom>
        </p:spPr>
        <p:txBody>
          <a:bodyPr anchor="b"/>
          <a:lstStyle>
            <a:lvl1pPr algn="ctr">
              <a:defRPr sz="3200"/>
            </a:lvl1pPr>
          </a:lstStyle>
          <a:p>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38637" y="697821"/>
            <a:ext cx="3605048" cy="592137"/>
          </a:xfrm>
          <a:prstGeom prst="rect">
            <a:avLst/>
          </a:prstGeom>
        </p:spPr>
        <p:txBody>
          <a:bodyPr anchor="b"/>
          <a:lstStyle>
            <a:lvl1pPr algn="ctr">
              <a:defRPr sz="3200"/>
            </a:lvl1pPr>
          </a:lstStyle>
          <a:p>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Freeform 5"/>
          <p:cNvSpPr/>
          <p:nvPr userDrawn="1"/>
        </p:nvSpPr>
        <p:spPr bwMode="auto">
          <a:xfrm>
            <a:off x="11047233" y="0"/>
            <a:ext cx="457200" cy="549275"/>
          </a:xfrm>
          <a:custGeom>
            <a:avLst/>
            <a:gdLst>
              <a:gd name="T0" fmla="*/ 675 w 675"/>
              <a:gd name="T1" fmla="*/ 800 h 800"/>
              <a:gd name="T2" fmla="*/ 334 w 675"/>
              <a:gd name="T3" fmla="*/ 666 h 800"/>
              <a:gd name="T4" fmla="*/ 0 w 675"/>
              <a:gd name="T5" fmla="*/ 800 h 800"/>
              <a:gd name="T6" fmla="*/ 0 w 675"/>
              <a:gd name="T7" fmla="*/ 0 h 800"/>
              <a:gd name="T8" fmla="*/ 675 w 675"/>
              <a:gd name="T9" fmla="*/ 0 h 800"/>
              <a:gd name="T10" fmla="*/ 675 w 675"/>
              <a:gd name="T11" fmla="*/ 800 h 800"/>
            </a:gdLst>
            <a:ahLst/>
            <a:cxnLst>
              <a:cxn ang="0">
                <a:pos x="T0" y="T1"/>
              </a:cxn>
              <a:cxn ang="0">
                <a:pos x="T2" y="T3"/>
              </a:cxn>
              <a:cxn ang="0">
                <a:pos x="T4" y="T5"/>
              </a:cxn>
              <a:cxn ang="0">
                <a:pos x="T6" y="T7"/>
              </a:cxn>
              <a:cxn ang="0">
                <a:pos x="T8" y="T9"/>
              </a:cxn>
              <a:cxn ang="0">
                <a:pos x="T10" y="T11"/>
              </a:cxn>
            </a:cxnLst>
            <a:rect l="0" t="0" r="r" b="b"/>
            <a:pathLst>
              <a:path w="675" h="800">
                <a:moveTo>
                  <a:pt x="675" y="800"/>
                </a:moveTo>
                <a:lnTo>
                  <a:pt x="334" y="666"/>
                </a:lnTo>
                <a:lnTo>
                  <a:pt x="0" y="800"/>
                </a:lnTo>
                <a:lnTo>
                  <a:pt x="0" y="0"/>
                </a:lnTo>
                <a:lnTo>
                  <a:pt x="675" y="0"/>
                </a:lnTo>
                <a:lnTo>
                  <a:pt x="675" y="800"/>
                </a:lnTo>
                <a:close/>
              </a:path>
            </a:pathLst>
          </a:custGeom>
          <a:solidFill>
            <a:srgbClr val="C00000"/>
          </a:solidFill>
          <a:ln>
            <a:noFill/>
          </a:ln>
        </p:spPr>
        <p:txBody>
          <a:bodyPr vert="horz" wrap="square" lIns="91440" tIns="45720" rIns="91440" bIns="45720" numCol="1" anchor="t" anchorCtr="0" compatLnSpc="1"/>
          <a:lstStyle/>
          <a:p>
            <a:endParaRPr lang="zh-CN" altLang="en-US"/>
          </a:p>
        </p:txBody>
      </p:sp>
      <p:sp>
        <p:nvSpPr>
          <p:cNvPr id="2" name="标题 1"/>
          <p:cNvSpPr>
            <a:spLocks noGrp="1"/>
          </p:cNvSpPr>
          <p:nvPr>
            <p:ph type="title"/>
          </p:nvPr>
        </p:nvSpPr>
        <p:spPr>
          <a:xfrm>
            <a:off x="841907" y="590550"/>
            <a:ext cx="10514536" cy="635000"/>
          </a:xfrm>
          <a:prstGeom prst="rect">
            <a:avLst/>
          </a:prstGeom>
        </p:spPr>
        <p:txBody>
          <a:bodyPr/>
          <a:lstStyle>
            <a:lvl1pPr>
              <a:defRPr>
                <a:solidFill>
                  <a:schemeClr val="bg1"/>
                </a:solidFill>
              </a:defRPr>
            </a:lvl1pPr>
          </a:lstStyle>
          <a:p>
            <a:r>
              <a:rPr lang="zh-CN" altLang="en-US"/>
              <a:t>单击此处编辑母版标题样式</a:t>
            </a:r>
          </a:p>
        </p:txBody>
      </p:sp>
      <p:sp>
        <p:nvSpPr>
          <p:cNvPr id="3" name="内容占位符 2"/>
          <p:cNvSpPr>
            <a:spLocks noGrp="1"/>
          </p:cNvSpPr>
          <p:nvPr>
            <p:ph idx="1"/>
          </p:nvPr>
        </p:nvSpPr>
        <p:spPr>
          <a:xfrm>
            <a:off x="841907" y="1600201"/>
            <a:ext cx="10514536" cy="4277072"/>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 name="TextBox 19"/>
          <p:cNvSpPr txBox="1"/>
          <p:nvPr userDrawn="1"/>
        </p:nvSpPr>
        <p:spPr>
          <a:xfrm>
            <a:off x="11047233" y="95447"/>
            <a:ext cx="447178" cy="307777"/>
          </a:xfrm>
          <a:prstGeom prst="rect">
            <a:avLst/>
          </a:prstGeom>
          <a:noFill/>
        </p:spPr>
        <p:txBody>
          <a:bodyPr wrap="square" rtlCol="0">
            <a:spAutoFit/>
          </a:bodyPr>
          <a:lstStyle/>
          <a:p>
            <a:pPr algn="ctr"/>
            <a:fld id="{E33E7C02-82D1-42DA-AA8B-2AEC9E450366}" type="slidenum">
              <a:rPr lang="zh-CN" altLang="en-US" sz="1400" smtClean="0">
                <a:solidFill>
                  <a:srgbClr val="F8F8F8"/>
                </a:solidFill>
                <a:latin typeface="+mj-ea"/>
                <a:ea typeface="+mj-ea"/>
              </a:rPr>
              <a:t>‹#›</a:t>
            </a:fld>
            <a:endParaRPr lang="zh-CN" altLang="en-US" sz="1400" dirty="0">
              <a:solidFill>
                <a:srgbClr val="F8F8F8"/>
              </a:solidFill>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400"/>
                                        <p:tgtEl>
                                          <p:spTgt spid="20"/>
                                        </p:tgtEl>
                                      </p:cBhvr>
                                    </p:animEffect>
                                    <p:anim calcmode="lin" valueType="num">
                                      <p:cBhvr>
                                        <p:cTn id="8" dur="400" fill="hold"/>
                                        <p:tgtEl>
                                          <p:spTgt spid="20"/>
                                        </p:tgtEl>
                                        <p:attrNameLst>
                                          <p:attrName>ppt_x</p:attrName>
                                        </p:attrNameLst>
                                      </p:cBhvr>
                                      <p:tavLst>
                                        <p:tav tm="0">
                                          <p:val>
                                            <p:strVal val="#ppt_x"/>
                                          </p:val>
                                        </p:tav>
                                        <p:tav tm="100000">
                                          <p:val>
                                            <p:strVal val="#ppt_x"/>
                                          </p:val>
                                        </p:tav>
                                      </p:tavLst>
                                    </p:anim>
                                    <p:anim calcmode="lin" valueType="num">
                                      <p:cBhvr>
                                        <p:cTn id="9" dur="4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8F8F8"/>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739" y="4406902"/>
            <a:ext cx="10367724"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739" y="2906713"/>
            <a:ext cx="10367724"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41907" y="590550"/>
            <a:ext cx="10514536" cy="635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80" y="1600202"/>
            <a:ext cx="541249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4592" y="1600202"/>
            <a:ext cx="541408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80" y="274638"/>
            <a:ext cx="10978991"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80" y="1535113"/>
            <a:ext cx="5390264"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80" y="2174875"/>
            <a:ext cx="539026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6820" y="1535113"/>
            <a:ext cx="5391851"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6820" y="2174875"/>
            <a:ext cx="5391851"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609680" y="274638"/>
            <a:ext cx="10978991"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80" y="1535113"/>
            <a:ext cx="5390264"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80" y="2174875"/>
            <a:ext cx="539026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6820" y="1535113"/>
            <a:ext cx="5391851"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6820" y="2174875"/>
            <a:ext cx="5391851"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8" name="矩形 7"/>
          <p:cNvSpPr/>
          <p:nvPr userDrawn="1"/>
        </p:nvSpPr>
        <p:spPr>
          <a:xfrm>
            <a:off x="8325228" y="6545425"/>
            <a:ext cx="775136" cy="230832"/>
          </a:xfrm>
          <a:prstGeom prst="rect">
            <a:avLst/>
          </a:prstGeom>
        </p:spPr>
        <p:txBody>
          <a:bodyPr wrap="square">
            <a:spAutoFit/>
          </a:bodyPr>
          <a:lstStyle/>
          <a:p>
            <a:pPr fontAlgn="auto">
              <a:spcBef>
                <a:spcPts val="0"/>
              </a:spcBef>
              <a:spcAft>
                <a:spcPts val="0"/>
              </a:spcAft>
              <a:buFontTx/>
              <a:buNone/>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pPr fontAlgn="auto">
              <a:spcBef>
                <a:spcPts val="0"/>
              </a:spcBef>
              <a:spcAft>
                <a:spcPts val="0"/>
              </a:spcAft>
              <a:buFontTx/>
              <a:buNone/>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pPr fontAlgn="auto">
              <a:spcBef>
                <a:spcPts val="0"/>
              </a:spcBef>
              <a:spcAft>
                <a:spcPts val="0"/>
              </a:spcAft>
              <a:buFontTx/>
              <a:buNone/>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pPr fontAlgn="auto">
              <a:spcBef>
                <a:spcPts val="0"/>
              </a:spcBef>
              <a:spcAft>
                <a:spcPts val="0"/>
              </a:spcAft>
              <a:buFontTx/>
              <a:buNone/>
            </a:pPr>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41907" y="590550"/>
            <a:ext cx="10514536" cy="635000"/>
          </a:xfrm>
          <a:prstGeom prst="rect">
            <a:avLst/>
          </a:prstGeom>
        </p:spPr>
        <p:txBody>
          <a:bodyPr/>
          <a:lstStyle/>
          <a:p>
            <a:r>
              <a:rPr lang="zh-CN" altLang="en-US"/>
              <a:t>单击此处编辑母版标题样式</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80" y="273050"/>
            <a:ext cx="4013722"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9471" y="273052"/>
            <a:ext cx="681920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80" y="1435102"/>
            <a:ext cx="401372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2"/>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0"/>
            <a:ext cx="12198350" cy="3810000"/>
          </a:xfrm>
          <a:prstGeom prst="rect">
            <a:avLst/>
          </a:prstGeom>
        </p:spPr>
      </p:pic>
      <p:sp>
        <p:nvSpPr>
          <p:cNvPr id="5" name="矩形 4"/>
          <p:cNvSpPr/>
          <p:nvPr userDrawn="1"/>
        </p:nvSpPr>
        <p:spPr>
          <a:xfrm>
            <a:off x="9523" y="0"/>
            <a:ext cx="12180352" cy="3795586"/>
          </a:xfrm>
          <a:prstGeom prst="rect">
            <a:avLst/>
          </a:prstGeom>
          <a:solidFill>
            <a:srgbClr val="34343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548640" y="548640"/>
            <a:ext cx="11064240" cy="5807710"/>
          </a:xfrm>
          <a:prstGeom prst="rect">
            <a:avLst/>
          </a:prstGeom>
          <a:solidFill>
            <a:srgbClr val="F6F4F7"/>
          </a:solidFill>
          <a:ln>
            <a:noFill/>
          </a:ln>
          <a:effectLst>
            <a:outerShdw blurRad="5715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5.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30.xml"/><Relationship Id="rId4"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831516" y="5488006"/>
            <a:ext cx="2291995" cy="322275"/>
            <a:chOff x="3079994" y="5783863"/>
            <a:chExt cx="3383255" cy="475717"/>
          </a:xfrm>
        </p:grpSpPr>
        <p:sp>
          <p:nvSpPr>
            <p:cNvPr id="3" name="Freeform 7"/>
            <p:cNvSpPr/>
            <p:nvPr/>
          </p:nvSpPr>
          <p:spPr bwMode="auto">
            <a:xfrm>
              <a:off x="3079994" y="5783863"/>
              <a:ext cx="503238"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4 w 613"/>
                <a:gd name="T11" fmla="*/ 517 h 537"/>
                <a:gd name="T12" fmla="*/ 440 w 613"/>
                <a:gd name="T13" fmla="*/ 537 h 537"/>
                <a:gd name="T14" fmla="*/ 307 w 613"/>
                <a:gd name="T15" fmla="*/ 537 h 537"/>
                <a:gd name="T16" fmla="*/ 175 w 613"/>
                <a:gd name="T17" fmla="*/ 537 h 537"/>
                <a:gd name="T18" fmla="*/ 141 w 613"/>
                <a:gd name="T19" fmla="*/ 519 h 537"/>
                <a:gd name="T20" fmla="*/ 74 w 613"/>
                <a:gd name="T21" fmla="*/ 403 h 537"/>
                <a:gd name="T22" fmla="*/ 8 w 613"/>
                <a:gd name="T23" fmla="*/ 289 h 537"/>
                <a:gd name="T24" fmla="*/ 7 w 613"/>
                <a:gd name="T25" fmla="*/ 250 h 537"/>
                <a:gd name="T26" fmla="*/ 74 w 613"/>
                <a:gd name="T27" fmla="*/ 134 h 537"/>
                <a:gd name="T28" fmla="*/ 139 w 613"/>
                <a:gd name="T29" fmla="*/ 20 h 537"/>
                <a:gd name="T30" fmla="*/ 173 w 613"/>
                <a:gd name="T31" fmla="*/ 0 h 537"/>
                <a:gd name="T32" fmla="*/ 307 w 613"/>
                <a:gd name="T33" fmla="*/ 0 h 537"/>
                <a:gd name="T34" fmla="*/ 438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8" y="441"/>
                    <a:pt x="496" y="479"/>
                    <a:pt x="474" y="517"/>
                  </a:cubicBezTo>
                  <a:cubicBezTo>
                    <a:pt x="466" y="529"/>
                    <a:pt x="456" y="536"/>
                    <a:pt x="440" y="537"/>
                  </a:cubicBezTo>
                  <a:lnTo>
                    <a:pt x="307" y="537"/>
                  </a:lnTo>
                  <a:cubicBezTo>
                    <a:pt x="263" y="537"/>
                    <a:pt x="219" y="537"/>
                    <a:pt x="175" y="537"/>
                  </a:cubicBezTo>
                  <a:cubicBezTo>
                    <a:pt x="161" y="537"/>
                    <a:pt x="149" y="532"/>
                    <a:pt x="141" y="519"/>
                  </a:cubicBezTo>
                  <a:lnTo>
                    <a:pt x="74" y="403"/>
                  </a:lnTo>
                  <a:cubicBezTo>
                    <a:pt x="52" y="365"/>
                    <a:pt x="30" y="327"/>
                    <a:pt x="8" y="289"/>
                  </a:cubicBezTo>
                  <a:cubicBezTo>
                    <a:pt x="1" y="277"/>
                    <a:pt x="0" y="264"/>
                    <a:pt x="7" y="250"/>
                  </a:cubicBezTo>
                  <a:lnTo>
                    <a:pt x="74" y="134"/>
                  </a:lnTo>
                  <a:cubicBezTo>
                    <a:pt x="96" y="96"/>
                    <a:pt x="117" y="58"/>
                    <a:pt x="139" y="20"/>
                  </a:cubicBezTo>
                  <a:cubicBezTo>
                    <a:pt x="147" y="8"/>
                    <a:pt x="157" y="1"/>
                    <a:pt x="173" y="0"/>
                  </a:cubicBezTo>
                  <a:lnTo>
                    <a:pt x="307" y="0"/>
                  </a:lnTo>
                  <a:cubicBezTo>
                    <a:pt x="350" y="0"/>
                    <a:pt x="394" y="0"/>
                    <a:pt x="438" y="0"/>
                  </a:cubicBezTo>
                  <a:cubicBezTo>
                    <a:pt x="452" y="0"/>
                    <a:pt x="464" y="5"/>
                    <a:pt x="472" y="18"/>
                  </a:cubicBezTo>
                  <a:close/>
                </a:path>
              </a:pathLst>
            </a:custGeom>
            <a:solidFill>
              <a:srgbClr val="433D3C"/>
            </a:solidFill>
            <a:ln>
              <a:noFill/>
            </a:ln>
          </p:spPr>
          <p:txBody>
            <a:bodyPr vert="horz" wrap="square" lIns="91440" tIns="45720" rIns="91440" bIns="45720" numCol="1" anchor="t" anchorCtr="0" compatLnSpc="1"/>
            <a:lstStyle/>
            <a:p>
              <a:endParaRPr lang="zh-CN" altLang="en-US" sz="1200">
                <a:solidFill>
                  <a:schemeClr val="bg1">
                    <a:lumMod val="75000"/>
                  </a:schemeClr>
                </a:solidFill>
              </a:endParaRPr>
            </a:p>
          </p:txBody>
        </p:sp>
        <p:sp>
          <p:nvSpPr>
            <p:cNvPr id="4" name="Freeform 8"/>
            <p:cNvSpPr>
              <a:spLocks noEditPoints="1"/>
            </p:cNvSpPr>
            <p:nvPr/>
          </p:nvSpPr>
          <p:spPr bwMode="auto">
            <a:xfrm>
              <a:off x="3202232" y="5909276"/>
              <a:ext cx="265113" cy="192088"/>
            </a:xfrm>
            <a:custGeom>
              <a:avLst/>
              <a:gdLst>
                <a:gd name="T0" fmla="*/ 269 w 322"/>
                <a:gd name="T1" fmla="*/ 0 h 233"/>
                <a:gd name="T2" fmla="*/ 53 w 322"/>
                <a:gd name="T3" fmla="*/ 0 h 233"/>
                <a:gd name="T4" fmla="*/ 0 w 322"/>
                <a:gd name="T5" fmla="*/ 52 h 233"/>
                <a:gd name="T6" fmla="*/ 0 w 322"/>
                <a:gd name="T7" fmla="*/ 181 h 233"/>
                <a:gd name="T8" fmla="*/ 53 w 322"/>
                <a:gd name="T9" fmla="*/ 233 h 233"/>
                <a:gd name="T10" fmla="*/ 269 w 322"/>
                <a:gd name="T11" fmla="*/ 233 h 233"/>
                <a:gd name="T12" fmla="*/ 322 w 322"/>
                <a:gd name="T13" fmla="*/ 181 h 233"/>
                <a:gd name="T14" fmla="*/ 322 w 322"/>
                <a:gd name="T15" fmla="*/ 52 h 233"/>
                <a:gd name="T16" fmla="*/ 269 w 322"/>
                <a:gd name="T17" fmla="*/ 0 h 233"/>
                <a:gd name="T18" fmla="*/ 101 w 322"/>
                <a:gd name="T19" fmla="*/ 101 h 233"/>
                <a:gd name="T20" fmla="*/ 124 w 322"/>
                <a:gd name="T21" fmla="*/ 78 h 233"/>
                <a:gd name="T22" fmla="*/ 101 w 322"/>
                <a:gd name="T23" fmla="*/ 55 h 233"/>
                <a:gd name="T24" fmla="*/ 78 w 322"/>
                <a:gd name="T25" fmla="*/ 78 h 233"/>
                <a:gd name="T26" fmla="*/ 101 w 322"/>
                <a:gd name="T27" fmla="*/ 101 h 233"/>
                <a:gd name="T28" fmla="*/ 141 w 322"/>
                <a:gd name="T29" fmla="*/ 166 h 233"/>
                <a:gd name="T30" fmla="*/ 144 w 322"/>
                <a:gd name="T31" fmla="*/ 128 h 233"/>
                <a:gd name="T32" fmla="*/ 121 w 322"/>
                <a:gd name="T33" fmla="*/ 108 h 233"/>
                <a:gd name="T34" fmla="*/ 109 w 322"/>
                <a:gd name="T35" fmla="*/ 108 h 233"/>
                <a:gd name="T36" fmla="*/ 106 w 322"/>
                <a:gd name="T37" fmla="*/ 117 h 233"/>
                <a:gd name="T38" fmla="*/ 109 w 322"/>
                <a:gd name="T39" fmla="*/ 151 h 233"/>
                <a:gd name="T40" fmla="*/ 100 w 322"/>
                <a:gd name="T41" fmla="*/ 163 h 233"/>
                <a:gd name="T42" fmla="*/ 92 w 322"/>
                <a:gd name="T43" fmla="*/ 151 h 233"/>
                <a:gd name="T44" fmla="*/ 97 w 322"/>
                <a:gd name="T45" fmla="*/ 117 h 233"/>
                <a:gd name="T46" fmla="*/ 94 w 322"/>
                <a:gd name="T47" fmla="*/ 108 h 233"/>
                <a:gd name="T48" fmla="*/ 80 w 322"/>
                <a:gd name="T49" fmla="*/ 108 h 233"/>
                <a:gd name="T50" fmla="*/ 57 w 322"/>
                <a:gd name="T51" fmla="*/ 129 h 233"/>
                <a:gd name="T52" fmla="*/ 60 w 322"/>
                <a:gd name="T53" fmla="*/ 166 h 233"/>
                <a:gd name="T54" fmla="*/ 101 w 322"/>
                <a:gd name="T55" fmla="*/ 176 h 233"/>
                <a:gd name="T56" fmla="*/ 141 w 322"/>
                <a:gd name="T57" fmla="*/ 166 h 233"/>
                <a:gd name="T58" fmla="*/ 165 w 322"/>
                <a:gd name="T59" fmla="*/ 191 h 233"/>
                <a:gd name="T60" fmla="*/ 165 w 322"/>
                <a:gd name="T61" fmla="*/ 191 h 233"/>
                <a:gd name="T62" fmla="*/ 36 w 322"/>
                <a:gd name="T63" fmla="*/ 191 h 233"/>
                <a:gd name="T64" fmla="*/ 36 w 322"/>
                <a:gd name="T65" fmla="*/ 42 h 233"/>
                <a:gd name="T66" fmla="*/ 165 w 322"/>
                <a:gd name="T67" fmla="*/ 42 h 233"/>
                <a:gd name="T68" fmla="*/ 165 w 322"/>
                <a:gd name="T69" fmla="*/ 191 h 233"/>
                <a:gd name="T70" fmla="*/ 249 w 322"/>
                <a:gd name="T71" fmla="*/ 73 h 233"/>
                <a:gd name="T72" fmla="*/ 249 w 322"/>
                <a:gd name="T73" fmla="*/ 73 h 233"/>
                <a:gd name="T74" fmla="*/ 193 w 322"/>
                <a:gd name="T75" fmla="*/ 73 h 233"/>
                <a:gd name="T76" fmla="*/ 181 w 322"/>
                <a:gd name="T77" fmla="*/ 60 h 233"/>
                <a:gd name="T78" fmla="*/ 193 w 322"/>
                <a:gd name="T79" fmla="*/ 48 h 233"/>
                <a:gd name="T80" fmla="*/ 249 w 322"/>
                <a:gd name="T81" fmla="*/ 48 h 233"/>
                <a:gd name="T82" fmla="*/ 261 w 322"/>
                <a:gd name="T83" fmla="*/ 60 h 233"/>
                <a:gd name="T84" fmla="*/ 249 w 322"/>
                <a:gd name="T85" fmla="*/ 73 h 233"/>
                <a:gd name="T86" fmla="*/ 302 w 322"/>
                <a:gd name="T87" fmla="*/ 123 h 233"/>
                <a:gd name="T88" fmla="*/ 302 w 322"/>
                <a:gd name="T89" fmla="*/ 123 h 233"/>
                <a:gd name="T90" fmla="*/ 292 w 322"/>
                <a:gd name="T91" fmla="*/ 133 h 233"/>
                <a:gd name="T92" fmla="*/ 191 w 322"/>
                <a:gd name="T93" fmla="*/ 133 h 233"/>
                <a:gd name="T94" fmla="*/ 181 w 322"/>
                <a:gd name="T95" fmla="*/ 123 h 233"/>
                <a:gd name="T96" fmla="*/ 191 w 322"/>
                <a:gd name="T97" fmla="*/ 113 h 233"/>
                <a:gd name="T98" fmla="*/ 292 w 322"/>
                <a:gd name="T99" fmla="*/ 113 h 233"/>
                <a:gd name="T100" fmla="*/ 302 w 322"/>
                <a:gd name="T101" fmla="*/ 123 h 233"/>
                <a:gd name="T102" fmla="*/ 302 w 322"/>
                <a:gd name="T103" fmla="*/ 163 h 233"/>
                <a:gd name="T104" fmla="*/ 302 w 322"/>
                <a:gd name="T105" fmla="*/ 163 h 233"/>
                <a:gd name="T106" fmla="*/ 292 w 322"/>
                <a:gd name="T107" fmla="*/ 173 h 233"/>
                <a:gd name="T108" fmla="*/ 191 w 322"/>
                <a:gd name="T109" fmla="*/ 173 h 233"/>
                <a:gd name="T110" fmla="*/ 181 w 322"/>
                <a:gd name="T111" fmla="*/ 163 h 233"/>
                <a:gd name="T112" fmla="*/ 191 w 322"/>
                <a:gd name="T113" fmla="*/ 153 h 233"/>
                <a:gd name="T114" fmla="*/ 292 w 322"/>
                <a:gd name="T115" fmla="*/ 153 h 233"/>
                <a:gd name="T116" fmla="*/ 302 w 322"/>
                <a:gd name="T117" fmla="*/ 16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2" h="233">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solidFill>
                  <a:schemeClr val="bg1">
                    <a:lumMod val="75000"/>
                  </a:schemeClr>
                </a:solidFill>
              </a:endParaRPr>
            </a:p>
          </p:txBody>
        </p:sp>
        <p:sp>
          <p:nvSpPr>
            <p:cNvPr id="5" name="TextBox 82"/>
            <p:cNvSpPr txBox="1"/>
            <p:nvPr/>
          </p:nvSpPr>
          <p:spPr>
            <a:xfrm>
              <a:off x="3576020" y="5805264"/>
              <a:ext cx="2887229" cy="454316"/>
            </a:xfrm>
            <a:prstGeom prst="rect">
              <a:avLst/>
            </a:prstGeom>
            <a:noFill/>
          </p:spPr>
          <p:txBody>
            <a:bodyPr wrap="square" rtlCol="0">
              <a:spAutoFit/>
            </a:bodyPr>
            <a:lstStyle/>
            <a:p>
              <a:r>
                <a:rPr lang="zh-CN" altLang="en-US" sz="1400" dirty="0">
                  <a:solidFill>
                    <a:schemeClr val="bg1">
                      <a:lumMod val="75000"/>
                    </a:schemeClr>
                  </a:solidFill>
                  <a:latin typeface="+mj-ea"/>
                  <a:ea typeface="+mj-ea"/>
                </a:rPr>
                <a:t>时间：</a:t>
              </a:r>
              <a:r>
                <a:rPr lang="en-US" altLang="zh-CN" sz="1400" dirty="0">
                  <a:solidFill>
                    <a:schemeClr val="bg1">
                      <a:lumMod val="75000"/>
                    </a:schemeClr>
                  </a:solidFill>
                  <a:latin typeface="+mj-ea"/>
                  <a:ea typeface="+mj-ea"/>
                </a:rPr>
                <a:t>2030.10.10</a:t>
              </a:r>
            </a:p>
          </p:txBody>
        </p:sp>
      </p:grpSp>
      <p:grpSp>
        <p:nvGrpSpPr>
          <p:cNvPr id="6" name="组合 5"/>
          <p:cNvGrpSpPr/>
          <p:nvPr/>
        </p:nvGrpSpPr>
        <p:grpSpPr>
          <a:xfrm>
            <a:off x="4147375" y="5488006"/>
            <a:ext cx="2036069" cy="321203"/>
            <a:chOff x="6825277" y="5783863"/>
            <a:chExt cx="3005478" cy="474135"/>
          </a:xfrm>
        </p:grpSpPr>
        <p:sp>
          <p:nvSpPr>
            <p:cNvPr id="7" name="Freeform 9"/>
            <p:cNvSpPr/>
            <p:nvPr/>
          </p:nvSpPr>
          <p:spPr bwMode="auto">
            <a:xfrm>
              <a:off x="6825277" y="5783863"/>
              <a:ext cx="504825"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3 w 613"/>
                <a:gd name="T11" fmla="*/ 517 h 537"/>
                <a:gd name="T12" fmla="*/ 440 w 613"/>
                <a:gd name="T13" fmla="*/ 537 h 537"/>
                <a:gd name="T14" fmla="*/ 306 w 613"/>
                <a:gd name="T15" fmla="*/ 537 h 537"/>
                <a:gd name="T16" fmla="*/ 175 w 613"/>
                <a:gd name="T17" fmla="*/ 537 h 537"/>
                <a:gd name="T18" fmla="*/ 140 w 613"/>
                <a:gd name="T19" fmla="*/ 519 h 537"/>
                <a:gd name="T20" fmla="*/ 73 w 613"/>
                <a:gd name="T21" fmla="*/ 403 h 537"/>
                <a:gd name="T22" fmla="*/ 7 w 613"/>
                <a:gd name="T23" fmla="*/ 289 h 537"/>
                <a:gd name="T24" fmla="*/ 6 w 613"/>
                <a:gd name="T25" fmla="*/ 250 h 537"/>
                <a:gd name="T26" fmla="*/ 73 w 613"/>
                <a:gd name="T27" fmla="*/ 134 h 537"/>
                <a:gd name="T28" fmla="*/ 139 w 613"/>
                <a:gd name="T29" fmla="*/ 20 h 537"/>
                <a:gd name="T30" fmla="*/ 172 w 613"/>
                <a:gd name="T31" fmla="*/ 0 h 537"/>
                <a:gd name="T32" fmla="*/ 306 w 613"/>
                <a:gd name="T33" fmla="*/ 0 h 537"/>
                <a:gd name="T34" fmla="*/ 437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rgbClr val="C00000"/>
            </a:solidFill>
            <a:ln>
              <a:noFill/>
            </a:ln>
          </p:spPr>
          <p:txBody>
            <a:bodyPr vert="horz" wrap="square" lIns="91440" tIns="45720" rIns="91440" bIns="45720" numCol="1" anchor="t" anchorCtr="0" compatLnSpc="1"/>
            <a:lstStyle/>
            <a:p>
              <a:endParaRPr lang="zh-CN" altLang="en-US" sz="1200">
                <a:solidFill>
                  <a:schemeClr val="bg1">
                    <a:lumMod val="75000"/>
                  </a:schemeClr>
                </a:solidFill>
              </a:endParaRPr>
            </a:p>
          </p:txBody>
        </p:sp>
        <p:sp>
          <p:nvSpPr>
            <p:cNvPr id="8" name="Freeform 10"/>
            <p:cNvSpPr>
              <a:spLocks noEditPoints="1"/>
            </p:cNvSpPr>
            <p:nvPr/>
          </p:nvSpPr>
          <p:spPr bwMode="auto">
            <a:xfrm>
              <a:off x="6955452" y="5863238"/>
              <a:ext cx="268288" cy="285750"/>
            </a:xfrm>
            <a:custGeom>
              <a:avLst/>
              <a:gdLst>
                <a:gd name="T0" fmla="*/ 163 w 327"/>
                <a:gd name="T1" fmla="*/ 331 h 347"/>
                <a:gd name="T2" fmla="*/ 164 w 327"/>
                <a:gd name="T3" fmla="*/ 192 h 347"/>
                <a:gd name="T4" fmla="*/ 261 w 327"/>
                <a:gd name="T5" fmla="*/ 174 h 347"/>
                <a:gd name="T6" fmla="*/ 200 w 327"/>
                <a:gd name="T7" fmla="*/ 198 h 347"/>
                <a:gd name="T8" fmla="*/ 55 w 327"/>
                <a:gd name="T9" fmla="*/ 124 h 347"/>
                <a:gd name="T10" fmla="*/ 73 w 327"/>
                <a:gd name="T11" fmla="*/ 126 h 347"/>
                <a:gd name="T12" fmla="*/ 96 w 327"/>
                <a:gd name="T13" fmla="*/ 128 h 347"/>
                <a:gd name="T14" fmla="*/ 96 w 327"/>
                <a:gd name="T15" fmla="*/ 113 h 347"/>
                <a:gd name="T16" fmla="*/ 163 w 327"/>
                <a:gd name="T17" fmla="*/ 175 h 347"/>
                <a:gd name="T18" fmla="*/ 238 w 327"/>
                <a:gd name="T19" fmla="*/ 121 h 347"/>
                <a:gd name="T20" fmla="*/ 254 w 327"/>
                <a:gd name="T21" fmla="*/ 118 h 347"/>
                <a:gd name="T22" fmla="*/ 264 w 327"/>
                <a:gd name="T23" fmla="*/ 122 h 347"/>
                <a:gd name="T24" fmla="*/ 240 w 327"/>
                <a:gd name="T25" fmla="*/ 148 h 347"/>
                <a:gd name="T26" fmla="*/ 282 w 327"/>
                <a:gd name="T27" fmla="*/ 197 h 347"/>
                <a:gd name="T28" fmla="*/ 269 w 327"/>
                <a:gd name="T29" fmla="*/ 152 h 347"/>
                <a:gd name="T30" fmla="*/ 269 w 327"/>
                <a:gd name="T31" fmla="*/ 289 h 347"/>
                <a:gd name="T32" fmla="*/ 284 w 327"/>
                <a:gd name="T33" fmla="*/ 285 h 347"/>
                <a:gd name="T34" fmla="*/ 178 w 327"/>
                <a:gd name="T35" fmla="*/ 343 h 347"/>
                <a:gd name="T36" fmla="*/ 164 w 327"/>
                <a:gd name="T37" fmla="*/ 346 h 347"/>
                <a:gd name="T38" fmla="*/ 43 w 327"/>
                <a:gd name="T39" fmla="*/ 285 h 347"/>
                <a:gd name="T40" fmla="*/ 58 w 327"/>
                <a:gd name="T41" fmla="*/ 289 h 347"/>
                <a:gd name="T42" fmla="*/ 58 w 327"/>
                <a:gd name="T43" fmla="*/ 152 h 347"/>
                <a:gd name="T44" fmla="*/ 46 w 327"/>
                <a:gd name="T45" fmla="*/ 197 h 347"/>
                <a:gd name="T46" fmla="*/ 82 w 327"/>
                <a:gd name="T47" fmla="*/ 145 h 347"/>
                <a:gd name="T48" fmla="*/ 36 w 327"/>
                <a:gd name="T49" fmla="*/ 231 h 347"/>
                <a:gd name="T50" fmla="*/ 42 w 327"/>
                <a:gd name="T51" fmla="*/ 244 h 347"/>
                <a:gd name="T52" fmla="*/ 49 w 327"/>
                <a:gd name="T53" fmla="*/ 257 h 347"/>
                <a:gd name="T54" fmla="*/ 26 w 327"/>
                <a:gd name="T55" fmla="*/ 274 h 347"/>
                <a:gd name="T56" fmla="*/ 16 w 327"/>
                <a:gd name="T57" fmla="*/ 217 h 347"/>
                <a:gd name="T58" fmla="*/ 31 w 327"/>
                <a:gd name="T59" fmla="*/ 192 h 347"/>
                <a:gd name="T60" fmla="*/ 272 w 327"/>
                <a:gd name="T61" fmla="*/ 220 h 347"/>
                <a:gd name="T62" fmla="*/ 267 w 327"/>
                <a:gd name="T63" fmla="*/ 234 h 347"/>
                <a:gd name="T64" fmla="*/ 262 w 327"/>
                <a:gd name="T65" fmla="*/ 249 h 347"/>
                <a:gd name="T66" fmla="*/ 259 w 327"/>
                <a:gd name="T67" fmla="*/ 260 h 347"/>
                <a:gd name="T68" fmla="*/ 277 w 327"/>
                <a:gd name="T69" fmla="*/ 210 h 347"/>
                <a:gd name="T70" fmla="*/ 296 w 327"/>
                <a:gd name="T71" fmla="*/ 208 h 347"/>
                <a:gd name="T72" fmla="*/ 162 w 327"/>
                <a:gd name="T73" fmla="*/ 0 h 347"/>
                <a:gd name="T74" fmla="*/ 241 w 327"/>
                <a:gd name="T75" fmla="*/ 62 h 347"/>
                <a:gd name="T76" fmla="*/ 227 w 327"/>
                <a:gd name="T77" fmla="*/ 103 h 347"/>
                <a:gd name="T78" fmla="*/ 210 w 327"/>
                <a:gd name="T79" fmla="*/ 47 h 347"/>
                <a:gd name="T80" fmla="*/ 112 w 327"/>
                <a:gd name="T81" fmla="*/ 106 h 347"/>
                <a:gd name="T82" fmla="*/ 88 w 327"/>
                <a:gd name="T83" fmla="*/ 89 h 347"/>
                <a:gd name="T84" fmla="*/ 114 w 327"/>
                <a:gd name="T8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34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solidFill>
                  <a:schemeClr val="bg1">
                    <a:lumMod val="75000"/>
                  </a:schemeClr>
                </a:solidFill>
              </a:endParaRPr>
            </a:p>
          </p:txBody>
        </p:sp>
        <p:sp>
          <p:nvSpPr>
            <p:cNvPr id="9" name="TextBox 82"/>
            <p:cNvSpPr txBox="1"/>
            <p:nvPr/>
          </p:nvSpPr>
          <p:spPr>
            <a:xfrm>
              <a:off x="7359441" y="5805264"/>
              <a:ext cx="2471314" cy="452734"/>
            </a:xfrm>
            <a:prstGeom prst="rect">
              <a:avLst/>
            </a:prstGeom>
            <a:noFill/>
          </p:spPr>
          <p:txBody>
            <a:bodyPr wrap="square" rtlCol="0">
              <a:spAutoFit/>
            </a:bodyPr>
            <a:lstStyle/>
            <a:p>
              <a:r>
                <a:rPr lang="zh-CN" altLang="en-US" sz="1400">
                  <a:solidFill>
                    <a:schemeClr val="bg1">
                      <a:lumMod val="75000"/>
                    </a:schemeClr>
                  </a:solidFill>
                  <a:latin typeface="+mj-ea"/>
                  <a:ea typeface="+mj-ea"/>
                </a:rPr>
                <a:t>汇报人：</a:t>
              </a:r>
              <a:r>
                <a:rPr lang="en-US" altLang="zh-CN" sz="1400">
                  <a:solidFill>
                    <a:schemeClr val="bg1">
                      <a:lumMod val="75000"/>
                    </a:schemeClr>
                  </a:solidFill>
                  <a:latin typeface="+mj-ea"/>
                  <a:ea typeface="+mj-ea"/>
                </a:rPr>
                <a:t>xiazaii</a:t>
              </a:r>
              <a:endParaRPr lang="zh-CN" altLang="en-US" sz="1400" dirty="0">
                <a:solidFill>
                  <a:schemeClr val="bg1">
                    <a:lumMod val="75000"/>
                  </a:schemeClr>
                </a:solidFill>
                <a:latin typeface="+mj-ea"/>
                <a:ea typeface="+mj-ea"/>
              </a:endParaRPr>
            </a:p>
          </p:txBody>
        </p:sp>
      </p:grpSp>
      <p:sp>
        <p:nvSpPr>
          <p:cNvPr id="10" name="矩形 9"/>
          <p:cNvSpPr/>
          <p:nvPr/>
        </p:nvSpPr>
        <p:spPr>
          <a:xfrm>
            <a:off x="2057027" y="3284984"/>
            <a:ext cx="8032968" cy="830997"/>
          </a:xfrm>
          <a:prstGeom prst="rect">
            <a:avLst/>
          </a:prstGeom>
          <a:noFill/>
        </p:spPr>
        <p:txBody>
          <a:bodyPr wrap="none">
            <a:spAutoFit/>
          </a:bodyPr>
          <a:lstStyle/>
          <a:p>
            <a:pPr algn="ctr" fontAlgn="auto">
              <a:spcBef>
                <a:spcPts val="0"/>
              </a:spcBef>
              <a:spcAft>
                <a:spcPts val="0"/>
              </a:spcAft>
              <a:buFontTx/>
              <a:buNone/>
            </a:pPr>
            <a:r>
              <a:rPr lang="zh-CN" altLang="en-US" sz="4800" b="1" spc="300" dirty="0">
                <a:solidFill>
                  <a:srgbClr val="C00000"/>
                </a:solidFill>
                <a:latin typeface="微软雅黑" panose="020B0503020204020204" pitchFamily="34" charset="-122"/>
                <a:ea typeface="微软雅黑" panose="020B0503020204020204" pitchFamily="34" charset="-122"/>
              </a:rPr>
              <a:t>卡片样式</a:t>
            </a:r>
            <a:r>
              <a:rPr lang="zh-CN" altLang="en-US" sz="4800" b="1" spc="300" dirty="0">
                <a:solidFill>
                  <a:prstClr val="black">
                    <a:lumMod val="75000"/>
                    <a:lumOff val="25000"/>
                  </a:prstClr>
                </a:solidFill>
                <a:latin typeface="微软雅黑" panose="020B0503020204020204" pitchFamily="34" charset="-122"/>
                <a:ea typeface="微软雅黑" panose="020B0503020204020204" pitchFamily="34" charset="-122"/>
              </a:rPr>
              <a:t>工作总结</a:t>
            </a:r>
            <a:r>
              <a:rPr lang="en-US" altLang="zh-CN" sz="4800" b="1" spc="300" dirty="0">
                <a:solidFill>
                  <a:srgbClr val="C00000"/>
                </a:solidFill>
                <a:latin typeface="微软雅黑" panose="020B0503020204020204" pitchFamily="34" charset="-122"/>
                <a:ea typeface="微软雅黑" panose="020B0503020204020204" pitchFamily="34" charset="-122"/>
              </a:rPr>
              <a:t>PPT</a:t>
            </a:r>
            <a:r>
              <a:rPr lang="zh-CN" altLang="en-US" sz="4800" b="1" spc="300" dirty="0">
                <a:solidFill>
                  <a:srgbClr val="C00000"/>
                </a:solidFill>
                <a:latin typeface="微软雅黑" panose="020B0503020204020204" pitchFamily="34" charset="-122"/>
                <a:ea typeface="微软雅黑" panose="020B0503020204020204" pitchFamily="34" charset="-122"/>
              </a:rPr>
              <a:t>模板</a:t>
            </a:r>
            <a:endParaRPr lang="en-US" altLang="zh-CN" sz="4800" b="1" spc="300" dirty="0">
              <a:solidFill>
                <a:srgbClr val="C00000"/>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2042785" y="1334048"/>
            <a:ext cx="8061461" cy="369332"/>
            <a:chOff x="2743824" y="672584"/>
            <a:chExt cx="8061461" cy="369332"/>
          </a:xfrm>
        </p:grpSpPr>
        <p:sp>
          <p:nvSpPr>
            <p:cNvPr id="12" name="矩形 11"/>
            <p:cNvSpPr/>
            <p:nvPr/>
          </p:nvSpPr>
          <p:spPr>
            <a:xfrm>
              <a:off x="5251541" y="672584"/>
              <a:ext cx="3046027"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专业  </a:t>
              </a:r>
              <a:r>
                <a:rPr kumimoji="0" lang="en-US" altLang="zh-CN" sz="18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  </a:t>
              </a:r>
              <a:r>
                <a:rPr kumimoji="0" lang="zh-CN" altLang="en-US" sz="18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严谨  </a:t>
              </a:r>
              <a:r>
                <a:rPr kumimoji="0" lang="en-US" altLang="zh-CN" sz="18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  </a:t>
              </a:r>
              <a:r>
                <a:rPr kumimoji="0" lang="zh-CN" altLang="en-US" sz="18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创新  </a:t>
              </a:r>
              <a:r>
                <a:rPr kumimoji="0" lang="en-US" altLang="zh-CN" sz="18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  </a:t>
              </a:r>
              <a:r>
                <a:rPr kumimoji="0" lang="zh-CN" altLang="en-US" sz="18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勤奋</a:t>
              </a:r>
            </a:p>
          </p:txBody>
        </p:sp>
        <p:cxnSp>
          <p:nvCxnSpPr>
            <p:cNvPr id="13" name="直接连接符 12"/>
            <p:cNvCxnSpPr/>
            <p:nvPr/>
          </p:nvCxnSpPr>
          <p:spPr>
            <a:xfrm>
              <a:off x="2743824" y="838200"/>
              <a:ext cx="2324100" cy="0"/>
            </a:xfrm>
            <a:prstGeom prst="line">
              <a:avLst/>
            </a:prstGeom>
            <a:noFill/>
            <a:ln w="6350" cap="flat" cmpd="sng" algn="ctr">
              <a:solidFill>
                <a:sysClr val="window" lastClr="FFFFFF">
                  <a:lumMod val="50000"/>
                </a:sysClr>
              </a:solidFill>
              <a:prstDash val="solid"/>
              <a:miter lim="800000"/>
            </a:ln>
            <a:effectLst/>
          </p:spPr>
        </p:cxnSp>
        <p:cxnSp>
          <p:nvCxnSpPr>
            <p:cNvPr id="14" name="直接连接符 13"/>
            <p:cNvCxnSpPr/>
            <p:nvPr/>
          </p:nvCxnSpPr>
          <p:spPr>
            <a:xfrm>
              <a:off x="8481185" y="838200"/>
              <a:ext cx="2324100" cy="0"/>
            </a:xfrm>
            <a:prstGeom prst="line">
              <a:avLst/>
            </a:prstGeom>
            <a:noFill/>
            <a:ln w="6350" cap="flat" cmpd="sng" algn="ctr">
              <a:solidFill>
                <a:sysClr val="window" lastClr="FFFFFF">
                  <a:lumMod val="50000"/>
                </a:sysClr>
              </a:solidFill>
              <a:prstDash val="solid"/>
              <a:miter lim="800000"/>
            </a:ln>
            <a:effectLst/>
          </p:spPr>
        </p:cxnSp>
      </p:grpSp>
      <p:sp>
        <p:nvSpPr>
          <p:cNvPr id="15" name="矩形 14"/>
          <p:cNvSpPr/>
          <p:nvPr/>
        </p:nvSpPr>
        <p:spPr>
          <a:xfrm>
            <a:off x="5051440" y="2132856"/>
            <a:ext cx="2044150" cy="1200329"/>
          </a:xfrm>
          <a:prstGeom prst="rect">
            <a:avLst/>
          </a:prstGeom>
        </p:spPr>
        <p:txBody>
          <a:bodyPr wrap="none">
            <a:spAutoFit/>
          </a:bodyPr>
          <a:lstStyle/>
          <a:p>
            <a:pPr algn="ctr" fontAlgn="auto">
              <a:spcBef>
                <a:spcPts val="0"/>
              </a:spcBef>
              <a:spcAft>
                <a:spcPts val="0"/>
              </a:spcAft>
              <a:buFontTx/>
              <a:buNone/>
            </a:pPr>
            <a:r>
              <a:rPr lang="en-US" altLang="zh-CN" sz="7200" spc="600" dirty="0">
                <a:solidFill>
                  <a:prstClr val="black">
                    <a:lumMod val="75000"/>
                    <a:lumOff val="25000"/>
                  </a:prstClr>
                </a:solidFill>
                <a:latin typeface="Agency FB" panose="020B0503020202020204" pitchFamily="34" charset="0"/>
                <a:ea typeface="微软雅黑" panose="020B0503020204020204" pitchFamily="34" charset="-122"/>
              </a:rPr>
              <a:t>2030</a:t>
            </a:r>
            <a:endParaRPr lang="zh-CN" altLang="en-US" sz="4000" spc="600" dirty="0">
              <a:solidFill>
                <a:prstClr val="black">
                  <a:lumMod val="75000"/>
                  <a:lumOff val="25000"/>
                </a:prstClr>
              </a:solidFill>
              <a:latin typeface="Agency FB" panose="020B0503020202020204" pitchFamily="34" charset="0"/>
              <a:ea typeface="微软雅黑" panose="020B0503020204020204" pitchFamily="34" charset="-122"/>
            </a:endParaRPr>
          </a:p>
        </p:txBody>
      </p:sp>
      <p:sp>
        <p:nvSpPr>
          <p:cNvPr id="16" name="矩形 15"/>
          <p:cNvSpPr/>
          <p:nvPr/>
        </p:nvSpPr>
        <p:spPr>
          <a:xfrm>
            <a:off x="3411549" y="4231388"/>
            <a:ext cx="5375253" cy="369332"/>
          </a:xfrm>
          <a:prstGeom prst="rect">
            <a:avLst/>
          </a:prstGeom>
        </p:spPr>
        <p:txBody>
          <a:bodyPr wrap="none">
            <a:spAutoFit/>
          </a:bodyPr>
          <a:lstStyle/>
          <a:p>
            <a:pPr algn="ctr" fontAlgn="auto">
              <a:spcBef>
                <a:spcPts val="0"/>
              </a:spcBef>
              <a:spcAft>
                <a:spcPts val="0"/>
              </a:spcAft>
              <a:buFontTx/>
              <a:buNone/>
            </a:pPr>
            <a:r>
              <a:rPr lang="en-US" altLang="zh-CN" spc="300" dirty="0">
                <a:solidFill>
                  <a:prstClr val="black">
                    <a:lumMod val="75000"/>
                    <a:lumOff val="25000"/>
                  </a:prstClr>
                </a:solidFill>
                <a:latin typeface="微软雅黑" panose="020B0503020204020204" pitchFamily="34" charset="-122"/>
                <a:ea typeface="微软雅黑" panose="020B0503020204020204" pitchFamily="34" charset="-122"/>
              </a:rPr>
              <a:t>WORK SUMMARY BUSINESS REPORT</a:t>
            </a:r>
            <a:endParaRPr lang="zh-CN" altLang="en-US" spc="300" dirty="0">
              <a:solidFill>
                <a:prstClr val="black">
                  <a:lumMod val="75000"/>
                  <a:lumOff val="25000"/>
                </a:prst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animEffect transition="in" filter="fade">
                                      <p:cBhvr>
                                        <p:cTn id="13" dur="500"/>
                                        <p:tgtEl>
                                          <p:spTgt spid="15">
                                            <p:txEl>
                                              <p:pRg st="0" end="0"/>
                                            </p:txEl>
                                          </p:spTgt>
                                        </p:tgtEl>
                                      </p:cBhvr>
                                    </p:animEffect>
                                    <p:anim calcmode="lin" valueType="num">
                                      <p:cBhvr>
                                        <p:cTn id="14"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anim calcmode="lin" valueType="num">
                                      <p:cBhvr>
                                        <p:cTn id="2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1" dur="500" fill="hold"/>
                                        <p:tgtEl>
                                          <p:spTgt spid="10">
                                            <p:txEl>
                                              <p:pRg st="0" end="0"/>
                                            </p:txEl>
                                          </p:spTgt>
                                        </p:tgtEl>
                                        <p:attrNameLst>
                                          <p:attrName>ppt_y</p:attrName>
                                        </p:attrNameLst>
                                      </p:cBhvr>
                                      <p:tavLst>
                                        <p:tav tm="0">
                                          <p:val>
                                            <p:strVal val="#ppt_y+.1"/>
                                          </p:val>
                                        </p:tav>
                                        <p:tav tm="100000">
                                          <p:val>
                                            <p:strVal val="#ppt_y"/>
                                          </p:val>
                                        </p:tav>
                                      </p:tavLst>
                                    </p:anim>
                                  </p:childTnLst>
                                </p:cTn>
                              </p:par>
                              <p:par>
                                <p:cTn id="22" presetID="16" presetClass="entr" presetSubtype="21" fill="hold" grpId="0" nodeType="withEffect">
                                  <p:stCondLst>
                                    <p:cond delay="25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childTnLst>
                          </p:cTn>
                        </p:par>
                        <p:par>
                          <p:cTn id="25" fill="hold">
                            <p:stCondLst>
                              <p:cond delay="2000"/>
                            </p:stCondLst>
                            <p:childTnLst>
                              <p:par>
                                <p:cTn id="26" presetID="2" presetClass="entr" presetSubtype="8"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0-#ppt_w/2"/>
                                          </p:val>
                                        </p:tav>
                                        <p:tav tm="100000">
                                          <p:val>
                                            <p:strVal val="#ppt_x"/>
                                          </p:val>
                                        </p:tav>
                                      </p:tavLst>
                                    </p:anim>
                                    <p:anim calcmode="lin" valueType="num">
                                      <p:cBhvr additive="base">
                                        <p:cTn id="29" dur="500" fill="hold"/>
                                        <p:tgtEl>
                                          <p:spTgt spid="2"/>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1+#ppt_w/2"/>
                                          </p:val>
                                        </p:tav>
                                        <p:tav tm="100000">
                                          <p:val>
                                            <p:strVal val="#ppt_x"/>
                                          </p:val>
                                        </p:tav>
                                      </p:tavLst>
                                    </p:anim>
                                    <p:anim calcmode="lin" valueType="num">
                                      <p:cBhvr additive="base">
                                        <p:cTn id="3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5" grpId="0" build="p"/>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 name="组合 1"/>
          <p:cNvGrpSpPr/>
          <p:nvPr/>
        </p:nvGrpSpPr>
        <p:grpSpPr>
          <a:xfrm>
            <a:off x="2087766" y="2418346"/>
            <a:ext cx="1542097" cy="1542097"/>
            <a:chOff x="1301963" y="2081698"/>
            <a:chExt cx="1878745" cy="1878745"/>
          </a:xfrm>
        </p:grpSpPr>
        <p:sp>
          <p:nvSpPr>
            <p:cNvPr id="42" name="Pie 9"/>
            <p:cNvSpPr/>
            <p:nvPr/>
          </p:nvSpPr>
          <p:spPr>
            <a:xfrm>
              <a:off x="1301963" y="2081698"/>
              <a:ext cx="1878745" cy="1878745"/>
            </a:xfrm>
            <a:prstGeom prst="pie">
              <a:avLst>
                <a:gd name="adj1" fmla="val 11220407"/>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44" name="Oval 1"/>
            <p:cNvSpPr/>
            <p:nvPr/>
          </p:nvSpPr>
          <p:spPr>
            <a:xfrm>
              <a:off x="1638612" y="2418347"/>
              <a:ext cx="1205448" cy="1205448"/>
            </a:xfrm>
            <a:prstGeom prst="ellips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1600" dirty="0">
                <a:solidFill>
                  <a:schemeClr val="tx2"/>
                </a:solidFill>
                <a:latin typeface="微软雅黑" panose="020B0503020204020204" pitchFamily="34" charset="-122"/>
                <a:ea typeface="微软雅黑" panose="020B0503020204020204" pitchFamily="34" charset="-122"/>
                <a:sym typeface="+mn-lt"/>
              </a:endParaRPr>
            </a:p>
          </p:txBody>
        </p:sp>
        <p:sp>
          <p:nvSpPr>
            <p:cNvPr id="48" name="TextBox 29"/>
            <p:cNvSpPr txBox="1"/>
            <p:nvPr/>
          </p:nvSpPr>
          <p:spPr>
            <a:xfrm>
              <a:off x="1741185" y="2708921"/>
              <a:ext cx="1000301" cy="56244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i="0" u="none" strike="noStrike" kern="1200" cap="none" spc="0" normalizeH="0" baseline="0" noProof="0" dirty="0">
                  <a:ln>
                    <a:noFill/>
                  </a:ln>
                  <a:solidFill>
                    <a:prstClr val="white"/>
                  </a:solidFill>
                  <a:effectLst/>
                  <a:uLnTx/>
                  <a:uFillTx/>
                  <a:latin typeface="微软雅黑" panose="020B0503020204020204" pitchFamily="34" charset="-122"/>
                  <a:cs typeface="+mn-ea"/>
                  <a:sym typeface="+mn-lt"/>
                </a:rPr>
                <a:t>22%</a:t>
              </a:r>
            </a:p>
          </p:txBody>
        </p:sp>
      </p:grpSp>
      <p:grpSp>
        <p:nvGrpSpPr>
          <p:cNvPr id="3" name="组合 2"/>
          <p:cNvGrpSpPr/>
          <p:nvPr/>
        </p:nvGrpSpPr>
        <p:grpSpPr>
          <a:xfrm>
            <a:off x="4230700" y="2418346"/>
            <a:ext cx="1542097" cy="1542097"/>
            <a:chOff x="3871739" y="2081698"/>
            <a:chExt cx="1878745" cy="1878745"/>
          </a:xfrm>
        </p:grpSpPr>
        <p:sp>
          <p:nvSpPr>
            <p:cNvPr id="39" name="Pie 10"/>
            <p:cNvSpPr/>
            <p:nvPr/>
          </p:nvSpPr>
          <p:spPr>
            <a:xfrm>
              <a:off x="3871739" y="2081698"/>
              <a:ext cx="1878745" cy="1878745"/>
            </a:xfrm>
            <a:prstGeom prst="pie">
              <a:avLst>
                <a:gd name="adj1" fmla="val 2888642"/>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45" name="Oval 2"/>
            <p:cNvSpPr/>
            <p:nvPr/>
          </p:nvSpPr>
          <p:spPr>
            <a:xfrm>
              <a:off x="4208388" y="2418347"/>
              <a:ext cx="1205448" cy="1205448"/>
            </a:xfrm>
            <a:prstGeom prst="ellips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1600" dirty="0">
                <a:solidFill>
                  <a:schemeClr val="tx2"/>
                </a:solidFill>
                <a:latin typeface="微软雅黑" panose="020B0503020204020204" pitchFamily="34" charset="-122"/>
                <a:ea typeface="微软雅黑" panose="020B0503020204020204" pitchFamily="34" charset="-122"/>
                <a:sym typeface="+mn-lt"/>
              </a:endParaRPr>
            </a:p>
          </p:txBody>
        </p:sp>
        <p:sp>
          <p:nvSpPr>
            <p:cNvPr id="49" name="TextBox 30"/>
            <p:cNvSpPr txBox="1"/>
            <p:nvPr/>
          </p:nvSpPr>
          <p:spPr>
            <a:xfrm>
              <a:off x="4310961" y="2708921"/>
              <a:ext cx="1000301" cy="56244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i="0" u="none" strike="noStrike" kern="1200" cap="none" spc="0" normalizeH="0" baseline="0" noProof="0" dirty="0">
                  <a:ln>
                    <a:noFill/>
                  </a:ln>
                  <a:solidFill>
                    <a:prstClr val="white"/>
                  </a:solidFill>
                  <a:effectLst/>
                  <a:uLnTx/>
                  <a:uFillTx/>
                  <a:latin typeface="微软雅黑" panose="020B0503020204020204" pitchFamily="34" charset="-122"/>
                  <a:cs typeface="+mn-ea"/>
                  <a:sym typeface="+mn-lt"/>
                </a:rPr>
                <a:t>60%</a:t>
              </a:r>
            </a:p>
          </p:txBody>
        </p:sp>
      </p:grpSp>
      <p:grpSp>
        <p:nvGrpSpPr>
          <p:cNvPr id="6" name="组合 5"/>
          <p:cNvGrpSpPr/>
          <p:nvPr/>
        </p:nvGrpSpPr>
        <p:grpSpPr>
          <a:xfrm>
            <a:off x="6373634" y="2418346"/>
            <a:ext cx="1542097" cy="1542097"/>
            <a:chOff x="6441516" y="2081698"/>
            <a:chExt cx="1878745" cy="1878745"/>
          </a:xfrm>
        </p:grpSpPr>
        <p:sp>
          <p:nvSpPr>
            <p:cNvPr id="40" name="Pie 11"/>
            <p:cNvSpPr/>
            <p:nvPr/>
          </p:nvSpPr>
          <p:spPr>
            <a:xfrm>
              <a:off x="6441516" y="2081698"/>
              <a:ext cx="1878745" cy="1878745"/>
            </a:xfrm>
            <a:prstGeom prst="pie">
              <a:avLst>
                <a:gd name="adj1" fmla="val 10635691"/>
                <a:gd name="adj2" fmla="val 1494589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cs typeface="+mn-ea"/>
                <a:sym typeface="+mn-lt"/>
              </a:endParaRPr>
            </a:p>
          </p:txBody>
        </p:sp>
        <p:grpSp>
          <p:nvGrpSpPr>
            <p:cNvPr id="4" name="组合 3"/>
            <p:cNvGrpSpPr/>
            <p:nvPr/>
          </p:nvGrpSpPr>
          <p:grpSpPr>
            <a:xfrm>
              <a:off x="6778164" y="2418347"/>
              <a:ext cx="1205448" cy="1205448"/>
              <a:chOff x="6778164" y="2418347"/>
              <a:chExt cx="1205448" cy="1205448"/>
            </a:xfrm>
          </p:grpSpPr>
          <p:sp>
            <p:nvSpPr>
              <p:cNvPr id="46" name="Oval 3"/>
              <p:cNvSpPr/>
              <p:nvPr/>
            </p:nvSpPr>
            <p:spPr>
              <a:xfrm>
                <a:off x="6778164" y="2418347"/>
                <a:ext cx="1205448" cy="1205448"/>
              </a:xfrm>
              <a:prstGeom prst="ellips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1600" dirty="0">
                  <a:solidFill>
                    <a:schemeClr val="tx2"/>
                  </a:solidFill>
                  <a:latin typeface="微软雅黑" panose="020B0503020204020204" pitchFamily="34" charset="-122"/>
                  <a:ea typeface="微软雅黑" panose="020B0503020204020204" pitchFamily="34" charset="-122"/>
                  <a:sym typeface="+mn-lt"/>
                </a:endParaRPr>
              </a:p>
            </p:txBody>
          </p:sp>
          <p:sp>
            <p:nvSpPr>
              <p:cNvPr id="50" name="TextBox 31"/>
              <p:cNvSpPr txBox="1"/>
              <p:nvPr/>
            </p:nvSpPr>
            <p:spPr>
              <a:xfrm>
                <a:off x="6880739" y="2708920"/>
                <a:ext cx="1000300" cy="56244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i="0" u="none" strike="noStrike" kern="1200" cap="none" spc="0" normalizeH="0" baseline="0" noProof="0" dirty="0">
                    <a:ln>
                      <a:noFill/>
                    </a:ln>
                    <a:solidFill>
                      <a:prstClr val="white"/>
                    </a:solidFill>
                    <a:effectLst/>
                    <a:uLnTx/>
                    <a:uFillTx/>
                    <a:latin typeface="微软雅黑" panose="020B0503020204020204" pitchFamily="34" charset="-122"/>
                    <a:cs typeface="+mn-ea"/>
                    <a:sym typeface="+mn-lt"/>
                  </a:rPr>
                  <a:t>20%</a:t>
                </a:r>
              </a:p>
            </p:txBody>
          </p:sp>
        </p:grpSp>
      </p:grpSp>
      <p:grpSp>
        <p:nvGrpSpPr>
          <p:cNvPr id="5" name="组合 4"/>
          <p:cNvGrpSpPr/>
          <p:nvPr/>
        </p:nvGrpSpPr>
        <p:grpSpPr>
          <a:xfrm>
            <a:off x="8516568" y="2418346"/>
            <a:ext cx="1542097" cy="1542097"/>
            <a:chOff x="9011291" y="2081698"/>
            <a:chExt cx="1878745" cy="1878745"/>
          </a:xfrm>
        </p:grpSpPr>
        <p:sp>
          <p:nvSpPr>
            <p:cNvPr id="41" name="Pie 12"/>
            <p:cNvSpPr/>
            <p:nvPr/>
          </p:nvSpPr>
          <p:spPr>
            <a:xfrm>
              <a:off x="9011291" y="2081698"/>
              <a:ext cx="1878745" cy="1878745"/>
            </a:xfrm>
            <a:prstGeom prst="pie">
              <a:avLst>
                <a:gd name="adj1" fmla="val 20443643"/>
                <a:gd name="adj2" fmla="val 1620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cs typeface="+mn-ea"/>
                <a:sym typeface="+mn-lt"/>
              </a:endParaRPr>
            </a:p>
          </p:txBody>
        </p:sp>
        <p:sp>
          <p:nvSpPr>
            <p:cNvPr id="47" name="Oval 7"/>
            <p:cNvSpPr/>
            <p:nvPr/>
          </p:nvSpPr>
          <p:spPr>
            <a:xfrm>
              <a:off x="9347940" y="2418347"/>
              <a:ext cx="1205448" cy="1205448"/>
            </a:xfrm>
            <a:prstGeom prst="ellips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1600" dirty="0">
                <a:solidFill>
                  <a:schemeClr val="tx2"/>
                </a:solidFill>
                <a:latin typeface="微软雅黑" panose="020B0503020204020204" pitchFamily="34" charset="-122"/>
                <a:ea typeface="微软雅黑" panose="020B0503020204020204" pitchFamily="34" charset="-122"/>
                <a:sym typeface="+mn-lt"/>
              </a:endParaRPr>
            </a:p>
          </p:txBody>
        </p:sp>
        <p:sp>
          <p:nvSpPr>
            <p:cNvPr id="51" name="TextBox 32"/>
            <p:cNvSpPr txBox="1"/>
            <p:nvPr/>
          </p:nvSpPr>
          <p:spPr>
            <a:xfrm>
              <a:off x="9450513" y="2708921"/>
              <a:ext cx="1000301" cy="56244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i="0" u="none" strike="noStrike" kern="1200" cap="none" spc="0" normalizeH="0" baseline="0" noProof="0" dirty="0">
                  <a:ln>
                    <a:noFill/>
                  </a:ln>
                  <a:solidFill>
                    <a:prstClr val="white"/>
                  </a:solidFill>
                  <a:effectLst/>
                  <a:uLnTx/>
                  <a:uFillTx/>
                  <a:latin typeface="微软雅黑" panose="020B0503020204020204" pitchFamily="34" charset="-122"/>
                  <a:cs typeface="+mn-ea"/>
                  <a:sym typeface="+mn-lt"/>
                </a:rPr>
                <a:t>83%</a:t>
              </a:r>
            </a:p>
          </p:txBody>
        </p:sp>
      </p:grpSp>
      <p:grpSp>
        <p:nvGrpSpPr>
          <p:cNvPr id="7" name="组合 6"/>
          <p:cNvGrpSpPr/>
          <p:nvPr/>
        </p:nvGrpSpPr>
        <p:grpSpPr>
          <a:xfrm>
            <a:off x="1792199" y="4228928"/>
            <a:ext cx="2146736" cy="1238080"/>
            <a:chOff x="1000276" y="4221088"/>
            <a:chExt cx="2146736" cy="1238080"/>
          </a:xfrm>
        </p:grpSpPr>
        <p:sp>
          <p:nvSpPr>
            <p:cNvPr id="52" name="TextBox 76"/>
            <p:cNvSpPr txBox="1"/>
            <p:nvPr/>
          </p:nvSpPr>
          <p:spPr>
            <a:xfrm>
              <a:off x="1044380" y="4221088"/>
              <a:ext cx="2058528" cy="307777"/>
            </a:xfrm>
            <a:prstGeom prst="rect">
              <a:avLst/>
            </a:prstGeom>
            <a:noFill/>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项目完成进度</a:t>
              </a:r>
            </a:p>
          </p:txBody>
        </p:sp>
        <p:sp>
          <p:nvSpPr>
            <p:cNvPr id="53" name="文本框 52"/>
            <p:cNvSpPr txBox="1"/>
            <p:nvPr/>
          </p:nvSpPr>
          <p:spPr>
            <a:xfrm>
              <a:off x="1000276" y="4535838"/>
              <a:ext cx="2146736" cy="923330"/>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此项评分占比</a:t>
              </a:r>
              <a:r>
                <a:rPr lang="en-US" altLang="zh-CN" sz="1200" dirty="0">
                  <a:solidFill>
                    <a:schemeClr val="bg1"/>
                  </a:solidFill>
                  <a:latin typeface="微软雅黑" panose="020B0503020204020204" pitchFamily="34" charset="-122"/>
                  <a:ea typeface="微软雅黑" panose="020B0503020204020204" pitchFamily="34" charset="-122"/>
                </a:rPr>
                <a:t>20%</a:t>
              </a:r>
              <a:r>
                <a:rPr lang="zh-CN" altLang="en-US" sz="1200" dirty="0">
                  <a:solidFill>
                    <a:schemeClr val="bg1"/>
                  </a:solidFill>
                  <a:latin typeface="微软雅黑" panose="020B0503020204020204" pitchFamily="34" charset="-122"/>
                  <a:ea typeface="微软雅黑" panose="020B0503020204020204" pitchFamily="34" charset="-122"/>
                </a:rPr>
                <a:t>，包含来宾接待、会场安排、安保措施、后勤等</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791350" y="858778"/>
            <a:ext cx="2067465" cy="553998"/>
            <a:chOff x="791350" y="858778"/>
            <a:chExt cx="2067465" cy="553998"/>
          </a:xfrm>
        </p:grpSpPr>
        <p:sp>
          <p:nvSpPr>
            <p:cNvPr id="36"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7" name="文本框 36"/>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grpSp>
        <p:nvGrpSpPr>
          <p:cNvPr id="38" name="组合 37"/>
          <p:cNvGrpSpPr/>
          <p:nvPr/>
        </p:nvGrpSpPr>
        <p:grpSpPr>
          <a:xfrm>
            <a:off x="3967439" y="4228928"/>
            <a:ext cx="2146736" cy="1238080"/>
            <a:chOff x="1000276" y="4221088"/>
            <a:chExt cx="2146736" cy="1238080"/>
          </a:xfrm>
        </p:grpSpPr>
        <p:sp>
          <p:nvSpPr>
            <p:cNvPr id="43" name="TextBox 76"/>
            <p:cNvSpPr txBox="1"/>
            <p:nvPr/>
          </p:nvSpPr>
          <p:spPr>
            <a:xfrm>
              <a:off x="1044380" y="4221088"/>
              <a:ext cx="2058528" cy="307777"/>
            </a:xfrm>
            <a:prstGeom prst="rect">
              <a:avLst/>
            </a:prstGeom>
            <a:noFill/>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项目完成进度</a:t>
              </a:r>
            </a:p>
          </p:txBody>
        </p:sp>
        <p:sp>
          <p:nvSpPr>
            <p:cNvPr id="61" name="文本框 60"/>
            <p:cNvSpPr txBox="1"/>
            <p:nvPr/>
          </p:nvSpPr>
          <p:spPr>
            <a:xfrm>
              <a:off x="1000276" y="4535838"/>
              <a:ext cx="2146736" cy="923330"/>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此项评分占比</a:t>
              </a:r>
              <a:r>
                <a:rPr lang="en-US" altLang="zh-CN" sz="1200" dirty="0">
                  <a:solidFill>
                    <a:schemeClr val="bg1"/>
                  </a:solidFill>
                  <a:latin typeface="微软雅黑" panose="020B0503020204020204" pitchFamily="34" charset="-122"/>
                  <a:ea typeface="微软雅黑" panose="020B0503020204020204" pitchFamily="34" charset="-122"/>
                </a:rPr>
                <a:t>20%</a:t>
              </a:r>
              <a:r>
                <a:rPr lang="zh-CN" altLang="en-US" sz="1200" dirty="0">
                  <a:solidFill>
                    <a:schemeClr val="bg1"/>
                  </a:solidFill>
                  <a:latin typeface="微软雅黑" panose="020B0503020204020204" pitchFamily="34" charset="-122"/>
                  <a:ea typeface="微软雅黑" panose="020B0503020204020204" pitchFamily="34" charset="-122"/>
                </a:rPr>
                <a:t>，包含来宾接待、会场安排、安保措施、后勤等</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62" name="组合 61"/>
          <p:cNvGrpSpPr/>
          <p:nvPr/>
        </p:nvGrpSpPr>
        <p:grpSpPr>
          <a:xfrm>
            <a:off x="6142679" y="4228928"/>
            <a:ext cx="2146736" cy="1238080"/>
            <a:chOff x="1000276" y="4221088"/>
            <a:chExt cx="2146736" cy="1238080"/>
          </a:xfrm>
        </p:grpSpPr>
        <p:sp>
          <p:nvSpPr>
            <p:cNvPr id="63" name="TextBox 76"/>
            <p:cNvSpPr txBox="1"/>
            <p:nvPr/>
          </p:nvSpPr>
          <p:spPr>
            <a:xfrm>
              <a:off x="1044380" y="4221088"/>
              <a:ext cx="2058528" cy="307777"/>
            </a:xfrm>
            <a:prstGeom prst="rect">
              <a:avLst/>
            </a:prstGeom>
            <a:noFill/>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项目完成进度</a:t>
              </a:r>
            </a:p>
          </p:txBody>
        </p:sp>
        <p:sp>
          <p:nvSpPr>
            <p:cNvPr id="64" name="文本框 63"/>
            <p:cNvSpPr txBox="1"/>
            <p:nvPr/>
          </p:nvSpPr>
          <p:spPr>
            <a:xfrm>
              <a:off x="1000276" y="4535838"/>
              <a:ext cx="2146736" cy="923330"/>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此项评分占比</a:t>
              </a:r>
              <a:r>
                <a:rPr lang="en-US" altLang="zh-CN" sz="1200" dirty="0">
                  <a:solidFill>
                    <a:schemeClr val="bg1"/>
                  </a:solidFill>
                  <a:latin typeface="微软雅黑" panose="020B0503020204020204" pitchFamily="34" charset="-122"/>
                  <a:ea typeface="微软雅黑" panose="020B0503020204020204" pitchFamily="34" charset="-122"/>
                </a:rPr>
                <a:t>20%</a:t>
              </a:r>
              <a:r>
                <a:rPr lang="zh-CN" altLang="en-US" sz="1200" dirty="0">
                  <a:solidFill>
                    <a:schemeClr val="bg1"/>
                  </a:solidFill>
                  <a:latin typeface="微软雅黑" panose="020B0503020204020204" pitchFamily="34" charset="-122"/>
                  <a:ea typeface="微软雅黑" panose="020B0503020204020204" pitchFamily="34" charset="-122"/>
                </a:rPr>
                <a:t>，包含来宾接待、会场安排、安保措施、后勤等</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65" name="组合 64"/>
          <p:cNvGrpSpPr/>
          <p:nvPr/>
        </p:nvGrpSpPr>
        <p:grpSpPr>
          <a:xfrm>
            <a:off x="8317919" y="4228928"/>
            <a:ext cx="2146736" cy="1238080"/>
            <a:chOff x="1000276" y="4221088"/>
            <a:chExt cx="2146736" cy="1238080"/>
          </a:xfrm>
        </p:grpSpPr>
        <p:sp>
          <p:nvSpPr>
            <p:cNvPr id="66" name="TextBox 76"/>
            <p:cNvSpPr txBox="1"/>
            <p:nvPr/>
          </p:nvSpPr>
          <p:spPr>
            <a:xfrm>
              <a:off x="1044380" y="4221088"/>
              <a:ext cx="2058528" cy="307777"/>
            </a:xfrm>
            <a:prstGeom prst="rect">
              <a:avLst/>
            </a:prstGeom>
            <a:noFill/>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项目完成进度</a:t>
              </a:r>
            </a:p>
          </p:txBody>
        </p:sp>
        <p:sp>
          <p:nvSpPr>
            <p:cNvPr id="67" name="文本框 66"/>
            <p:cNvSpPr txBox="1"/>
            <p:nvPr/>
          </p:nvSpPr>
          <p:spPr>
            <a:xfrm>
              <a:off x="1000276" y="4535838"/>
              <a:ext cx="2146736" cy="923330"/>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此项评分占比</a:t>
              </a:r>
              <a:r>
                <a:rPr lang="en-US" altLang="zh-CN" sz="1200" dirty="0">
                  <a:solidFill>
                    <a:schemeClr val="bg1"/>
                  </a:solidFill>
                  <a:latin typeface="微软雅黑" panose="020B0503020204020204" pitchFamily="34" charset="-122"/>
                  <a:ea typeface="微软雅黑" panose="020B0503020204020204" pitchFamily="34" charset="-122"/>
                </a:rPr>
                <a:t>20%</a:t>
              </a:r>
              <a:r>
                <a:rPr lang="zh-CN" altLang="en-US" sz="1200" dirty="0">
                  <a:solidFill>
                    <a:schemeClr val="bg1"/>
                  </a:solidFill>
                  <a:latin typeface="微软雅黑" panose="020B0503020204020204" pitchFamily="34" charset="-122"/>
                  <a:ea typeface="微软雅黑" panose="020B0503020204020204" pitchFamily="34" charset="-122"/>
                </a:rPr>
                <a:t>，包含来宾接待、会场安排、安保措施、后勤等</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anim calcmode="lin" valueType="num">
                                      <p:cBhvr>
                                        <p:cTn id="44" dur="1000" fill="hold"/>
                                        <p:tgtEl>
                                          <p:spTgt spid="62"/>
                                        </p:tgtEl>
                                        <p:attrNameLst>
                                          <p:attrName>ppt_x</p:attrName>
                                        </p:attrNameLst>
                                      </p:cBhvr>
                                      <p:tavLst>
                                        <p:tav tm="0">
                                          <p:val>
                                            <p:strVal val="#ppt_x"/>
                                          </p:val>
                                        </p:tav>
                                        <p:tav tm="100000">
                                          <p:val>
                                            <p:strVal val="#ppt_x"/>
                                          </p:val>
                                        </p:tav>
                                      </p:tavLst>
                                    </p:anim>
                                    <p:anim calcmode="lin" valueType="num">
                                      <p:cBhvr>
                                        <p:cTn id="45" dur="1000" fill="hold"/>
                                        <p:tgtEl>
                                          <p:spTgt spid="62"/>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42" presetClass="entr" presetSubtype="0" fill="hold" nodeType="after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fade">
                                      <p:cBhvr>
                                        <p:cTn id="49" dur="1000"/>
                                        <p:tgtEl>
                                          <p:spTgt spid="65"/>
                                        </p:tgtEl>
                                      </p:cBhvr>
                                    </p:animEffect>
                                    <p:anim calcmode="lin" valueType="num">
                                      <p:cBhvr>
                                        <p:cTn id="50" dur="1000" fill="hold"/>
                                        <p:tgtEl>
                                          <p:spTgt spid="65"/>
                                        </p:tgtEl>
                                        <p:attrNameLst>
                                          <p:attrName>ppt_x</p:attrName>
                                        </p:attrNameLst>
                                      </p:cBhvr>
                                      <p:tavLst>
                                        <p:tav tm="0">
                                          <p:val>
                                            <p:strVal val="#ppt_x"/>
                                          </p:val>
                                        </p:tav>
                                        <p:tav tm="100000">
                                          <p:val>
                                            <p:strVal val="#ppt_x"/>
                                          </p:val>
                                        </p:tav>
                                      </p:tavLst>
                                    </p:anim>
                                    <p:anim calcmode="lin" valueType="num">
                                      <p:cBhvr>
                                        <p:cTn id="5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 name="组合 2"/>
          <p:cNvGrpSpPr/>
          <p:nvPr/>
        </p:nvGrpSpPr>
        <p:grpSpPr>
          <a:xfrm>
            <a:off x="2252070" y="1844824"/>
            <a:ext cx="1824404" cy="2516376"/>
            <a:chOff x="2252070" y="1844824"/>
            <a:chExt cx="1824404" cy="2516376"/>
          </a:xfrm>
        </p:grpSpPr>
        <p:sp>
          <p:nvSpPr>
            <p:cNvPr id="74" name="Freeform 5"/>
            <p:cNvSpPr/>
            <p:nvPr/>
          </p:nvSpPr>
          <p:spPr bwMode="auto">
            <a:xfrm>
              <a:off x="2252070" y="2149955"/>
              <a:ext cx="1824404" cy="2211245"/>
            </a:xfrm>
            <a:custGeom>
              <a:avLst/>
              <a:gdLst>
                <a:gd name="T0" fmla="*/ 1551 w 3102"/>
                <a:gd name="T1" fmla="*/ 0 h 3756"/>
                <a:gd name="T2" fmla="*/ 3102 w 3102"/>
                <a:gd name="T3" fmla="*/ 1551 h 3756"/>
                <a:gd name="T4" fmla="*/ 2632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7" y="0"/>
                    <a:pt x="3102" y="695"/>
                    <a:pt x="3102" y="1551"/>
                  </a:cubicBezTo>
                  <a:cubicBezTo>
                    <a:pt x="3102" y="1987"/>
                    <a:pt x="2922" y="2381"/>
                    <a:pt x="2632" y="2662"/>
                  </a:cubicBezTo>
                  <a:cubicBezTo>
                    <a:pt x="2558" y="2748"/>
                    <a:pt x="1656" y="3650"/>
                    <a:pt x="1551" y="3756"/>
                  </a:cubicBezTo>
                  <a:cubicBezTo>
                    <a:pt x="1437" y="3642"/>
                    <a:pt x="576" y="2768"/>
                    <a:pt x="507" y="2698"/>
                  </a:cubicBezTo>
                  <a:cubicBezTo>
                    <a:pt x="195" y="2414"/>
                    <a:pt x="0" y="2006"/>
                    <a:pt x="0" y="1551"/>
                  </a:cubicBezTo>
                  <a:cubicBezTo>
                    <a:pt x="0" y="695"/>
                    <a:pt x="694" y="0"/>
                    <a:pt x="1551" y="0"/>
                  </a:cubicBezTo>
                  <a:close/>
                </a:path>
              </a:pathLst>
            </a:custGeom>
            <a:solidFill>
              <a:srgbClr val="C00000"/>
            </a:solidFill>
            <a:ln>
              <a:solidFill>
                <a:schemeClr val="tx2">
                  <a:lumMod val="75000"/>
                </a:schemeClr>
              </a:solidFill>
            </a:ln>
          </p:spPr>
          <p:txBody>
            <a:bodyPr vert="horz" wrap="square" lIns="91440" tIns="45720" rIns="91440" bIns="45720" numCol="1" anchor="t" anchorCtr="0" compatLnSpc="1"/>
            <a:lstStyle/>
            <a:p>
              <a:endParaRPr lang="zh-CN" altLang="en-US" sz="1400"/>
            </a:p>
          </p:txBody>
        </p:sp>
        <p:sp>
          <p:nvSpPr>
            <p:cNvPr id="75" name="Oval 6"/>
            <p:cNvSpPr>
              <a:spLocks noChangeArrowheads="1"/>
            </p:cNvSpPr>
            <p:nvPr/>
          </p:nvSpPr>
          <p:spPr bwMode="auto">
            <a:xfrm>
              <a:off x="2864886" y="1844824"/>
              <a:ext cx="598772" cy="598773"/>
            </a:xfrm>
            <a:prstGeom prst="ellipse">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sz="1400"/>
            </a:p>
          </p:txBody>
        </p:sp>
        <p:sp>
          <p:nvSpPr>
            <p:cNvPr id="84" name="TextBox 14"/>
            <p:cNvSpPr txBox="1"/>
            <p:nvPr/>
          </p:nvSpPr>
          <p:spPr>
            <a:xfrm>
              <a:off x="2461119" y="2514012"/>
              <a:ext cx="1406305" cy="307777"/>
            </a:xfrm>
            <a:prstGeom prst="rect">
              <a:avLst/>
            </a:prstGeom>
            <a:noFill/>
          </p:spPr>
          <p:txBody>
            <a:bodyPr wrap="square" rtlCol="0">
              <a:spAutoFit/>
            </a:bodyPr>
            <a:lstStyle/>
            <a:p>
              <a:pPr algn="ctr"/>
              <a:r>
                <a:rPr lang="zh-CN" altLang="en-US" sz="1400" b="1" dirty="0">
                  <a:solidFill>
                    <a:schemeClr val="bg2"/>
                  </a:solidFill>
                  <a:latin typeface="+mj-ea"/>
                  <a:ea typeface="+mj-ea"/>
                </a:rPr>
                <a:t>工作完成进度</a:t>
              </a:r>
            </a:p>
          </p:txBody>
        </p:sp>
        <p:sp>
          <p:nvSpPr>
            <p:cNvPr id="85" name="TextBox 15"/>
            <p:cNvSpPr txBox="1"/>
            <p:nvPr/>
          </p:nvSpPr>
          <p:spPr>
            <a:xfrm>
              <a:off x="2464994" y="2830414"/>
              <a:ext cx="1398556" cy="830997"/>
            </a:xfrm>
            <a:prstGeom prst="rect">
              <a:avLst/>
            </a:prstGeom>
            <a:noFill/>
          </p:spPr>
          <p:txBody>
            <a:bodyPr wrap="square" rtlCol="0">
              <a:spAutoFit/>
            </a:bodyPr>
            <a:lstStyle/>
            <a:p>
              <a:pPr algn="ctr"/>
              <a:r>
                <a:rPr lang="zh-CN" altLang="en-US" sz="1200" dirty="0">
                  <a:solidFill>
                    <a:schemeClr val="bg2"/>
                  </a:solidFill>
                  <a:latin typeface="+mn-ea"/>
                  <a:ea typeface="+mn-ea"/>
                </a:rPr>
                <a:t>请在这里输入段落文本内容请在这里输入段落文本内容</a:t>
              </a:r>
            </a:p>
          </p:txBody>
        </p:sp>
        <p:sp>
          <p:nvSpPr>
            <p:cNvPr id="86" name="文本框 85"/>
            <p:cNvSpPr txBox="1"/>
            <p:nvPr/>
          </p:nvSpPr>
          <p:spPr>
            <a:xfrm>
              <a:off x="2975924" y="1911200"/>
              <a:ext cx="486030" cy="400110"/>
            </a:xfrm>
            <a:prstGeom prst="rect">
              <a:avLst/>
            </a:prstGeom>
            <a:noFill/>
          </p:spPr>
          <p:txBody>
            <a:bodyPr wrap="none" rtlCol="0">
              <a:spAutoFit/>
            </a:bodyPr>
            <a:lstStyle/>
            <a:p>
              <a:r>
                <a:rPr lang="en-US" altLang="zh-CN" sz="2000" dirty="0">
                  <a:solidFill>
                    <a:schemeClr val="bg2"/>
                  </a:solidFill>
                  <a:latin typeface="微软雅黑" panose="020B0503020204020204" pitchFamily="34" charset="-122"/>
                </a:rPr>
                <a:t>01</a:t>
              </a:r>
              <a:endParaRPr lang="zh-CN" altLang="en-US" sz="2000" dirty="0">
                <a:solidFill>
                  <a:schemeClr val="bg2"/>
                </a:solidFill>
                <a:latin typeface="微软雅黑" panose="020B0503020204020204" pitchFamily="34" charset="-122"/>
              </a:endParaRPr>
            </a:p>
          </p:txBody>
        </p:sp>
      </p:grpSp>
      <p:grpSp>
        <p:nvGrpSpPr>
          <p:cNvPr id="5" name="组合 4"/>
          <p:cNvGrpSpPr/>
          <p:nvPr/>
        </p:nvGrpSpPr>
        <p:grpSpPr>
          <a:xfrm>
            <a:off x="5027616" y="1844824"/>
            <a:ext cx="1824404" cy="2516376"/>
            <a:chOff x="5027616" y="1844824"/>
            <a:chExt cx="1824404" cy="2516376"/>
          </a:xfrm>
        </p:grpSpPr>
        <p:sp>
          <p:nvSpPr>
            <p:cNvPr id="76" name="Freeform 7"/>
            <p:cNvSpPr/>
            <p:nvPr/>
          </p:nvSpPr>
          <p:spPr bwMode="auto">
            <a:xfrm>
              <a:off x="5027616" y="2149955"/>
              <a:ext cx="1824404" cy="2211245"/>
            </a:xfrm>
            <a:custGeom>
              <a:avLst/>
              <a:gdLst>
                <a:gd name="T0" fmla="*/ 1551 w 3102"/>
                <a:gd name="T1" fmla="*/ 0 h 3756"/>
                <a:gd name="T2" fmla="*/ 3102 w 3102"/>
                <a:gd name="T3" fmla="*/ 1551 h 3756"/>
                <a:gd name="T4" fmla="*/ 2633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8" y="0"/>
                    <a:pt x="3102" y="695"/>
                    <a:pt x="3102" y="1551"/>
                  </a:cubicBezTo>
                  <a:cubicBezTo>
                    <a:pt x="3102" y="1987"/>
                    <a:pt x="2922" y="2381"/>
                    <a:pt x="2633" y="2662"/>
                  </a:cubicBezTo>
                  <a:cubicBezTo>
                    <a:pt x="2558" y="2748"/>
                    <a:pt x="1657" y="3650"/>
                    <a:pt x="1551" y="3756"/>
                  </a:cubicBezTo>
                  <a:cubicBezTo>
                    <a:pt x="1437" y="3642"/>
                    <a:pt x="576" y="2768"/>
                    <a:pt x="507" y="2698"/>
                  </a:cubicBezTo>
                  <a:cubicBezTo>
                    <a:pt x="196" y="2414"/>
                    <a:pt x="0" y="2006"/>
                    <a:pt x="0" y="1551"/>
                  </a:cubicBezTo>
                  <a:cubicBezTo>
                    <a:pt x="0" y="695"/>
                    <a:pt x="695" y="0"/>
                    <a:pt x="1551" y="0"/>
                  </a:cubicBezTo>
                  <a:close/>
                </a:path>
              </a:pathLst>
            </a:custGeom>
            <a:solidFill>
              <a:srgbClr val="C00000"/>
            </a:solidFill>
            <a:ln>
              <a:solidFill>
                <a:schemeClr val="tx2">
                  <a:lumMod val="75000"/>
                </a:schemeClr>
              </a:solidFill>
            </a:ln>
          </p:spPr>
          <p:txBody>
            <a:bodyPr vert="horz" wrap="square" lIns="91440" tIns="45720" rIns="91440" bIns="45720" numCol="1" anchor="t" anchorCtr="0" compatLnSpc="1"/>
            <a:lstStyle/>
            <a:p>
              <a:endParaRPr lang="zh-CN" altLang="en-US" sz="1400"/>
            </a:p>
          </p:txBody>
        </p:sp>
        <p:sp>
          <p:nvSpPr>
            <p:cNvPr id="77" name="Oval 8"/>
            <p:cNvSpPr>
              <a:spLocks noChangeArrowheads="1"/>
            </p:cNvSpPr>
            <p:nvPr/>
          </p:nvSpPr>
          <p:spPr bwMode="auto">
            <a:xfrm>
              <a:off x="5640432" y="1844824"/>
              <a:ext cx="598772" cy="598773"/>
            </a:xfrm>
            <a:prstGeom prst="ellipse">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sz="1400"/>
            </a:p>
          </p:txBody>
        </p:sp>
        <p:sp>
          <p:nvSpPr>
            <p:cNvPr id="87" name="TextBox 14"/>
            <p:cNvSpPr txBox="1"/>
            <p:nvPr/>
          </p:nvSpPr>
          <p:spPr>
            <a:xfrm>
              <a:off x="5344897" y="2514012"/>
              <a:ext cx="1298252" cy="307777"/>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sz="1400" dirty="0">
                  <a:solidFill>
                    <a:schemeClr val="bg2"/>
                  </a:solidFill>
                </a:rPr>
                <a:t>工作完成进度</a:t>
              </a:r>
            </a:p>
          </p:txBody>
        </p:sp>
        <p:sp>
          <p:nvSpPr>
            <p:cNvPr id="88" name="TextBox 15"/>
            <p:cNvSpPr txBox="1"/>
            <p:nvPr/>
          </p:nvSpPr>
          <p:spPr>
            <a:xfrm>
              <a:off x="5244593" y="2830414"/>
              <a:ext cx="1398556" cy="830997"/>
            </a:xfrm>
            <a:prstGeom prst="rect">
              <a:avLst/>
            </a:prstGeom>
            <a:noFill/>
          </p:spPr>
          <p:txBody>
            <a:bodyPr wrap="square" rtlCol="0">
              <a:spAutoFit/>
            </a:bodyPr>
            <a:lstStyle/>
            <a:p>
              <a:pPr algn="ctr"/>
              <a:r>
                <a:rPr lang="zh-CN" altLang="en-US" sz="1200" dirty="0">
                  <a:solidFill>
                    <a:schemeClr val="bg2"/>
                  </a:solidFill>
                  <a:latin typeface="+mn-ea"/>
                  <a:ea typeface="+mn-ea"/>
                </a:rPr>
                <a:t>请在这里输入段落文本内容请在这里输入段落文本内容</a:t>
              </a:r>
            </a:p>
          </p:txBody>
        </p:sp>
        <p:sp>
          <p:nvSpPr>
            <p:cNvPr id="89" name="文本框 88"/>
            <p:cNvSpPr txBox="1"/>
            <p:nvPr/>
          </p:nvSpPr>
          <p:spPr>
            <a:xfrm>
              <a:off x="5732140" y="1911200"/>
              <a:ext cx="486030" cy="400110"/>
            </a:xfrm>
            <a:prstGeom prst="rect">
              <a:avLst/>
            </a:prstGeom>
            <a:noFill/>
          </p:spPr>
          <p:txBody>
            <a:bodyPr wrap="none" rtlCol="0">
              <a:spAutoFit/>
            </a:bodyPr>
            <a:lstStyle/>
            <a:p>
              <a:r>
                <a:rPr lang="en-US" altLang="zh-CN" sz="2000" dirty="0">
                  <a:solidFill>
                    <a:schemeClr val="bg2"/>
                  </a:solidFill>
                  <a:latin typeface="微软雅黑" panose="020B0503020204020204" pitchFamily="34" charset="-122"/>
                </a:rPr>
                <a:t>03</a:t>
              </a:r>
              <a:endParaRPr lang="zh-CN" altLang="en-US" sz="2000" dirty="0">
                <a:solidFill>
                  <a:schemeClr val="bg2"/>
                </a:solidFill>
                <a:latin typeface="微软雅黑" panose="020B0503020204020204" pitchFamily="34" charset="-122"/>
              </a:endParaRPr>
            </a:p>
          </p:txBody>
        </p:sp>
      </p:grpSp>
      <p:grpSp>
        <p:nvGrpSpPr>
          <p:cNvPr id="7" name="组合 6"/>
          <p:cNvGrpSpPr/>
          <p:nvPr/>
        </p:nvGrpSpPr>
        <p:grpSpPr>
          <a:xfrm>
            <a:off x="7803163" y="1844824"/>
            <a:ext cx="1824404" cy="2516376"/>
            <a:chOff x="7803163" y="1844824"/>
            <a:chExt cx="1824404" cy="2516376"/>
          </a:xfrm>
        </p:grpSpPr>
        <p:sp>
          <p:nvSpPr>
            <p:cNvPr id="78" name="Freeform 9"/>
            <p:cNvSpPr/>
            <p:nvPr/>
          </p:nvSpPr>
          <p:spPr bwMode="auto">
            <a:xfrm>
              <a:off x="7803163" y="2149955"/>
              <a:ext cx="1824404" cy="2211245"/>
            </a:xfrm>
            <a:custGeom>
              <a:avLst/>
              <a:gdLst>
                <a:gd name="T0" fmla="*/ 1551 w 3102"/>
                <a:gd name="T1" fmla="*/ 0 h 3756"/>
                <a:gd name="T2" fmla="*/ 3102 w 3102"/>
                <a:gd name="T3" fmla="*/ 1551 h 3756"/>
                <a:gd name="T4" fmla="*/ 2633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8" y="0"/>
                    <a:pt x="3102" y="695"/>
                    <a:pt x="3102" y="1551"/>
                  </a:cubicBezTo>
                  <a:cubicBezTo>
                    <a:pt x="3102" y="1987"/>
                    <a:pt x="2922" y="2381"/>
                    <a:pt x="2633" y="2662"/>
                  </a:cubicBezTo>
                  <a:cubicBezTo>
                    <a:pt x="2559" y="2748"/>
                    <a:pt x="1657" y="3650"/>
                    <a:pt x="1551" y="3756"/>
                  </a:cubicBezTo>
                  <a:cubicBezTo>
                    <a:pt x="1438" y="3642"/>
                    <a:pt x="576" y="2768"/>
                    <a:pt x="507" y="2698"/>
                  </a:cubicBezTo>
                  <a:cubicBezTo>
                    <a:pt x="196" y="2414"/>
                    <a:pt x="0" y="2006"/>
                    <a:pt x="0" y="1551"/>
                  </a:cubicBezTo>
                  <a:cubicBezTo>
                    <a:pt x="0" y="695"/>
                    <a:pt x="695" y="0"/>
                    <a:pt x="1551" y="0"/>
                  </a:cubicBezTo>
                  <a:close/>
                </a:path>
              </a:pathLst>
            </a:custGeom>
            <a:solidFill>
              <a:srgbClr val="C00000"/>
            </a:solidFill>
            <a:ln>
              <a:solidFill>
                <a:schemeClr val="tx2">
                  <a:lumMod val="75000"/>
                </a:schemeClr>
              </a:solidFill>
            </a:ln>
          </p:spPr>
          <p:txBody>
            <a:bodyPr vert="horz" wrap="square" lIns="91440" tIns="45720" rIns="91440" bIns="45720" numCol="1" anchor="t" anchorCtr="0" compatLnSpc="1"/>
            <a:lstStyle/>
            <a:p>
              <a:endParaRPr lang="zh-CN" altLang="en-US" sz="1400"/>
            </a:p>
          </p:txBody>
        </p:sp>
        <p:sp>
          <p:nvSpPr>
            <p:cNvPr id="79" name="Oval 10"/>
            <p:cNvSpPr>
              <a:spLocks noChangeArrowheads="1"/>
            </p:cNvSpPr>
            <p:nvPr/>
          </p:nvSpPr>
          <p:spPr bwMode="auto">
            <a:xfrm>
              <a:off x="8415979" y="1844824"/>
              <a:ext cx="598772" cy="598773"/>
            </a:xfrm>
            <a:prstGeom prst="ellipse">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sz="1400"/>
            </a:p>
          </p:txBody>
        </p:sp>
        <p:sp>
          <p:nvSpPr>
            <p:cNvPr id="90" name="TextBox 14"/>
            <p:cNvSpPr txBox="1"/>
            <p:nvPr/>
          </p:nvSpPr>
          <p:spPr>
            <a:xfrm>
              <a:off x="7990458" y="2514012"/>
              <a:ext cx="1398557" cy="307777"/>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sz="1400" dirty="0">
                  <a:solidFill>
                    <a:schemeClr val="bg2"/>
                  </a:solidFill>
                </a:rPr>
                <a:t>工作完成进度</a:t>
              </a:r>
            </a:p>
          </p:txBody>
        </p:sp>
        <p:sp>
          <p:nvSpPr>
            <p:cNvPr id="91" name="TextBox 15"/>
            <p:cNvSpPr txBox="1"/>
            <p:nvPr/>
          </p:nvSpPr>
          <p:spPr>
            <a:xfrm>
              <a:off x="7990459" y="2830414"/>
              <a:ext cx="1398556" cy="830997"/>
            </a:xfrm>
            <a:prstGeom prst="rect">
              <a:avLst/>
            </a:prstGeom>
            <a:noFill/>
          </p:spPr>
          <p:txBody>
            <a:bodyPr wrap="square" rtlCol="0">
              <a:spAutoFit/>
            </a:bodyPr>
            <a:lstStyle/>
            <a:p>
              <a:pPr algn="ctr"/>
              <a:r>
                <a:rPr lang="zh-CN" altLang="en-US" sz="1200" dirty="0">
                  <a:solidFill>
                    <a:schemeClr val="bg2"/>
                  </a:solidFill>
                  <a:latin typeface="+mn-ea"/>
                  <a:ea typeface="+mn-ea"/>
                </a:rPr>
                <a:t>请在这里输入段落文本内容请在这里输入段落文本内容</a:t>
              </a:r>
            </a:p>
          </p:txBody>
        </p:sp>
        <p:sp>
          <p:nvSpPr>
            <p:cNvPr id="92" name="文本框 91"/>
            <p:cNvSpPr txBox="1"/>
            <p:nvPr/>
          </p:nvSpPr>
          <p:spPr>
            <a:xfrm>
              <a:off x="8501389" y="1911200"/>
              <a:ext cx="486030" cy="400110"/>
            </a:xfrm>
            <a:prstGeom prst="rect">
              <a:avLst/>
            </a:prstGeom>
            <a:noFill/>
          </p:spPr>
          <p:txBody>
            <a:bodyPr wrap="none" rtlCol="0">
              <a:spAutoFit/>
            </a:bodyPr>
            <a:lstStyle/>
            <a:p>
              <a:r>
                <a:rPr lang="en-US" altLang="zh-CN" sz="2000" dirty="0">
                  <a:solidFill>
                    <a:schemeClr val="bg2"/>
                  </a:solidFill>
                  <a:latin typeface="微软雅黑" panose="020B0503020204020204" pitchFamily="34" charset="-122"/>
                </a:rPr>
                <a:t>05</a:t>
              </a:r>
              <a:endParaRPr lang="zh-CN" altLang="en-US" sz="2000" dirty="0">
                <a:solidFill>
                  <a:schemeClr val="bg2"/>
                </a:solidFill>
                <a:latin typeface="微软雅黑" panose="020B0503020204020204" pitchFamily="34" charset="-122"/>
              </a:endParaRPr>
            </a:p>
          </p:txBody>
        </p:sp>
      </p:grpSp>
      <p:grpSp>
        <p:nvGrpSpPr>
          <p:cNvPr id="4" name="组合 3"/>
          <p:cNvGrpSpPr/>
          <p:nvPr/>
        </p:nvGrpSpPr>
        <p:grpSpPr>
          <a:xfrm>
            <a:off x="3639843" y="3236320"/>
            <a:ext cx="1824404" cy="2465309"/>
            <a:chOff x="3639843" y="3236320"/>
            <a:chExt cx="1824404" cy="2465309"/>
          </a:xfrm>
        </p:grpSpPr>
        <p:sp>
          <p:nvSpPr>
            <p:cNvPr id="80" name="Freeform 11"/>
            <p:cNvSpPr/>
            <p:nvPr/>
          </p:nvSpPr>
          <p:spPr bwMode="auto">
            <a:xfrm>
              <a:off x="3639843" y="3236320"/>
              <a:ext cx="1824404" cy="2209969"/>
            </a:xfrm>
            <a:custGeom>
              <a:avLst/>
              <a:gdLst>
                <a:gd name="T0" fmla="*/ 1550 w 3101"/>
                <a:gd name="T1" fmla="*/ 3756 h 3756"/>
                <a:gd name="T2" fmla="*/ 3101 w 3101"/>
                <a:gd name="T3" fmla="*/ 2205 h 3756"/>
                <a:gd name="T4" fmla="*/ 2632 w 3101"/>
                <a:gd name="T5" fmla="*/ 1093 h 3756"/>
                <a:gd name="T6" fmla="*/ 1551 w 3101"/>
                <a:gd name="T7" fmla="*/ 0 h 3756"/>
                <a:gd name="T8" fmla="*/ 506 w 3101"/>
                <a:gd name="T9" fmla="*/ 1058 h 3756"/>
                <a:gd name="T10" fmla="*/ 0 w 3101"/>
                <a:gd name="T11" fmla="*/ 2205 h 3756"/>
                <a:gd name="T12" fmla="*/ 1550 w 3101"/>
                <a:gd name="T13" fmla="*/ 3756 h 3756"/>
              </a:gdLst>
              <a:ahLst/>
              <a:cxnLst>
                <a:cxn ang="0">
                  <a:pos x="T0" y="T1"/>
                </a:cxn>
                <a:cxn ang="0">
                  <a:pos x="T2" y="T3"/>
                </a:cxn>
                <a:cxn ang="0">
                  <a:pos x="T4" y="T5"/>
                </a:cxn>
                <a:cxn ang="0">
                  <a:pos x="T6" y="T7"/>
                </a:cxn>
                <a:cxn ang="0">
                  <a:pos x="T8" y="T9"/>
                </a:cxn>
                <a:cxn ang="0">
                  <a:pos x="T10" y="T11"/>
                </a:cxn>
                <a:cxn ang="0">
                  <a:pos x="T12" y="T13"/>
                </a:cxn>
              </a:cxnLst>
              <a:rect l="0" t="0" r="r" b="b"/>
              <a:pathLst>
                <a:path w="3101" h="3756">
                  <a:moveTo>
                    <a:pt x="1550" y="3756"/>
                  </a:moveTo>
                  <a:cubicBezTo>
                    <a:pt x="2407" y="3756"/>
                    <a:pt x="3101" y="3061"/>
                    <a:pt x="3101" y="2205"/>
                  </a:cubicBezTo>
                  <a:cubicBezTo>
                    <a:pt x="3101" y="1769"/>
                    <a:pt x="2922" y="1375"/>
                    <a:pt x="2632" y="1093"/>
                  </a:cubicBezTo>
                  <a:cubicBezTo>
                    <a:pt x="2558" y="1008"/>
                    <a:pt x="1656" y="106"/>
                    <a:pt x="1551" y="0"/>
                  </a:cubicBezTo>
                  <a:cubicBezTo>
                    <a:pt x="1437" y="114"/>
                    <a:pt x="575" y="988"/>
                    <a:pt x="506" y="1058"/>
                  </a:cubicBezTo>
                  <a:cubicBezTo>
                    <a:pt x="195" y="1342"/>
                    <a:pt x="0" y="1750"/>
                    <a:pt x="0" y="2205"/>
                  </a:cubicBezTo>
                  <a:cubicBezTo>
                    <a:pt x="0" y="3061"/>
                    <a:pt x="694" y="3756"/>
                    <a:pt x="1550" y="3756"/>
                  </a:cubicBezTo>
                  <a:close/>
                </a:path>
              </a:pathLst>
            </a:custGeom>
            <a:solidFill>
              <a:srgbClr val="433D3C"/>
            </a:solidFill>
            <a:ln>
              <a:solidFill>
                <a:schemeClr val="tx2">
                  <a:lumMod val="75000"/>
                </a:schemeClr>
              </a:solidFill>
            </a:ln>
          </p:spPr>
          <p:txBody>
            <a:bodyPr vert="horz" wrap="square" lIns="91440" tIns="45720" rIns="91440" bIns="45720" numCol="1" anchor="t" anchorCtr="0" compatLnSpc="1"/>
            <a:lstStyle/>
            <a:p>
              <a:endParaRPr lang="zh-CN" altLang="en-US" sz="1400"/>
            </a:p>
          </p:txBody>
        </p:sp>
        <p:sp>
          <p:nvSpPr>
            <p:cNvPr id="81" name="Oval 12"/>
            <p:cNvSpPr>
              <a:spLocks noChangeArrowheads="1"/>
            </p:cNvSpPr>
            <p:nvPr/>
          </p:nvSpPr>
          <p:spPr bwMode="auto">
            <a:xfrm>
              <a:off x="4252659" y="5102856"/>
              <a:ext cx="598772" cy="598773"/>
            </a:xfrm>
            <a:prstGeom prst="ellipse">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sz="1400"/>
            </a:p>
          </p:txBody>
        </p:sp>
        <p:sp>
          <p:nvSpPr>
            <p:cNvPr id="93" name="文本框 92"/>
            <p:cNvSpPr txBox="1"/>
            <p:nvPr/>
          </p:nvSpPr>
          <p:spPr>
            <a:xfrm>
              <a:off x="4322101" y="5177688"/>
              <a:ext cx="486030" cy="400110"/>
            </a:xfrm>
            <a:prstGeom prst="rect">
              <a:avLst/>
            </a:prstGeom>
            <a:noFill/>
          </p:spPr>
          <p:txBody>
            <a:bodyPr wrap="none" rtlCol="0">
              <a:spAutoFit/>
            </a:bodyPr>
            <a:lstStyle/>
            <a:p>
              <a:r>
                <a:rPr lang="en-US" altLang="zh-CN" sz="2000" dirty="0">
                  <a:solidFill>
                    <a:schemeClr val="bg2"/>
                  </a:solidFill>
                  <a:latin typeface="微软雅黑" panose="020B0503020204020204" pitchFamily="34" charset="-122"/>
                </a:rPr>
                <a:t>02</a:t>
              </a:r>
              <a:endParaRPr lang="zh-CN" altLang="en-US" sz="2000" dirty="0">
                <a:solidFill>
                  <a:schemeClr val="bg2"/>
                </a:solidFill>
                <a:latin typeface="微软雅黑" panose="020B0503020204020204" pitchFamily="34" charset="-122"/>
              </a:endParaRPr>
            </a:p>
          </p:txBody>
        </p:sp>
        <p:sp>
          <p:nvSpPr>
            <p:cNvPr id="95" name="TextBox 14"/>
            <p:cNvSpPr txBox="1"/>
            <p:nvPr/>
          </p:nvSpPr>
          <p:spPr>
            <a:xfrm>
              <a:off x="3941605" y="3884706"/>
              <a:ext cx="1298251" cy="307777"/>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sz="1400" dirty="0">
                  <a:solidFill>
                    <a:schemeClr val="bg2"/>
                  </a:solidFill>
                </a:rPr>
                <a:t>工作完成进度</a:t>
              </a:r>
            </a:p>
          </p:txBody>
        </p:sp>
        <p:sp>
          <p:nvSpPr>
            <p:cNvPr id="96" name="TextBox 15"/>
            <p:cNvSpPr txBox="1"/>
            <p:nvPr/>
          </p:nvSpPr>
          <p:spPr>
            <a:xfrm>
              <a:off x="3841300" y="4201108"/>
              <a:ext cx="1398556" cy="830997"/>
            </a:xfrm>
            <a:prstGeom prst="rect">
              <a:avLst/>
            </a:prstGeom>
            <a:noFill/>
          </p:spPr>
          <p:txBody>
            <a:bodyPr wrap="square" rtlCol="0">
              <a:spAutoFit/>
            </a:bodyPr>
            <a:lstStyle/>
            <a:p>
              <a:pPr algn="ctr"/>
              <a:r>
                <a:rPr lang="zh-CN" altLang="en-US" sz="1200" dirty="0">
                  <a:solidFill>
                    <a:schemeClr val="bg2"/>
                  </a:solidFill>
                  <a:latin typeface="+mn-ea"/>
                  <a:ea typeface="+mn-ea"/>
                </a:rPr>
                <a:t>请在这里输入段落文本内容请在这里输入段落文本内容</a:t>
              </a:r>
            </a:p>
          </p:txBody>
        </p:sp>
      </p:grpSp>
      <p:grpSp>
        <p:nvGrpSpPr>
          <p:cNvPr id="6" name="组合 5"/>
          <p:cNvGrpSpPr/>
          <p:nvPr/>
        </p:nvGrpSpPr>
        <p:grpSpPr>
          <a:xfrm>
            <a:off x="6415389" y="3236320"/>
            <a:ext cx="1824404" cy="2465309"/>
            <a:chOff x="6415389" y="3236320"/>
            <a:chExt cx="1824404" cy="2465309"/>
          </a:xfrm>
        </p:grpSpPr>
        <p:sp>
          <p:nvSpPr>
            <p:cNvPr id="82" name="Freeform 13"/>
            <p:cNvSpPr/>
            <p:nvPr/>
          </p:nvSpPr>
          <p:spPr bwMode="auto">
            <a:xfrm>
              <a:off x="6415389" y="3236320"/>
              <a:ext cx="1824404" cy="2209969"/>
            </a:xfrm>
            <a:custGeom>
              <a:avLst/>
              <a:gdLst>
                <a:gd name="T0" fmla="*/ 1551 w 3102"/>
                <a:gd name="T1" fmla="*/ 3756 h 3756"/>
                <a:gd name="T2" fmla="*/ 3102 w 3102"/>
                <a:gd name="T3" fmla="*/ 2205 h 3756"/>
                <a:gd name="T4" fmla="*/ 2632 w 3102"/>
                <a:gd name="T5" fmla="*/ 1093 h 3756"/>
                <a:gd name="T6" fmla="*/ 1551 w 3102"/>
                <a:gd name="T7" fmla="*/ 0 h 3756"/>
                <a:gd name="T8" fmla="*/ 507 w 3102"/>
                <a:gd name="T9" fmla="*/ 1058 h 3756"/>
                <a:gd name="T10" fmla="*/ 0 w 3102"/>
                <a:gd name="T11" fmla="*/ 2205 h 3756"/>
                <a:gd name="T12" fmla="*/ 1551 w 3102"/>
                <a:gd name="T13" fmla="*/ 3756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3756"/>
                  </a:moveTo>
                  <a:cubicBezTo>
                    <a:pt x="2407" y="3756"/>
                    <a:pt x="3102" y="3061"/>
                    <a:pt x="3102" y="2205"/>
                  </a:cubicBezTo>
                  <a:cubicBezTo>
                    <a:pt x="3102" y="1769"/>
                    <a:pt x="2922" y="1375"/>
                    <a:pt x="2632" y="1093"/>
                  </a:cubicBezTo>
                  <a:cubicBezTo>
                    <a:pt x="2558" y="1008"/>
                    <a:pt x="1656" y="106"/>
                    <a:pt x="1551" y="0"/>
                  </a:cubicBezTo>
                  <a:cubicBezTo>
                    <a:pt x="1437" y="114"/>
                    <a:pt x="576" y="988"/>
                    <a:pt x="507" y="1058"/>
                  </a:cubicBezTo>
                  <a:cubicBezTo>
                    <a:pt x="195" y="1342"/>
                    <a:pt x="0" y="1750"/>
                    <a:pt x="0" y="2205"/>
                  </a:cubicBezTo>
                  <a:cubicBezTo>
                    <a:pt x="0" y="3061"/>
                    <a:pt x="694" y="3756"/>
                    <a:pt x="1551" y="3756"/>
                  </a:cubicBezTo>
                  <a:close/>
                </a:path>
              </a:pathLst>
            </a:custGeom>
            <a:solidFill>
              <a:srgbClr val="433D3C"/>
            </a:solidFill>
            <a:ln>
              <a:solidFill>
                <a:schemeClr val="tx2">
                  <a:lumMod val="75000"/>
                </a:schemeClr>
              </a:solidFill>
            </a:ln>
          </p:spPr>
          <p:txBody>
            <a:bodyPr vert="horz" wrap="square" lIns="91440" tIns="45720" rIns="91440" bIns="45720" numCol="1" anchor="t" anchorCtr="0" compatLnSpc="1"/>
            <a:lstStyle/>
            <a:p>
              <a:endParaRPr lang="zh-CN" altLang="en-US" sz="1400"/>
            </a:p>
          </p:txBody>
        </p:sp>
        <p:sp>
          <p:nvSpPr>
            <p:cNvPr id="83" name="Oval 14"/>
            <p:cNvSpPr>
              <a:spLocks noChangeArrowheads="1"/>
            </p:cNvSpPr>
            <p:nvPr/>
          </p:nvSpPr>
          <p:spPr bwMode="auto">
            <a:xfrm>
              <a:off x="7028205" y="5102856"/>
              <a:ext cx="598772" cy="598773"/>
            </a:xfrm>
            <a:prstGeom prst="ellipse">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sz="1400"/>
            </a:p>
          </p:txBody>
        </p:sp>
        <p:sp>
          <p:nvSpPr>
            <p:cNvPr id="94" name="文本框 93"/>
            <p:cNvSpPr txBox="1"/>
            <p:nvPr/>
          </p:nvSpPr>
          <p:spPr>
            <a:xfrm>
              <a:off x="7111589" y="5170941"/>
              <a:ext cx="486030" cy="400110"/>
            </a:xfrm>
            <a:prstGeom prst="rect">
              <a:avLst/>
            </a:prstGeom>
            <a:noFill/>
          </p:spPr>
          <p:txBody>
            <a:bodyPr wrap="none" rtlCol="0">
              <a:spAutoFit/>
            </a:bodyPr>
            <a:lstStyle/>
            <a:p>
              <a:r>
                <a:rPr lang="en-US" altLang="zh-CN" sz="2000" dirty="0">
                  <a:solidFill>
                    <a:schemeClr val="bg2"/>
                  </a:solidFill>
                  <a:latin typeface="微软雅黑" panose="020B0503020204020204" pitchFamily="34" charset="-122"/>
                </a:rPr>
                <a:t>04</a:t>
              </a:r>
              <a:endParaRPr lang="zh-CN" altLang="en-US" sz="2000" dirty="0">
                <a:solidFill>
                  <a:schemeClr val="bg2"/>
                </a:solidFill>
                <a:latin typeface="微软雅黑" panose="020B0503020204020204" pitchFamily="34" charset="-122"/>
              </a:endParaRPr>
            </a:p>
          </p:txBody>
        </p:sp>
        <p:sp>
          <p:nvSpPr>
            <p:cNvPr id="97" name="TextBox 14"/>
            <p:cNvSpPr txBox="1"/>
            <p:nvPr/>
          </p:nvSpPr>
          <p:spPr>
            <a:xfrm>
              <a:off x="6748190" y="3884706"/>
              <a:ext cx="1298251" cy="307777"/>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sz="1400" dirty="0">
                  <a:solidFill>
                    <a:schemeClr val="bg2"/>
                  </a:solidFill>
                </a:rPr>
                <a:t>工作完成进度</a:t>
              </a:r>
            </a:p>
          </p:txBody>
        </p:sp>
        <p:sp>
          <p:nvSpPr>
            <p:cNvPr id="98" name="TextBox 15"/>
            <p:cNvSpPr txBox="1"/>
            <p:nvPr/>
          </p:nvSpPr>
          <p:spPr>
            <a:xfrm>
              <a:off x="6647885" y="4201108"/>
              <a:ext cx="1398556" cy="830997"/>
            </a:xfrm>
            <a:prstGeom prst="rect">
              <a:avLst/>
            </a:prstGeom>
            <a:noFill/>
          </p:spPr>
          <p:txBody>
            <a:bodyPr wrap="square" rtlCol="0">
              <a:spAutoFit/>
            </a:bodyPr>
            <a:lstStyle/>
            <a:p>
              <a:pPr algn="ctr"/>
              <a:r>
                <a:rPr lang="zh-CN" altLang="en-US" sz="1200" dirty="0">
                  <a:solidFill>
                    <a:schemeClr val="bg2"/>
                  </a:solidFill>
                  <a:latin typeface="+mn-ea"/>
                  <a:ea typeface="+mn-ea"/>
                </a:rPr>
                <a:t>请在这里输入段落文本内容请在这里输入段落文本内容</a:t>
              </a:r>
            </a:p>
          </p:txBody>
        </p:sp>
      </p:grpSp>
      <p:grpSp>
        <p:nvGrpSpPr>
          <p:cNvPr id="30" name="组合 29"/>
          <p:cNvGrpSpPr/>
          <p:nvPr/>
        </p:nvGrpSpPr>
        <p:grpSpPr>
          <a:xfrm>
            <a:off x="791350" y="858778"/>
            <a:ext cx="2067465" cy="553998"/>
            <a:chOff x="791350" y="858778"/>
            <a:chExt cx="2067465" cy="553998"/>
          </a:xfrm>
        </p:grpSpPr>
        <p:sp>
          <p:nvSpPr>
            <p:cNvPr id="31"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2" name="文本框 31"/>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3" name="Freeform 7"/>
          <p:cNvSpPr/>
          <p:nvPr/>
        </p:nvSpPr>
        <p:spPr bwMode="auto">
          <a:xfrm rot="21146637">
            <a:off x="853107" y="2715370"/>
            <a:ext cx="5753180" cy="2730276"/>
          </a:xfrm>
          <a:custGeom>
            <a:avLst/>
            <a:gdLst>
              <a:gd name="T0" fmla="*/ 0 w 1296"/>
              <a:gd name="T1" fmla="*/ 421 h 439"/>
              <a:gd name="T2" fmla="*/ 61 w 1296"/>
              <a:gd name="T3" fmla="*/ 427 h 439"/>
              <a:gd name="T4" fmla="*/ 221 w 1296"/>
              <a:gd name="T5" fmla="*/ 433 h 439"/>
              <a:gd name="T6" fmla="*/ 447 w 1296"/>
              <a:gd name="T7" fmla="*/ 422 h 439"/>
              <a:gd name="T8" fmla="*/ 573 w 1296"/>
              <a:gd name="T9" fmla="*/ 404 h 439"/>
              <a:gd name="T10" fmla="*/ 702 w 1296"/>
              <a:gd name="T11" fmla="*/ 377 h 439"/>
              <a:gd name="T12" fmla="*/ 828 w 1296"/>
              <a:gd name="T13" fmla="*/ 338 h 439"/>
              <a:gd name="T14" fmla="*/ 944 w 1296"/>
              <a:gd name="T15" fmla="*/ 288 h 439"/>
              <a:gd name="T16" fmla="*/ 1047 w 1296"/>
              <a:gd name="T17" fmla="*/ 229 h 439"/>
              <a:gd name="T18" fmla="*/ 1131 w 1296"/>
              <a:gd name="T19" fmla="*/ 165 h 439"/>
              <a:gd name="T20" fmla="*/ 1195 w 1296"/>
              <a:gd name="T21" fmla="*/ 102 h 439"/>
              <a:gd name="T22" fmla="*/ 1219 w 1296"/>
              <a:gd name="T23" fmla="*/ 74 h 439"/>
              <a:gd name="T24" fmla="*/ 1239 w 1296"/>
              <a:gd name="T25" fmla="*/ 50 h 439"/>
              <a:gd name="T26" fmla="*/ 1253 w 1296"/>
              <a:gd name="T27" fmla="*/ 29 h 439"/>
              <a:gd name="T28" fmla="*/ 1264 w 1296"/>
              <a:gd name="T29" fmla="*/ 13 h 439"/>
              <a:gd name="T30" fmla="*/ 1272 w 1296"/>
              <a:gd name="T31" fmla="*/ 0 h 439"/>
              <a:gd name="T32" fmla="*/ 1296 w 1296"/>
              <a:gd name="T33" fmla="*/ 16 h 439"/>
              <a:gd name="T34" fmla="*/ 1287 w 1296"/>
              <a:gd name="T35" fmla="*/ 29 h 439"/>
              <a:gd name="T36" fmla="*/ 1276 w 1296"/>
              <a:gd name="T37" fmla="*/ 45 h 439"/>
              <a:gd name="T38" fmla="*/ 1260 w 1296"/>
              <a:gd name="T39" fmla="*/ 66 h 439"/>
              <a:gd name="T40" fmla="*/ 1239 w 1296"/>
              <a:gd name="T41" fmla="*/ 91 h 439"/>
              <a:gd name="T42" fmla="*/ 1213 w 1296"/>
              <a:gd name="T43" fmla="*/ 120 h 439"/>
              <a:gd name="T44" fmla="*/ 1146 w 1296"/>
              <a:gd name="T45" fmla="*/ 183 h 439"/>
              <a:gd name="T46" fmla="*/ 1058 w 1296"/>
              <a:gd name="T47" fmla="*/ 247 h 439"/>
              <a:gd name="T48" fmla="*/ 953 w 1296"/>
              <a:gd name="T49" fmla="*/ 305 h 439"/>
              <a:gd name="T50" fmla="*/ 833 w 1296"/>
              <a:gd name="T51" fmla="*/ 354 h 439"/>
              <a:gd name="T52" fmla="*/ 706 w 1296"/>
              <a:gd name="T53" fmla="*/ 390 h 439"/>
              <a:gd name="T54" fmla="*/ 575 w 1296"/>
              <a:gd name="T55" fmla="*/ 415 h 439"/>
              <a:gd name="T56" fmla="*/ 448 w 1296"/>
              <a:gd name="T57" fmla="*/ 430 h 439"/>
              <a:gd name="T58" fmla="*/ 221 w 1296"/>
              <a:gd name="T59" fmla="*/ 437 h 439"/>
              <a:gd name="T60" fmla="*/ 60 w 1296"/>
              <a:gd name="T61" fmla="*/ 428 h 439"/>
              <a:gd name="T62" fmla="*/ 0 w 1296"/>
              <a:gd name="T63" fmla="*/ 421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6" h="439">
                <a:moveTo>
                  <a:pt x="0" y="421"/>
                </a:moveTo>
                <a:cubicBezTo>
                  <a:pt x="0" y="421"/>
                  <a:pt x="22" y="424"/>
                  <a:pt x="61" y="427"/>
                </a:cubicBezTo>
                <a:cubicBezTo>
                  <a:pt x="99" y="430"/>
                  <a:pt x="154" y="433"/>
                  <a:pt x="221" y="433"/>
                </a:cubicBezTo>
                <a:cubicBezTo>
                  <a:pt x="287" y="433"/>
                  <a:pt x="365" y="430"/>
                  <a:pt x="447" y="422"/>
                </a:cubicBezTo>
                <a:cubicBezTo>
                  <a:pt x="488" y="417"/>
                  <a:pt x="531" y="412"/>
                  <a:pt x="573" y="404"/>
                </a:cubicBezTo>
                <a:cubicBezTo>
                  <a:pt x="616" y="397"/>
                  <a:pt x="660" y="388"/>
                  <a:pt x="702" y="377"/>
                </a:cubicBezTo>
                <a:cubicBezTo>
                  <a:pt x="745" y="366"/>
                  <a:pt x="787" y="353"/>
                  <a:pt x="828" y="338"/>
                </a:cubicBezTo>
                <a:cubicBezTo>
                  <a:pt x="868" y="323"/>
                  <a:pt x="907" y="306"/>
                  <a:pt x="944" y="288"/>
                </a:cubicBezTo>
                <a:cubicBezTo>
                  <a:pt x="981" y="269"/>
                  <a:pt x="1015" y="249"/>
                  <a:pt x="1047" y="229"/>
                </a:cubicBezTo>
                <a:cubicBezTo>
                  <a:pt x="1078" y="208"/>
                  <a:pt x="1106" y="186"/>
                  <a:pt x="1131" y="165"/>
                </a:cubicBezTo>
                <a:cubicBezTo>
                  <a:pt x="1156" y="143"/>
                  <a:pt x="1177" y="122"/>
                  <a:pt x="1195" y="102"/>
                </a:cubicBezTo>
                <a:cubicBezTo>
                  <a:pt x="1204" y="93"/>
                  <a:pt x="1212" y="83"/>
                  <a:pt x="1219" y="74"/>
                </a:cubicBezTo>
                <a:cubicBezTo>
                  <a:pt x="1226" y="65"/>
                  <a:pt x="1233" y="57"/>
                  <a:pt x="1239" y="50"/>
                </a:cubicBezTo>
                <a:cubicBezTo>
                  <a:pt x="1244" y="42"/>
                  <a:pt x="1249" y="35"/>
                  <a:pt x="1253" y="29"/>
                </a:cubicBezTo>
                <a:cubicBezTo>
                  <a:pt x="1258" y="23"/>
                  <a:pt x="1261" y="18"/>
                  <a:pt x="1264" y="13"/>
                </a:cubicBezTo>
                <a:cubicBezTo>
                  <a:pt x="1270" y="5"/>
                  <a:pt x="1272" y="0"/>
                  <a:pt x="1272" y="0"/>
                </a:cubicBezTo>
                <a:cubicBezTo>
                  <a:pt x="1296" y="16"/>
                  <a:pt x="1296" y="16"/>
                  <a:pt x="1296" y="16"/>
                </a:cubicBezTo>
                <a:cubicBezTo>
                  <a:pt x="1296" y="16"/>
                  <a:pt x="1293" y="20"/>
                  <a:pt x="1287" y="29"/>
                </a:cubicBezTo>
                <a:cubicBezTo>
                  <a:pt x="1284" y="33"/>
                  <a:pt x="1280" y="39"/>
                  <a:pt x="1276" y="45"/>
                </a:cubicBezTo>
                <a:cubicBezTo>
                  <a:pt x="1271" y="51"/>
                  <a:pt x="1266" y="58"/>
                  <a:pt x="1260" y="66"/>
                </a:cubicBezTo>
                <a:cubicBezTo>
                  <a:pt x="1254" y="73"/>
                  <a:pt x="1247" y="82"/>
                  <a:pt x="1239" y="91"/>
                </a:cubicBezTo>
                <a:cubicBezTo>
                  <a:pt x="1231" y="100"/>
                  <a:pt x="1223" y="110"/>
                  <a:pt x="1213" y="120"/>
                </a:cubicBezTo>
                <a:cubicBezTo>
                  <a:pt x="1195" y="140"/>
                  <a:pt x="1172" y="161"/>
                  <a:pt x="1146" y="183"/>
                </a:cubicBezTo>
                <a:cubicBezTo>
                  <a:pt x="1120" y="204"/>
                  <a:pt x="1091" y="226"/>
                  <a:pt x="1058" y="247"/>
                </a:cubicBezTo>
                <a:cubicBezTo>
                  <a:pt x="1026" y="267"/>
                  <a:pt x="990" y="287"/>
                  <a:pt x="953" y="305"/>
                </a:cubicBezTo>
                <a:cubicBezTo>
                  <a:pt x="915" y="323"/>
                  <a:pt x="875" y="339"/>
                  <a:pt x="833" y="354"/>
                </a:cubicBezTo>
                <a:cubicBezTo>
                  <a:pt x="792" y="368"/>
                  <a:pt x="749" y="380"/>
                  <a:pt x="706" y="390"/>
                </a:cubicBezTo>
                <a:cubicBezTo>
                  <a:pt x="662" y="401"/>
                  <a:pt x="619" y="409"/>
                  <a:pt x="575" y="415"/>
                </a:cubicBezTo>
                <a:cubicBezTo>
                  <a:pt x="532" y="422"/>
                  <a:pt x="489" y="427"/>
                  <a:pt x="448" y="430"/>
                </a:cubicBezTo>
                <a:cubicBezTo>
                  <a:pt x="365" y="437"/>
                  <a:pt x="287" y="439"/>
                  <a:pt x="221" y="437"/>
                </a:cubicBezTo>
                <a:cubicBezTo>
                  <a:pt x="154" y="436"/>
                  <a:pt x="99" y="432"/>
                  <a:pt x="60" y="428"/>
                </a:cubicBezTo>
                <a:cubicBezTo>
                  <a:pt x="22" y="424"/>
                  <a:pt x="0" y="421"/>
                  <a:pt x="0" y="421"/>
                </a:cubicBezTo>
              </a:path>
            </a:pathLst>
          </a:custGeom>
          <a:solidFill>
            <a:schemeClr val="bg2">
              <a:lumMod val="85000"/>
            </a:schemeClr>
          </a:solidFill>
          <a:ln>
            <a:noFill/>
          </a:ln>
        </p:spPr>
        <p:txBody>
          <a:bodyPr/>
          <a:lstStyle/>
          <a:p>
            <a:pPr eaLnBrk="1" fontAlgn="auto" hangingPunct="1">
              <a:spcBef>
                <a:spcPts val="0"/>
              </a:spcBef>
              <a:spcAft>
                <a:spcPts val="0"/>
              </a:spcAft>
              <a:defRPr/>
            </a:pPr>
            <a:endParaRPr lang="en-US" sz="1400">
              <a:solidFill>
                <a:prstClr val="black"/>
              </a:solidFill>
              <a:cs typeface="+mn-ea"/>
              <a:sym typeface="+mn-lt"/>
            </a:endParaRPr>
          </a:p>
        </p:txBody>
      </p:sp>
      <p:pic>
        <p:nvPicPr>
          <p:cNvPr id="54" name="图片 29"/>
          <p:cNvPicPr>
            <a:picLocks noChangeAspect="1"/>
          </p:cNvPicPr>
          <p:nvPr/>
        </p:nvPicPr>
        <p:blipFill>
          <a:blip r:embed="rId3" cstate="screen"/>
          <a:srcRect/>
          <a:stretch>
            <a:fillRect/>
          </a:stretch>
        </p:blipFill>
        <p:spPr bwMode="auto">
          <a:xfrm rot="1291382">
            <a:off x="6179768" y="1097633"/>
            <a:ext cx="628046" cy="201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Oval 8"/>
          <p:cNvSpPr>
            <a:spLocks noChangeArrowheads="1"/>
          </p:cNvSpPr>
          <p:nvPr/>
        </p:nvSpPr>
        <p:spPr bwMode="auto">
          <a:xfrm>
            <a:off x="4433661" y="4694751"/>
            <a:ext cx="207048" cy="207048"/>
          </a:xfrm>
          <a:prstGeom prst="ellipse">
            <a:avLst/>
          </a:prstGeom>
          <a:solidFill>
            <a:srgbClr val="C00000"/>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sz="1400"/>
          </a:p>
        </p:txBody>
      </p:sp>
      <p:sp>
        <p:nvSpPr>
          <p:cNvPr id="56" name="Oval 10"/>
          <p:cNvSpPr>
            <a:spLocks noChangeArrowheads="1"/>
          </p:cNvSpPr>
          <p:nvPr/>
        </p:nvSpPr>
        <p:spPr bwMode="auto">
          <a:xfrm>
            <a:off x="5260474" y="3974223"/>
            <a:ext cx="216710" cy="218091"/>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sz="1400"/>
          </a:p>
        </p:txBody>
      </p:sp>
      <p:sp>
        <p:nvSpPr>
          <p:cNvPr id="57" name="Oval 12"/>
          <p:cNvSpPr>
            <a:spLocks noChangeArrowheads="1"/>
          </p:cNvSpPr>
          <p:nvPr/>
        </p:nvSpPr>
        <p:spPr bwMode="auto">
          <a:xfrm>
            <a:off x="5831927" y="3179158"/>
            <a:ext cx="247077" cy="247077"/>
          </a:xfrm>
          <a:prstGeom prst="ellipse">
            <a:avLst/>
          </a:prstGeom>
          <a:solidFill>
            <a:srgbClr val="C00000"/>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sz="1400"/>
          </a:p>
        </p:txBody>
      </p:sp>
      <p:sp>
        <p:nvSpPr>
          <p:cNvPr id="58" name="Oval 8"/>
          <p:cNvSpPr>
            <a:spLocks noChangeArrowheads="1"/>
          </p:cNvSpPr>
          <p:nvPr/>
        </p:nvSpPr>
        <p:spPr bwMode="auto">
          <a:xfrm>
            <a:off x="3125116" y="5324177"/>
            <a:ext cx="179442" cy="178061"/>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sz="1400"/>
          </a:p>
        </p:txBody>
      </p:sp>
      <p:sp>
        <p:nvSpPr>
          <p:cNvPr id="59" name="文本框 58"/>
          <p:cNvSpPr txBox="1"/>
          <p:nvPr/>
        </p:nvSpPr>
        <p:spPr>
          <a:xfrm>
            <a:off x="3486760" y="5378009"/>
            <a:ext cx="6998230" cy="461665"/>
          </a:xfrm>
          <a:prstGeom prst="rect">
            <a:avLst/>
          </a:prstGeom>
          <a:noFill/>
        </p:spPr>
        <p:txBody>
          <a:bodyPr>
            <a:spAutoFit/>
          </a:bodyPr>
          <a:lstStyle/>
          <a:p>
            <a:r>
              <a:rPr lang="zh-CN" altLang="en-US" sz="1200" dirty="0">
                <a:solidFill>
                  <a:schemeClr val="bg1"/>
                </a:solidFill>
                <a:latin typeface="+mj-ea"/>
                <a:ea typeface="+mj-ea"/>
              </a:rPr>
              <a:t>唯物主义者和实干家们最注重的就是客观务实，这是一种一切从实际出发的工作理念，脱离了实际的行动都是不切实际的。</a:t>
            </a:r>
          </a:p>
        </p:txBody>
      </p:sp>
      <p:grpSp>
        <p:nvGrpSpPr>
          <p:cNvPr id="2" name="组合 1"/>
          <p:cNvGrpSpPr/>
          <p:nvPr/>
        </p:nvGrpSpPr>
        <p:grpSpPr>
          <a:xfrm>
            <a:off x="1773782" y="4990139"/>
            <a:ext cx="1405167" cy="346460"/>
            <a:chOff x="1198563" y="5017382"/>
            <a:chExt cx="1616075" cy="398462"/>
          </a:xfrm>
        </p:grpSpPr>
        <p:sp>
          <p:nvSpPr>
            <p:cNvPr id="60" name="矩形: 圆角 36"/>
            <p:cNvSpPr>
              <a:spLocks noChangeArrowheads="1"/>
            </p:cNvSpPr>
            <p:nvPr/>
          </p:nvSpPr>
          <p:spPr bwMode="auto">
            <a:xfrm>
              <a:off x="1198563" y="5022144"/>
              <a:ext cx="1616075" cy="393700"/>
            </a:xfrm>
            <a:prstGeom prst="roundRect">
              <a:avLst>
                <a:gd name="adj" fmla="val 50000"/>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sz="1600"/>
            </a:p>
          </p:txBody>
        </p:sp>
        <p:sp>
          <p:nvSpPr>
            <p:cNvPr id="61" name="文本框 60"/>
            <p:cNvSpPr txBox="1"/>
            <p:nvPr/>
          </p:nvSpPr>
          <p:spPr>
            <a:xfrm>
              <a:off x="1509713" y="5017382"/>
              <a:ext cx="1038318" cy="353973"/>
            </a:xfrm>
            <a:prstGeom prst="rect">
              <a:avLst/>
            </a:prstGeom>
            <a:noFill/>
          </p:spPr>
          <p:txBody>
            <a:bodyPr wrap="none">
              <a:spAutoFit/>
            </a:bodyPr>
            <a:lstStyle/>
            <a:p>
              <a:pPr eaLnBrk="1" hangingPunct="1">
                <a:buFont typeface="Arial" panose="020B0604020202020204" pitchFamily="34" charset="0"/>
                <a:buNone/>
                <a:defRPr/>
              </a:pPr>
              <a:r>
                <a:rPr lang="zh-CN" altLang="en-US" sz="1400" dirty="0">
                  <a:solidFill>
                    <a:schemeClr val="bg2"/>
                  </a:solidFill>
                  <a:latin typeface="+mj-ea"/>
                  <a:ea typeface="+mj-ea"/>
                </a:rPr>
                <a:t>客观务实</a:t>
              </a:r>
            </a:p>
          </p:txBody>
        </p:sp>
      </p:grpSp>
      <p:sp>
        <p:nvSpPr>
          <p:cNvPr id="62" name="文本框 39"/>
          <p:cNvSpPr txBox="1">
            <a:spLocks noChangeArrowheads="1"/>
          </p:cNvSpPr>
          <p:nvPr/>
        </p:nvSpPr>
        <p:spPr bwMode="auto">
          <a:xfrm>
            <a:off x="4727670" y="4767907"/>
            <a:ext cx="57117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200" dirty="0">
                <a:solidFill>
                  <a:schemeClr val="bg1"/>
                </a:solidFill>
                <a:latin typeface="+mj-ea"/>
                <a:ea typeface="+mj-ea"/>
              </a:rPr>
              <a:t>在其位谋其政，在新岗位上努力将自身的业绩提升到一个新的层次，将自身的能力提升到一个新的层次。</a:t>
            </a:r>
          </a:p>
        </p:txBody>
      </p:sp>
      <p:sp>
        <p:nvSpPr>
          <p:cNvPr id="63" name="文本框 41"/>
          <p:cNvSpPr txBox="1">
            <a:spLocks noChangeArrowheads="1"/>
          </p:cNvSpPr>
          <p:nvPr/>
        </p:nvSpPr>
        <p:spPr bwMode="auto">
          <a:xfrm>
            <a:off x="5555863" y="4098452"/>
            <a:ext cx="48835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200" dirty="0">
                <a:solidFill>
                  <a:schemeClr val="bg1"/>
                </a:solidFill>
                <a:latin typeface="+mj-ea"/>
                <a:ea typeface="+mj-ea"/>
              </a:rPr>
              <a:t>坚决服务公司制定的发展大局，找准部门的位置，摆正自身的位置，做好该做的事，管好该管的人。</a:t>
            </a:r>
          </a:p>
        </p:txBody>
      </p:sp>
      <p:sp>
        <p:nvSpPr>
          <p:cNvPr id="64" name="文本框 43"/>
          <p:cNvSpPr txBox="1">
            <a:spLocks noChangeArrowheads="1"/>
          </p:cNvSpPr>
          <p:nvPr/>
        </p:nvSpPr>
        <p:spPr bwMode="auto">
          <a:xfrm>
            <a:off x="6203233" y="3293724"/>
            <a:ext cx="42362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200" dirty="0">
                <a:solidFill>
                  <a:schemeClr val="bg1"/>
                </a:solidFill>
                <a:latin typeface="+mj-ea"/>
                <a:ea typeface="+mj-ea"/>
              </a:rPr>
              <a:t>运用最新的科技手段和管理理念，结合部门现实状况，将部门的管理、业绩提升到一个新的层次。</a:t>
            </a:r>
          </a:p>
        </p:txBody>
      </p:sp>
      <p:grpSp>
        <p:nvGrpSpPr>
          <p:cNvPr id="3" name="组合 2"/>
          <p:cNvGrpSpPr/>
          <p:nvPr/>
        </p:nvGrpSpPr>
        <p:grpSpPr>
          <a:xfrm>
            <a:off x="3058861" y="4418686"/>
            <a:ext cx="1405167" cy="345080"/>
            <a:chOff x="2676525" y="4360157"/>
            <a:chExt cx="1616075" cy="396875"/>
          </a:xfrm>
        </p:grpSpPr>
        <p:sp>
          <p:nvSpPr>
            <p:cNvPr id="65" name="矩形: 圆角 44"/>
            <p:cNvSpPr>
              <a:spLocks noChangeArrowheads="1"/>
            </p:cNvSpPr>
            <p:nvPr/>
          </p:nvSpPr>
          <p:spPr bwMode="auto">
            <a:xfrm>
              <a:off x="2676525" y="4363332"/>
              <a:ext cx="1616075" cy="393700"/>
            </a:xfrm>
            <a:prstGeom prst="roundRect">
              <a:avLst>
                <a:gd name="adj" fmla="val 50000"/>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sz="1600"/>
            </a:p>
          </p:txBody>
        </p:sp>
        <p:sp>
          <p:nvSpPr>
            <p:cNvPr id="66" name="文本框 65"/>
            <p:cNvSpPr txBox="1"/>
            <p:nvPr/>
          </p:nvSpPr>
          <p:spPr>
            <a:xfrm>
              <a:off x="2959100" y="4360157"/>
              <a:ext cx="1038318" cy="353973"/>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sz="1400" b="0" dirty="0">
                  <a:solidFill>
                    <a:schemeClr val="bg2"/>
                  </a:solidFill>
                  <a:latin typeface="+mj-ea"/>
                  <a:ea typeface="+mj-ea"/>
                </a:rPr>
                <a:t>开拓进取</a:t>
              </a:r>
            </a:p>
          </p:txBody>
        </p:sp>
      </p:grpSp>
      <p:grpSp>
        <p:nvGrpSpPr>
          <p:cNvPr id="4" name="组合 3"/>
          <p:cNvGrpSpPr/>
          <p:nvPr/>
        </p:nvGrpSpPr>
        <p:grpSpPr>
          <a:xfrm>
            <a:off x="3816658" y="3735427"/>
            <a:ext cx="1405167" cy="343700"/>
            <a:chOff x="3548063" y="3574344"/>
            <a:chExt cx="1616075" cy="395288"/>
          </a:xfrm>
        </p:grpSpPr>
        <p:sp>
          <p:nvSpPr>
            <p:cNvPr id="67" name="矩形: 圆角 46"/>
            <p:cNvSpPr>
              <a:spLocks noChangeArrowheads="1"/>
            </p:cNvSpPr>
            <p:nvPr/>
          </p:nvSpPr>
          <p:spPr bwMode="auto">
            <a:xfrm>
              <a:off x="3548063" y="3575932"/>
              <a:ext cx="1616075" cy="393700"/>
            </a:xfrm>
            <a:prstGeom prst="roundRect">
              <a:avLst>
                <a:gd name="adj" fmla="val 50000"/>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sz="1600"/>
            </a:p>
          </p:txBody>
        </p:sp>
        <p:sp>
          <p:nvSpPr>
            <p:cNvPr id="68" name="文本框 67"/>
            <p:cNvSpPr txBox="1"/>
            <p:nvPr/>
          </p:nvSpPr>
          <p:spPr>
            <a:xfrm>
              <a:off x="3832225" y="3574344"/>
              <a:ext cx="1038318" cy="353973"/>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sz="1400" b="0" dirty="0">
                  <a:solidFill>
                    <a:schemeClr val="bg2"/>
                  </a:solidFill>
                  <a:latin typeface="+mj-ea"/>
                  <a:ea typeface="+mj-ea"/>
                </a:rPr>
                <a:t>服务大局</a:t>
              </a:r>
            </a:p>
          </p:txBody>
        </p:sp>
      </p:grpSp>
      <p:grpSp>
        <p:nvGrpSpPr>
          <p:cNvPr id="5" name="组合 4"/>
          <p:cNvGrpSpPr/>
          <p:nvPr/>
        </p:nvGrpSpPr>
        <p:grpSpPr>
          <a:xfrm>
            <a:off x="4390871" y="2951404"/>
            <a:ext cx="1405167" cy="342320"/>
            <a:chOff x="4208463" y="2672644"/>
            <a:chExt cx="1616075" cy="393700"/>
          </a:xfrm>
        </p:grpSpPr>
        <p:sp>
          <p:nvSpPr>
            <p:cNvPr id="69" name="矩形: 圆角 48"/>
            <p:cNvSpPr>
              <a:spLocks noChangeArrowheads="1"/>
            </p:cNvSpPr>
            <p:nvPr/>
          </p:nvSpPr>
          <p:spPr bwMode="auto">
            <a:xfrm>
              <a:off x="4208463" y="2672644"/>
              <a:ext cx="1616075" cy="393700"/>
            </a:xfrm>
            <a:prstGeom prst="roundRect">
              <a:avLst>
                <a:gd name="adj" fmla="val 50000"/>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sz="1600"/>
            </a:p>
          </p:txBody>
        </p:sp>
        <p:sp>
          <p:nvSpPr>
            <p:cNvPr id="70" name="文本框 69"/>
            <p:cNvSpPr txBox="1"/>
            <p:nvPr/>
          </p:nvSpPr>
          <p:spPr>
            <a:xfrm>
              <a:off x="4494213" y="2683757"/>
              <a:ext cx="1038318" cy="35397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sz="1400" b="0" dirty="0">
                  <a:solidFill>
                    <a:schemeClr val="bg2"/>
                  </a:solidFill>
                  <a:latin typeface="+mj-ea"/>
                  <a:ea typeface="+mj-ea"/>
                </a:rPr>
                <a:t>科学管理</a:t>
              </a:r>
            </a:p>
          </p:txBody>
        </p:sp>
      </p:grpSp>
      <p:sp>
        <p:nvSpPr>
          <p:cNvPr id="71" name="TextBox 22"/>
          <p:cNvSpPr txBox="1"/>
          <p:nvPr/>
        </p:nvSpPr>
        <p:spPr>
          <a:xfrm>
            <a:off x="1522131" y="2551249"/>
            <a:ext cx="1897942" cy="923330"/>
          </a:xfrm>
          <a:prstGeom prst="rect">
            <a:avLst/>
          </a:prstGeom>
          <a:noFill/>
        </p:spPr>
        <p:txBody>
          <a:bodyPr>
            <a:spAutoFit/>
          </a:bodyPr>
          <a:lstStyle/>
          <a:p>
            <a:pPr algn="ctr" eaLnBrk="1" hangingPunct="1">
              <a:lnSpc>
                <a:spcPct val="150000"/>
              </a:lnSpc>
              <a:buFont typeface="Arial" panose="020B0604020202020204" pitchFamily="34" charset="0"/>
              <a:buNone/>
              <a:defRPr/>
            </a:pPr>
            <a:r>
              <a:rPr lang="zh-CN" altLang="en-US" b="1" dirty="0">
                <a:solidFill>
                  <a:schemeClr val="bg1"/>
                </a:solidFill>
                <a:latin typeface="+mj-ea"/>
                <a:ea typeface="+mj-ea"/>
              </a:rPr>
              <a:t>四个工作思想</a:t>
            </a:r>
            <a:endParaRPr lang="en-US" altLang="zh-CN" b="1" dirty="0">
              <a:solidFill>
                <a:schemeClr val="bg1"/>
              </a:solidFill>
              <a:latin typeface="+mj-ea"/>
              <a:ea typeface="+mj-ea"/>
            </a:endParaRPr>
          </a:p>
          <a:p>
            <a:pPr algn="ctr" eaLnBrk="1" hangingPunct="1">
              <a:lnSpc>
                <a:spcPct val="150000"/>
              </a:lnSpc>
              <a:buFont typeface="Arial" panose="020B0604020202020204" pitchFamily="34" charset="0"/>
              <a:buNone/>
              <a:defRPr/>
            </a:pPr>
            <a:r>
              <a:rPr lang="zh-CN" altLang="en-US" b="1" dirty="0">
                <a:solidFill>
                  <a:schemeClr val="bg1"/>
                </a:solidFill>
                <a:latin typeface="+mj-ea"/>
                <a:ea typeface="+mj-ea"/>
              </a:rPr>
              <a:t>贯穿全盘工作</a:t>
            </a:r>
          </a:p>
        </p:txBody>
      </p:sp>
      <p:grpSp>
        <p:nvGrpSpPr>
          <p:cNvPr id="28" name="组合 27"/>
          <p:cNvGrpSpPr/>
          <p:nvPr/>
        </p:nvGrpSpPr>
        <p:grpSpPr>
          <a:xfrm>
            <a:off x="791350" y="858778"/>
            <a:ext cx="2067465" cy="553998"/>
            <a:chOff x="791350" y="858778"/>
            <a:chExt cx="2067465" cy="553998"/>
          </a:xfrm>
        </p:grpSpPr>
        <p:sp>
          <p:nvSpPr>
            <p:cNvPr id="29"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0" name="文本框 29"/>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0-#ppt_w/2"/>
                                          </p:val>
                                        </p:tav>
                                        <p:tav tm="100000">
                                          <p:val>
                                            <p:strVal val="#ppt_x"/>
                                          </p:val>
                                        </p:tav>
                                      </p:tavLst>
                                    </p:anim>
                                    <p:anim calcmode="lin" valueType="num">
                                      <p:cBhvr additive="base">
                                        <p:cTn id="8" dur="500" fill="hold"/>
                                        <p:tgtEl>
                                          <p:spTgt spid="54"/>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left)">
                                      <p:cBhvr>
                                        <p:cTn id="11" dur="500"/>
                                        <p:tgtEl>
                                          <p:spTgt spid="53"/>
                                        </p:tgtEl>
                                      </p:cBhvr>
                                    </p:animEffect>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p:cTn id="15" dur="500" fill="hold"/>
                                        <p:tgtEl>
                                          <p:spTgt spid="58"/>
                                        </p:tgtEl>
                                        <p:attrNameLst>
                                          <p:attrName>ppt_w</p:attrName>
                                        </p:attrNameLst>
                                      </p:cBhvr>
                                      <p:tavLst>
                                        <p:tav tm="0">
                                          <p:val>
                                            <p:fltVal val="0"/>
                                          </p:val>
                                        </p:tav>
                                        <p:tav tm="100000">
                                          <p:val>
                                            <p:strVal val="#ppt_w"/>
                                          </p:val>
                                        </p:tav>
                                      </p:tavLst>
                                    </p:anim>
                                    <p:anim calcmode="lin" valueType="num">
                                      <p:cBhvr>
                                        <p:cTn id="16" dur="500" fill="hold"/>
                                        <p:tgtEl>
                                          <p:spTgt spid="58"/>
                                        </p:tgtEl>
                                        <p:attrNameLst>
                                          <p:attrName>ppt_h</p:attrName>
                                        </p:attrNameLst>
                                      </p:cBhvr>
                                      <p:tavLst>
                                        <p:tav tm="0">
                                          <p:val>
                                            <p:fltVal val="0"/>
                                          </p:val>
                                        </p:tav>
                                        <p:tav tm="100000">
                                          <p:val>
                                            <p:strVal val="#ppt_h"/>
                                          </p:val>
                                        </p:tav>
                                      </p:tavLst>
                                    </p:anim>
                                    <p:animEffect transition="in" filter="fade">
                                      <p:cBhvr>
                                        <p:cTn id="17" dur="500"/>
                                        <p:tgtEl>
                                          <p:spTgt spid="58"/>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 calcmode="lin" valueType="num">
                                      <p:cBhvr>
                                        <p:cTn id="20" dur="500" fill="hold"/>
                                        <p:tgtEl>
                                          <p:spTgt spid="55"/>
                                        </p:tgtEl>
                                        <p:attrNameLst>
                                          <p:attrName>ppt_w</p:attrName>
                                        </p:attrNameLst>
                                      </p:cBhvr>
                                      <p:tavLst>
                                        <p:tav tm="0">
                                          <p:val>
                                            <p:fltVal val="0"/>
                                          </p:val>
                                        </p:tav>
                                        <p:tav tm="100000">
                                          <p:val>
                                            <p:strVal val="#ppt_w"/>
                                          </p:val>
                                        </p:tav>
                                      </p:tavLst>
                                    </p:anim>
                                    <p:anim calcmode="lin" valueType="num">
                                      <p:cBhvr>
                                        <p:cTn id="21" dur="500" fill="hold"/>
                                        <p:tgtEl>
                                          <p:spTgt spid="55"/>
                                        </p:tgtEl>
                                        <p:attrNameLst>
                                          <p:attrName>ppt_h</p:attrName>
                                        </p:attrNameLst>
                                      </p:cBhvr>
                                      <p:tavLst>
                                        <p:tav tm="0">
                                          <p:val>
                                            <p:fltVal val="0"/>
                                          </p:val>
                                        </p:tav>
                                        <p:tav tm="100000">
                                          <p:val>
                                            <p:strVal val="#ppt_h"/>
                                          </p:val>
                                        </p:tav>
                                      </p:tavLst>
                                    </p:anim>
                                    <p:animEffect transition="in" filter="fade">
                                      <p:cBhvr>
                                        <p:cTn id="22" dur="500"/>
                                        <p:tgtEl>
                                          <p:spTgt spid="55"/>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anim calcmode="lin" valueType="num">
                                      <p:cBhvr>
                                        <p:cTn id="25" dur="500" fill="hold"/>
                                        <p:tgtEl>
                                          <p:spTgt spid="56"/>
                                        </p:tgtEl>
                                        <p:attrNameLst>
                                          <p:attrName>ppt_w</p:attrName>
                                        </p:attrNameLst>
                                      </p:cBhvr>
                                      <p:tavLst>
                                        <p:tav tm="0">
                                          <p:val>
                                            <p:fltVal val="0"/>
                                          </p:val>
                                        </p:tav>
                                        <p:tav tm="100000">
                                          <p:val>
                                            <p:strVal val="#ppt_w"/>
                                          </p:val>
                                        </p:tav>
                                      </p:tavLst>
                                    </p:anim>
                                    <p:anim calcmode="lin" valueType="num">
                                      <p:cBhvr>
                                        <p:cTn id="26" dur="500" fill="hold"/>
                                        <p:tgtEl>
                                          <p:spTgt spid="56"/>
                                        </p:tgtEl>
                                        <p:attrNameLst>
                                          <p:attrName>ppt_h</p:attrName>
                                        </p:attrNameLst>
                                      </p:cBhvr>
                                      <p:tavLst>
                                        <p:tav tm="0">
                                          <p:val>
                                            <p:fltVal val="0"/>
                                          </p:val>
                                        </p:tav>
                                        <p:tav tm="100000">
                                          <p:val>
                                            <p:strVal val="#ppt_h"/>
                                          </p:val>
                                        </p:tav>
                                      </p:tavLst>
                                    </p:anim>
                                    <p:animEffect transition="in" filter="fade">
                                      <p:cBhvr>
                                        <p:cTn id="27" dur="500"/>
                                        <p:tgtEl>
                                          <p:spTgt spid="56"/>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57"/>
                                        </p:tgtEl>
                                        <p:attrNameLst>
                                          <p:attrName>style.visibility</p:attrName>
                                        </p:attrNameLst>
                                      </p:cBhvr>
                                      <p:to>
                                        <p:strVal val="visible"/>
                                      </p:to>
                                    </p:set>
                                    <p:anim calcmode="lin" valueType="num">
                                      <p:cBhvr>
                                        <p:cTn id="30" dur="500" fill="hold"/>
                                        <p:tgtEl>
                                          <p:spTgt spid="57"/>
                                        </p:tgtEl>
                                        <p:attrNameLst>
                                          <p:attrName>ppt_w</p:attrName>
                                        </p:attrNameLst>
                                      </p:cBhvr>
                                      <p:tavLst>
                                        <p:tav tm="0">
                                          <p:val>
                                            <p:fltVal val="0"/>
                                          </p:val>
                                        </p:tav>
                                        <p:tav tm="100000">
                                          <p:val>
                                            <p:strVal val="#ppt_w"/>
                                          </p:val>
                                        </p:tav>
                                      </p:tavLst>
                                    </p:anim>
                                    <p:anim calcmode="lin" valueType="num">
                                      <p:cBhvr>
                                        <p:cTn id="31" dur="500" fill="hold"/>
                                        <p:tgtEl>
                                          <p:spTgt spid="57"/>
                                        </p:tgtEl>
                                        <p:attrNameLst>
                                          <p:attrName>ppt_h</p:attrName>
                                        </p:attrNameLst>
                                      </p:cBhvr>
                                      <p:tavLst>
                                        <p:tav tm="0">
                                          <p:val>
                                            <p:fltVal val="0"/>
                                          </p:val>
                                        </p:tav>
                                        <p:tav tm="100000">
                                          <p:val>
                                            <p:strVal val="#ppt_h"/>
                                          </p:val>
                                        </p:tav>
                                      </p:tavLst>
                                    </p:anim>
                                    <p:animEffect transition="in" filter="fade">
                                      <p:cBhvr>
                                        <p:cTn id="32" dur="500"/>
                                        <p:tgtEl>
                                          <p:spTgt spid="57"/>
                                        </p:tgtEl>
                                      </p:cBhvr>
                                    </p:animEffect>
                                  </p:childTnLst>
                                </p:cTn>
                              </p:par>
                              <p:par>
                                <p:cTn id="33" presetID="53" presetClass="entr" presetSubtype="16"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par>
                                <p:cTn id="38" presetID="53" presetClass="entr" presetSubtype="16" fill="hold" nodeType="with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fltVal val="0"/>
                                          </p:val>
                                        </p:tav>
                                        <p:tav tm="100000">
                                          <p:val>
                                            <p:strVal val="#ppt_h"/>
                                          </p:val>
                                        </p:tav>
                                      </p:tavLst>
                                    </p:anim>
                                    <p:animEffect transition="in" filter="fade">
                                      <p:cBhvr>
                                        <p:cTn id="42" dur="500"/>
                                        <p:tgtEl>
                                          <p:spTgt spid="4"/>
                                        </p:tgtEl>
                                      </p:cBhvr>
                                    </p:animEffect>
                                  </p:childTnLst>
                                </p:cTn>
                              </p:par>
                              <p:par>
                                <p:cTn id="43" presetID="53" presetClass="entr" presetSubtype="16" fill="hold" nodeType="with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p:cTn id="45" dur="500" fill="hold"/>
                                        <p:tgtEl>
                                          <p:spTgt spid="3"/>
                                        </p:tgtEl>
                                        <p:attrNameLst>
                                          <p:attrName>ppt_w</p:attrName>
                                        </p:attrNameLst>
                                      </p:cBhvr>
                                      <p:tavLst>
                                        <p:tav tm="0">
                                          <p:val>
                                            <p:fltVal val="0"/>
                                          </p:val>
                                        </p:tav>
                                        <p:tav tm="100000">
                                          <p:val>
                                            <p:strVal val="#ppt_w"/>
                                          </p:val>
                                        </p:tav>
                                      </p:tavLst>
                                    </p:anim>
                                    <p:anim calcmode="lin" valueType="num">
                                      <p:cBhvr>
                                        <p:cTn id="46" dur="500" fill="hold"/>
                                        <p:tgtEl>
                                          <p:spTgt spid="3"/>
                                        </p:tgtEl>
                                        <p:attrNameLst>
                                          <p:attrName>ppt_h</p:attrName>
                                        </p:attrNameLst>
                                      </p:cBhvr>
                                      <p:tavLst>
                                        <p:tav tm="0">
                                          <p:val>
                                            <p:fltVal val="0"/>
                                          </p:val>
                                        </p:tav>
                                        <p:tav tm="100000">
                                          <p:val>
                                            <p:strVal val="#ppt_h"/>
                                          </p:val>
                                        </p:tav>
                                      </p:tavLst>
                                    </p:anim>
                                    <p:animEffect transition="in" filter="fade">
                                      <p:cBhvr>
                                        <p:cTn id="47" dur="500"/>
                                        <p:tgtEl>
                                          <p:spTgt spid="3"/>
                                        </p:tgtEl>
                                      </p:cBhvr>
                                    </p:animEffect>
                                  </p:childTnLst>
                                </p:cTn>
                              </p:par>
                              <p:par>
                                <p:cTn id="48" presetID="53" presetClass="entr" presetSubtype="16" fill="hold" nodeType="with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p:cTn id="50" dur="500" fill="hold"/>
                                        <p:tgtEl>
                                          <p:spTgt spid="2"/>
                                        </p:tgtEl>
                                        <p:attrNameLst>
                                          <p:attrName>ppt_w</p:attrName>
                                        </p:attrNameLst>
                                      </p:cBhvr>
                                      <p:tavLst>
                                        <p:tav tm="0">
                                          <p:val>
                                            <p:fltVal val="0"/>
                                          </p:val>
                                        </p:tav>
                                        <p:tav tm="100000">
                                          <p:val>
                                            <p:strVal val="#ppt_w"/>
                                          </p:val>
                                        </p:tav>
                                      </p:tavLst>
                                    </p:anim>
                                    <p:anim calcmode="lin" valueType="num">
                                      <p:cBhvr>
                                        <p:cTn id="51" dur="500" fill="hold"/>
                                        <p:tgtEl>
                                          <p:spTgt spid="2"/>
                                        </p:tgtEl>
                                        <p:attrNameLst>
                                          <p:attrName>ppt_h</p:attrName>
                                        </p:attrNameLst>
                                      </p:cBhvr>
                                      <p:tavLst>
                                        <p:tav tm="0">
                                          <p:val>
                                            <p:fltVal val="0"/>
                                          </p:val>
                                        </p:tav>
                                        <p:tav tm="100000">
                                          <p:val>
                                            <p:strVal val="#ppt_h"/>
                                          </p:val>
                                        </p:tav>
                                      </p:tavLst>
                                    </p:anim>
                                    <p:animEffect transition="in" filter="fade">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71">
                                            <p:txEl>
                                              <p:pRg st="0" end="0"/>
                                            </p:txEl>
                                          </p:spTgt>
                                        </p:tgtEl>
                                        <p:attrNameLst>
                                          <p:attrName>style.visibility</p:attrName>
                                        </p:attrNameLst>
                                      </p:cBhvr>
                                      <p:to>
                                        <p:strVal val="visible"/>
                                      </p:to>
                                    </p:set>
                                    <p:anim calcmode="lin" valueType="num">
                                      <p:cBhvr additive="base">
                                        <p:cTn id="57" dur="500" fill="hold"/>
                                        <p:tgtEl>
                                          <p:spTgt spid="71">
                                            <p:txEl>
                                              <p:pRg st="0" end="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71">
                                            <p:txEl>
                                              <p:pRg st="0" end="0"/>
                                            </p:txEl>
                                          </p:spTgt>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71">
                                            <p:txEl>
                                              <p:pRg st="1" end="1"/>
                                            </p:txEl>
                                          </p:spTgt>
                                        </p:tgtEl>
                                        <p:attrNameLst>
                                          <p:attrName>style.visibility</p:attrName>
                                        </p:attrNameLst>
                                      </p:cBhvr>
                                      <p:to>
                                        <p:strVal val="visible"/>
                                      </p:to>
                                    </p:set>
                                    <p:anim calcmode="lin" valueType="num">
                                      <p:cBhvr additive="base">
                                        <p:cTn id="61" dur="500" fill="hold"/>
                                        <p:tgtEl>
                                          <p:spTgt spid="71">
                                            <p:txEl>
                                              <p:pRg st="1" end="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additive="base">
                                        <p:cTn id="67" dur="500" fill="hold"/>
                                        <p:tgtEl>
                                          <p:spTgt spid="64"/>
                                        </p:tgtEl>
                                        <p:attrNameLst>
                                          <p:attrName>ppt_x</p:attrName>
                                        </p:attrNameLst>
                                      </p:cBhvr>
                                      <p:tavLst>
                                        <p:tav tm="0">
                                          <p:val>
                                            <p:strVal val="#ppt_x"/>
                                          </p:val>
                                        </p:tav>
                                        <p:tav tm="100000">
                                          <p:val>
                                            <p:strVal val="#ppt_x"/>
                                          </p:val>
                                        </p:tav>
                                      </p:tavLst>
                                    </p:anim>
                                    <p:anim calcmode="lin" valueType="num">
                                      <p:cBhvr additive="base">
                                        <p:cTn id="68" dur="500" fill="hold"/>
                                        <p:tgtEl>
                                          <p:spTgt spid="6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anim calcmode="lin" valueType="num">
                                      <p:cBhvr additive="base">
                                        <p:cTn id="71" dur="500" fill="hold"/>
                                        <p:tgtEl>
                                          <p:spTgt spid="63"/>
                                        </p:tgtEl>
                                        <p:attrNameLst>
                                          <p:attrName>ppt_x</p:attrName>
                                        </p:attrNameLst>
                                      </p:cBhvr>
                                      <p:tavLst>
                                        <p:tav tm="0">
                                          <p:val>
                                            <p:strVal val="#ppt_x"/>
                                          </p:val>
                                        </p:tav>
                                        <p:tav tm="100000">
                                          <p:val>
                                            <p:strVal val="#ppt_x"/>
                                          </p:val>
                                        </p:tav>
                                      </p:tavLst>
                                    </p:anim>
                                    <p:anim calcmode="lin" valueType="num">
                                      <p:cBhvr additive="base">
                                        <p:cTn id="72" dur="500" fill="hold"/>
                                        <p:tgtEl>
                                          <p:spTgt spid="6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62"/>
                                        </p:tgtEl>
                                        <p:attrNameLst>
                                          <p:attrName>style.visibility</p:attrName>
                                        </p:attrNameLst>
                                      </p:cBhvr>
                                      <p:to>
                                        <p:strVal val="visible"/>
                                      </p:to>
                                    </p:set>
                                    <p:anim calcmode="lin" valueType="num">
                                      <p:cBhvr additive="base">
                                        <p:cTn id="75" dur="500" fill="hold"/>
                                        <p:tgtEl>
                                          <p:spTgt spid="62"/>
                                        </p:tgtEl>
                                        <p:attrNameLst>
                                          <p:attrName>ppt_x</p:attrName>
                                        </p:attrNameLst>
                                      </p:cBhvr>
                                      <p:tavLst>
                                        <p:tav tm="0">
                                          <p:val>
                                            <p:strVal val="#ppt_x"/>
                                          </p:val>
                                        </p:tav>
                                        <p:tav tm="100000">
                                          <p:val>
                                            <p:strVal val="#ppt_x"/>
                                          </p:val>
                                        </p:tav>
                                      </p:tavLst>
                                    </p:anim>
                                    <p:anim calcmode="lin" valueType="num">
                                      <p:cBhvr additive="base">
                                        <p:cTn id="76" dur="500" fill="hold"/>
                                        <p:tgtEl>
                                          <p:spTgt spid="6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59"/>
                                        </p:tgtEl>
                                        <p:attrNameLst>
                                          <p:attrName>style.visibility</p:attrName>
                                        </p:attrNameLst>
                                      </p:cBhvr>
                                      <p:to>
                                        <p:strVal val="visible"/>
                                      </p:to>
                                    </p:set>
                                    <p:anim calcmode="lin" valueType="num">
                                      <p:cBhvr additive="base">
                                        <p:cTn id="79" dur="500" fill="hold"/>
                                        <p:tgtEl>
                                          <p:spTgt spid="59"/>
                                        </p:tgtEl>
                                        <p:attrNameLst>
                                          <p:attrName>ppt_x</p:attrName>
                                        </p:attrNameLst>
                                      </p:cBhvr>
                                      <p:tavLst>
                                        <p:tav tm="0">
                                          <p:val>
                                            <p:strVal val="#ppt_x"/>
                                          </p:val>
                                        </p:tav>
                                        <p:tav tm="100000">
                                          <p:val>
                                            <p:strVal val="#ppt_x"/>
                                          </p:val>
                                        </p:tav>
                                      </p:tavLst>
                                    </p:anim>
                                    <p:anim calcmode="lin" valueType="num">
                                      <p:cBhvr additive="base">
                                        <p:cTn id="80"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5" grpId="0" animBg="1"/>
      <p:bldP spid="56" grpId="0" animBg="1"/>
      <p:bldP spid="57" grpId="0" animBg="1"/>
      <p:bldP spid="58" grpId="0" animBg="1"/>
      <p:bldP spid="59" grpId="0"/>
      <p:bldP spid="62" grpId="0"/>
      <p:bldP spid="63" grpId="0"/>
      <p:bldP spid="6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4" name="矩形 93"/>
          <p:cNvSpPr/>
          <p:nvPr/>
        </p:nvSpPr>
        <p:spPr bwMode="auto">
          <a:xfrm>
            <a:off x="6676877" y="2047007"/>
            <a:ext cx="3670770" cy="3552746"/>
          </a:xfrm>
          <a:prstGeom prst="rect">
            <a:avLst/>
          </a:prstGeom>
          <a:solidFill>
            <a:schemeClr val="bg2">
              <a:lumMod val="95000"/>
            </a:schemeClr>
          </a:solidFill>
          <a:ln w="14288" cap="flat">
            <a:solidFill>
              <a:srgbClr val="B3B3B3"/>
            </a:solidFill>
            <a:prstDash val="solid"/>
            <a:miter lim="800000"/>
          </a:ln>
        </p:spPr>
        <p:txBody>
          <a:bodyPr vert="horz" wrap="square" lIns="91440" tIns="45720" rIns="91440" bIns="45720" numCol="1" anchor="t" anchorCtr="0" compatLnSpc="1"/>
          <a:lstStyle/>
          <a:p>
            <a:endParaRPr lang="zh-CN" altLang="en-US" sz="1200">
              <a:solidFill>
                <a:schemeClr val="bg1"/>
              </a:solidFill>
            </a:endParaRPr>
          </a:p>
        </p:txBody>
      </p:sp>
      <p:sp>
        <p:nvSpPr>
          <p:cNvPr id="95" name="矩形 94"/>
          <p:cNvSpPr/>
          <p:nvPr/>
        </p:nvSpPr>
        <p:spPr>
          <a:xfrm>
            <a:off x="6831031" y="2295327"/>
            <a:ext cx="3362462" cy="3139321"/>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n"/>
            </a:pPr>
            <a:r>
              <a:rPr lang="zh-CN" altLang="en-US" sz="1200" dirty="0">
                <a:solidFill>
                  <a:schemeClr val="bg1"/>
                </a:solidFill>
                <a:latin typeface="+mn-ea"/>
                <a:ea typeface="+mn-ea"/>
              </a:rPr>
              <a:t>请在这里输入您的文字说明请在这里输入您的文字说明</a:t>
            </a:r>
          </a:p>
          <a:p>
            <a:pPr marL="285750" indent="-285750" algn="just">
              <a:lnSpc>
                <a:spcPct val="150000"/>
              </a:lnSpc>
              <a:buFont typeface="Wingdings" panose="05000000000000000000" pitchFamily="2" charset="2"/>
              <a:buChar char="n"/>
            </a:pPr>
            <a:r>
              <a:rPr lang="zh-CN" altLang="en-US" sz="1200" dirty="0">
                <a:solidFill>
                  <a:schemeClr val="bg1"/>
                </a:solidFill>
                <a:latin typeface="+mn-ea"/>
                <a:ea typeface="+mn-ea"/>
              </a:rPr>
              <a:t>请在这里输入您的文字说明</a:t>
            </a:r>
          </a:p>
          <a:p>
            <a:pPr marL="285750" indent="-285750" algn="just">
              <a:lnSpc>
                <a:spcPct val="150000"/>
              </a:lnSpc>
              <a:buFont typeface="Wingdings" panose="05000000000000000000" pitchFamily="2" charset="2"/>
              <a:buChar char="n"/>
            </a:pPr>
            <a:r>
              <a:rPr lang="zh-CN" altLang="en-US" sz="1200" dirty="0">
                <a:solidFill>
                  <a:schemeClr val="bg1"/>
                </a:solidFill>
                <a:latin typeface="+mn-ea"/>
                <a:ea typeface="+mn-ea"/>
              </a:rPr>
              <a:t>请在这里输入您的文字说明请在这里输入您的文字说明请在这里输入您的文字说明</a:t>
            </a:r>
          </a:p>
          <a:p>
            <a:pPr marL="285750" indent="-285750" algn="just">
              <a:lnSpc>
                <a:spcPct val="150000"/>
              </a:lnSpc>
              <a:buFont typeface="Wingdings" panose="05000000000000000000" pitchFamily="2" charset="2"/>
              <a:buChar char="n"/>
            </a:pPr>
            <a:r>
              <a:rPr lang="zh-CN" altLang="en-US" sz="1200" dirty="0">
                <a:solidFill>
                  <a:schemeClr val="bg1"/>
                </a:solidFill>
                <a:latin typeface="+mn-ea"/>
                <a:ea typeface="+mn-ea"/>
              </a:rPr>
              <a:t>请在这里输入您的文字说明请在这里输入您的文字说明</a:t>
            </a:r>
          </a:p>
          <a:p>
            <a:pPr marL="285750" indent="-285750" algn="just">
              <a:lnSpc>
                <a:spcPct val="150000"/>
              </a:lnSpc>
              <a:buFont typeface="Wingdings" panose="05000000000000000000" pitchFamily="2" charset="2"/>
              <a:buChar char="n"/>
            </a:pPr>
            <a:r>
              <a:rPr lang="zh-CN" altLang="en-US" sz="1200" dirty="0">
                <a:solidFill>
                  <a:schemeClr val="bg1"/>
                </a:solidFill>
                <a:latin typeface="+mn-ea"/>
                <a:ea typeface="+mn-ea"/>
              </a:rPr>
              <a:t>请在这里输入您的文字说明请在这里输入您的文字说明</a:t>
            </a:r>
          </a:p>
          <a:p>
            <a:pPr marL="285750" indent="-285750" algn="just">
              <a:lnSpc>
                <a:spcPct val="150000"/>
              </a:lnSpc>
              <a:buFont typeface="Wingdings" panose="05000000000000000000" pitchFamily="2" charset="2"/>
              <a:buChar char="n"/>
            </a:pPr>
            <a:r>
              <a:rPr lang="zh-CN" altLang="en-US" sz="1200" dirty="0">
                <a:solidFill>
                  <a:schemeClr val="bg1"/>
                </a:solidFill>
                <a:latin typeface="+mn-ea"/>
                <a:ea typeface="+mn-ea"/>
              </a:rPr>
              <a:t>请在这里输入您的文字说明请在这里输入您的文字说请在这里输入您的文字说明请</a:t>
            </a:r>
          </a:p>
        </p:txBody>
      </p:sp>
      <p:sp>
        <p:nvSpPr>
          <p:cNvPr id="96" name="Freeform 5"/>
          <p:cNvSpPr>
            <a:spLocks noEditPoints="1"/>
          </p:cNvSpPr>
          <p:nvPr/>
        </p:nvSpPr>
        <p:spPr bwMode="auto">
          <a:xfrm>
            <a:off x="1634679" y="2567302"/>
            <a:ext cx="2245596" cy="2233831"/>
          </a:xfrm>
          <a:custGeom>
            <a:avLst/>
            <a:gdLst>
              <a:gd name="T0" fmla="*/ 2474 w 4948"/>
              <a:gd name="T1" fmla="*/ 4348 h 4921"/>
              <a:gd name="T2" fmla="*/ 2474 w 4948"/>
              <a:gd name="T3" fmla="*/ 573 h 4921"/>
              <a:gd name="T4" fmla="*/ 2675 w 4948"/>
              <a:gd name="T5" fmla="*/ 0 h 4921"/>
              <a:gd name="T6" fmla="*/ 2178 w 4948"/>
              <a:gd name="T7" fmla="*/ 391 h 4921"/>
              <a:gd name="T8" fmla="*/ 1696 w 4948"/>
              <a:gd name="T9" fmla="*/ 116 h 4921"/>
              <a:gd name="T10" fmla="*/ 1393 w 4948"/>
              <a:gd name="T11" fmla="*/ 677 h 4921"/>
              <a:gd name="T12" fmla="*/ 867 w 4948"/>
              <a:gd name="T13" fmla="*/ 579 h 4921"/>
              <a:gd name="T14" fmla="*/ 801 w 4948"/>
              <a:gd name="T15" fmla="*/ 1218 h 4921"/>
              <a:gd name="T16" fmla="*/ 245 w 4948"/>
              <a:gd name="T17" fmla="*/ 1374 h 4921"/>
              <a:gd name="T18" fmla="*/ 444 w 4948"/>
              <a:gd name="T19" fmla="*/ 1988 h 4921"/>
              <a:gd name="T20" fmla="*/ 0 w 4948"/>
              <a:gd name="T21" fmla="*/ 2260 h 4921"/>
              <a:gd name="T22" fmla="*/ 412 w 4948"/>
              <a:gd name="T23" fmla="*/ 2760 h 4921"/>
              <a:gd name="T24" fmla="*/ 109 w 4948"/>
              <a:gd name="T25" fmla="*/ 3210 h 4921"/>
              <a:gd name="T26" fmla="*/ 678 w 4948"/>
              <a:gd name="T27" fmla="*/ 3517 h 4921"/>
              <a:gd name="T28" fmla="*/ 582 w 4948"/>
              <a:gd name="T29" fmla="*/ 4059 h 4921"/>
              <a:gd name="T30" fmla="*/ 1221 w 4948"/>
              <a:gd name="T31" fmla="*/ 4127 h 4921"/>
              <a:gd name="T32" fmla="*/ 1322 w 4948"/>
              <a:gd name="T33" fmla="*/ 4647 h 4921"/>
              <a:gd name="T34" fmla="*/ 1934 w 4948"/>
              <a:gd name="T35" fmla="*/ 4479 h 4921"/>
              <a:gd name="T36" fmla="*/ 2273 w 4948"/>
              <a:gd name="T37" fmla="*/ 4921 h 4921"/>
              <a:gd name="T38" fmla="*/ 2768 w 4948"/>
              <a:gd name="T39" fmla="*/ 4536 h 4921"/>
              <a:gd name="T40" fmla="*/ 3252 w 4948"/>
              <a:gd name="T41" fmla="*/ 4805 h 4921"/>
              <a:gd name="T42" fmla="*/ 3558 w 4948"/>
              <a:gd name="T43" fmla="*/ 4267 h 4921"/>
              <a:gd name="T44" fmla="*/ 4081 w 4948"/>
              <a:gd name="T45" fmla="*/ 4342 h 4921"/>
              <a:gd name="T46" fmla="*/ 4165 w 4948"/>
              <a:gd name="T47" fmla="*/ 3735 h 4921"/>
              <a:gd name="T48" fmla="*/ 4703 w 4948"/>
              <a:gd name="T49" fmla="*/ 3547 h 4921"/>
              <a:gd name="T50" fmla="*/ 4540 w 4948"/>
              <a:gd name="T51" fmla="*/ 2959 h 4921"/>
              <a:gd name="T52" fmla="*/ 4948 w 4948"/>
              <a:gd name="T53" fmla="*/ 2661 h 4921"/>
              <a:gd name="T54" fmla="*/ 4580 w 4948"/>
              <a:gd name="T55" fmla="*/ 2173 h 4921"/>
              <a:gd name="T56" fmla="*/ 4839 w 4948"/>
              <a:gd name="T57" fmla="*/ 1711 h 4921"/>
              <a:gd name="T58" fmla="*/ 4310 w 4948"/>
              <a:gd name="T59" fmla="*/ 1399 h 4921"/>
              <a:gd name="T60" fmla="*/ 4366 w 4948"/>
              <a:gd name="T61" fmla="*/ 862 h 4921"/>
              <a:gd name="T62" fmla="*/ 3752 w 4948"/>
              <a:gd name="T63" fmla="*/ 781 h 4921"/>
              <a:gd name="T64" fmla="*/ 3626 w 4948"/>
              <a:gd name="T65" fmla="*/ 274 h 4921"/>
              <a:gd name="T66" fmla="*/ 3022 w 4948"/>
              <a:gd name="T67" fmla="*/ 433 h 4921"/>
              <a:gd name="T68" fmla="*/ 2675 w 4948"/>
              <a:gd name="T69" fmla="*/ 0 h 4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8" h="4921">
                <a:moveTo>
                  <a:pt x="4362" y="2461"/>
                </a:moveTo>
                <a:cubicBezTo>
                  <a:pt x="4362" y="3503"/>
                  <a:pt x="3517" y="4348"/>
                  <a:pt x="2474" y="4348"/>
                </a:cubicBezTo>
                <a:cubicBezTo>
                  <a:pt x="1431" y="4348"/>
                  <a:pt x="586" y="3503"/>
                  <a:pt x="586" y="2461"/>
                </a:cubicBezTo>
                <a:cubicBezTo>
                  <a:pt x="586" y="1418"/>
                  <a:pt x="1431" y="573"/>
                  <a:pt x="2474" y="573"/>
                </a:cubicBezTo>
                <a:cubicBezTo>
                  <a:pt x="3517" y="573"/>
                  <a:pt x="4362" y="1418"/>
                  <a:pt x="4362" y="2461"/>
                </a:cubicBezTo>
                <a:close/>
                <a:moveTo>
                  <a:pt x="2675" y="0"/>
                </a:moveTo>
                <a:lnTo>
                  <a:pt x="2282" y="0"/>
                </a:lnTo>
                <a:lnTo>
                  <a:pt x="2178" y="391"/>
                </a:lnTo>
                <a:cubicBezTo>
                  <a:pt x="2097" y="403"/>
                  <a:pt x="2017" y="420"/>
                  <a:pt x="1939" y="441"/>
                </a:cubicBezTo>
                <a:lnTo>
                  <a:pt x="1696" y="116"/>
                </a:lnTo>
                <a:lnTo>
                  <a:pt x="1334" y="269"/>
                </a:lnTo>
                <a:lnTo>
                  <a:pt x="1393" y="677"/>
                </a:lnTo>
                <a:cubicBezTo>
                  <a:pt x="1334" y="713"/>
                  <a:pt x="1276" y="752"/>
                  <a:pt x="1221" y="794"/>
                </a:cubicBezTo>
                <a:lnTo>
                  <a:pt x="867" y="579"/>
                </a:lnTo>
                <a:lnTo>
                  <a:pt x="588" y="856"/>
                </a:lnTo>
                <a:lnTo>
                  <a:pt x="801" y="1218"/>
                </a:lnTo>
                <a:cubicBezTo>
                  <a:pt x="751" y="1286"/>
                  <a:pt x="704" y="1357"/>
                  <a:pt x="662" y="1431"/>
                </a:cubicBezTo>
                <a:lnTo>
                  <a:pt x="245" y="1374"/>
                </a:lnTo>
                <a:lnTo>
                  <a:pt x="101" y="1738"/>
                </a:lnTo>
                <a:lnTo>
                  <a:pt x="444" y="1988"/>
                </a:lnTo>
                <a:cubicBezTo>
                  <a:pt x="431" y="2045"/>
                  <a:pt x="420" y="2103"/>
                  <a:pt x="412" y="2161"/>
                </a:cubicBezTo>
                <a:lnTo>
                  <a:pt x="0" y="2260"/>
                </a:lnTo>
                <a:lnTo>
                  <a:pt x="0" y="2652"/>
                </a:lnTo>
                <a:lnTo>
                  <a:pt x="412" y="2760"/>
                </a:lnTo>
                <a:cubicBezTo>
                  <a:pt x="421" y="2829"/>
                  <a:pt x="435" y="2897"/>
                  <a:pt x="451" y="2963"/>
                </a:cubicBezTo>
                <a:lnTo>
                  <a:pt x="109" y="3210"/>
                </a:lnTo>
                <a:lnTo>
                  <a:pt x="259" y="3572"/>
                </a:lnTo>
                <a:lnTo>
                  <a:pt x="678" y="3517"/>
                </a:lnTo>
                <a:cubicBezTo>
                  <a:pt x="715" y="3581"/>
                  <a:pt x="756" y="3643"/>
                  <a:pt x="801" y="3703"/>
                </a:cubicBezTo>
                <a:lnTo>
                  <a:pt x="582" y="4059"/>
                </a:lnTo>
                <a:lnTo>
                  <a:pt x="861" y="4336"/>
                </a:lnTo>
                <a:lnTo>
                  <a:pt x="1221" y="4127"/>
                </a:lnTo>
                <a:cubicBezTo>
                  <a:pt x="1275" y="4168"/>
                  <a:pt x="1331" y="4206"/>
                  <a:pt x="1389" y="4242"/>
                </a:cubicBezTo>
                <a:lnTo>
                  <a:pt x="1322" y="4647"/>
                </a:lnTo>
                <a:lnTo>
                  <a:pt x="1684" y="4800"/>
                </a:lnTo>
                <a:lnTo>
                  <a:pt x="1934" y="4479"/>
                </a:lnTo>
                <a:cubicBezTo>
                  <a:pt x="2014" y="4500"/>
                  <a:pt x="2095" y="4518"/>
                  <a:pt x="2178" y="4531"/>
                </a:cubicBezTo>
                <a:lnTo>
                  <a:pt x="2273" y="4921"/>
                </a:lnTo>
                <a:lnTo>
                  <a:pt x="2667" y="4921"/>
                </a:lnTo>
                <a:lnTo>
                  <a:pt x="2768" y="4536"/>
                </a:lnTo>
                <a:cubicBezTo>
                  <a:pt x="2853" y="4525"/>
                  <a:pt x="2936" y="4510"/>
                  <a:pt x="3017" y="4489"/>
                </a:cubicBezTo>
                <a:lnTo>
                  <a:pt x="3252" y="4805"/>
                </a:lnTo>
                <a:lnTo>
                  <a:pt x="3614" y="4653"/>
                </a:lnTo>
                <a:lnTo>
                  <a:pt x="3558" y="4267"/>
                </a:lnTo>
                <a:cubicBezTo>
                  <a:pt x="3625" y="4229"/>
                  <a:pt x="3689" y="4187"/>
                  <a:pt x="3750" y="4141"/>
                </a:cubicBezTo>
                <a:lnTo>
                  <a:pt x="4081" y="4342"/>
                </a:lnTo>
                <a:lnTo>
                  <a:pt x="4360" y="4065"/>
                </a:lnTo>
                <a:lnTo>
                  <a:pt x="4165" y="3735"/>
                </a:lnTo>
                <a:cubicBezTo>
                  <a:pt x="4224" y="3659"/>
                  <a:pt x="4277" y="3579"/>
                  <a:pt x="4325" y="3495"/>
                </a:cubicBezTo>
                <a:lnTo>
                  <a:pt x="4703" y="3547"/>
                </a:lnTo>
                <a:lnTo>
                  <a:pt x="4847" y="3183"/>
                </a:lnTo>
                <a:lnTo>
                  <a:pt x="4540" y="2959"/>
                </a:lnTo>
                <a:cubicBezTo>
                  <a:pt x="4557" y="2891"/>
                  <a:pt x="4570" y="2821"/>
                  <a:pt x="4580" y="2749"/>
                </a:cubicBezTo>
                <a:lnTo>
                  <a:pt x="4948" y="2661"/>
                </a:lnTo>
                <a:lnTo>
                  <a:pt x="4948" y="2269"/>
                </a:lnTo>
                <a:lnTo>
                  <a:pt x="4580" y="2173"/>
                </a:lnTo>
                <a:cubicBezTo>
                  <a:pt x="4569" y="2091"/>
                  <a:pt x="4553" y="2011"/>
                  <a:pt x="4533" y="1932"/>
                </a:cubicBezTo>
                <a:lnTo>
                  <a:pt x="4839" y="1711"/>
                </a:lnTo>
                <a:lnTo>
                  <a:pt x="4690" y="1349"/>
                </a:lnTo>
                <a:lnTo>
                  <a:pt x="4310" y="1399"/>
                </a:lnTo>
                <a:cubicBezTo>
                  <a:pt x="4266" y="1326"/>
                  <a:pt x="4218" y="1255"/>
                  <a:pt x="4166" y="1188"/>
                </a:cubicBezTo>
                <a:lnTo>
                  <a:pt x="4366" y="862"/>
                </a:lnTo>
                <a:lnTo>
                  <a:pt x="4087" y="585"/>
                </a:lnTo>
                <a:lnTo>
                  <a:pt x="3752" y="781"/>
                </a:lnTo>
                <a:cubicBezTo>
                  <a:pt x="3691" y="736"/>
                  <a:pt x="3628" y="695"/>
                  <a:pt x="3563" y="656"/>
                </a:cubicBezTo>
                <a:lnTo>
                  <a:pt x="3626" y="274"/>
                </a:lnTo>
                <a:lnTo>
                  <a:pt x="3264" y="121"/>
                </a:lnTo>
                <a:lnTo>
                  <a:pt x="3022" y="433"/>
                </a:lnTo>
                <a:cubicBezTo>
                  <a:pt x="2939" y="412"/>
                  <a:pt x="2855" y="396"/>
                  <a:pt x="2769" y="385"/>
                </a:cubicBezTo>
                <a:lnTo>
                  <a:pt x="2675" y="0"/>
                </a:lnTo>
                <a:close/>
              </a:path>
            </a:pathLst>
          </a:custGeom>
          <a:solidFill>
            <a:srgbClr val="C00000"/>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400">
              <a:solidFill>
                <a:schemeClr val="tx2"/>
              </a:solidFill>
              <a:ea typeface="微软雅黑" panose="020B0503020204020204" pitchFamily="34" charset="-122"/>
            </a:endParaRPr>
          </a:p>
        </p:txBody>
      </p:sp>
      <p:sp>
        <p:nvSpPr>
          <p:cNvPr id="97" name="Freeform 6"/>
          <p:cNvSpPr>
            <a:spLocks noEditPoints="1"/>
          </p:cNvSpPr>
          <p:nvPr/>
        </p:nvSpPr>
        <p:spPr bwMode="auto">
          <a:xfrm>
            <a:off x="3974817" y="2561957"/>
            <a:ext cx="2245594" cy="2244522"/>
          </a:xfrm>
          <a:custGeom>
            <a:avLst/>
            <a:gdLst>
              <a:gd name="T0" fmla="*/ 1417 w 4950"/>
              <a:gd name="T1" fmla="*/ 4048 h 4943"/>
              <a:gd name="T2" fmla="*/ 3532 w 4950"/>
              <a:gd name="T3" fmla="*/ 895 h 4943"/>
              <a:gd name="T4" fmla="*/ 4021 w 4950"/>
              <a:gd name="T5" fmla="*/ 530 h 4943"/>
              <a:gd name="T6" fmla="*/ 3388 w 4950"/>
              <a:gd name="T7" fmla="*/ 577 h 4943"/>
              <a:gd name="T8" fmla="*/ 3139 w 4950"/>
              <a:gd name="T9" fmla="*/ 78 h 4943"/>
              <a:gd name="T10" fmla="*/ 2571 w 4950"/>
              <a:gd name="T11" fmla="*/ 376 h 4943"/>
              <a:gd name="T12" fmla="*/ 2187 w 4950"/>
              <a:gd name="T13" fmla="*/ 0 h 4943"/>
              <a:gd name="T14" fmla="*/ 1774 w 4950"/>
              <a:gd name="T15" fmla="*/ 496 h 4943"/>
              <a:gd name="T16" fmla="*/ 1222 w 4950"/>
              <a:gd name="T17" fmla="*/ 315 h 4943"/>
              <a:gd name="T18" fmla="*/ 1045 w 4950"/>
              <a:gd name="T19" fmla="*/ 940 h 4943"/>
              <a:gd name="T20" fmla="*/ 521 w 4950"/>
              <a:gd name="T21" fmla="*/ 918 h 4943"/>
              <a:gd name="T22" fmla="*/ 585 w 4950"/>
              <a:gd name="T23" fmla="*/ 1566 h 4943"/>
              <a:gd name="T24" fmla="*/ 80 w 4950"/>
              <a:gd name="T25" fmla="*/ 1772 h 4943"/>
              <a:gd name="T26" fmla="*/ 383 w 4950"/>
              <a:gd name="T27" fmla="*/ 2347 h 4943"/>
              <a:gd name="T28" fmla="*/ 0 w 4950"/>
              <a:gd name="T29" fmla="*/ 2746 h 4943"/>
              <a:gd name="T30" fmla="*/ 494 w 4950"/>
              <a:gd name="T31" fmla="*/ 3161 h 4943"/>
              <a:gd name="T32" fmla="*/ 287 w 4950"/>
              <a:gd name="T33" fmla="*/ 3652 h 4943"/>
              <a:gd name="T34" fmla="*/ 893 w 4950"/>
              <a:gd name="T35" fmla="*/ 3854 h 4943"/>
              <a:gd name="T36" fmla="*/ 928 w 4950"/>
              <a:gd name="T37" fmla="*/ 4413 h 4943"/>
              <a:gd name="T38" fmla="*/ 1557 w 4950"/>
              <a:gd name="T39" fmla="*/ 4369 h 4943"/>
              <a:gd name="T40" fmla="*/ 1810 w 4950"/>
              <a:gd name="T41" fmla="*/ 4865 h 4943"/>
              <a:gd name="T42" fmla="*/ 2368 w 4950"/>
              <a:gd name="T43" fmla="*/ 4588 h 4943"/>
              <a:gd name="T44" fmla="*/ 2762 w 4950"/>
              <a:gd name="T45" fmla="*/ 4943 h 4943"/>
              <a:gd name="T46" fmla="*/ 3173 w 4950"/>
              <a:gd name="T47" fmla="*/ 4483 h 4943"/>
              <a:gd name="T48" fmla="*/ 3727 w 4950"/>
              <a:gd name="T49" fmla="*/ 4628 h 4943"/>
              <a:gd name="T50" fmla="*/ 3920 w 4950"/>
              <a:gd name="T51" fmla="*/ 4046 h 4943"/>
              <a:gd name="T52" fmla="*/ 4428 w 4950"/>
              <a:gd name="T53" fmla="*/ 4025 h 4943"/>
              <a:gd name="T54" fmla="*/ 4394 w 4950"/>
              <a:gd name="T55" fmla="*/ 3412 h 4943"/>
              <a:gd name="T56" fmla="*/ 4869 w 4950"/>
              <a:gd name="T57" fmla="*/ 3171 h 4943"/>
              <a:gd name="T58" fmla="*/ 4602 w 4950"/>
              <a:gd name="T59" fmla="*/ 2614 h 4943"/>
              <a:gd name="T60" fmla="*/ 4950 w 4950"/>
              <a:gd name="T61" fmla="*/ 2197 h 4943"/>
              <a:gd name="T62" fmla="*/ 4483 w 4950"/>
              <a:gd name="T63" fmla="*/ 1784 h 4943"/>
              <a:gd name="T64" fmla="*/ 4662 w 4950"/>
              <a:gd name="T65" fmla="*/ 1291 h 4943"/>
              <a:gd name="T66" fmla="*/ 4068 w 4950"/>
              <a:gd name="T67" fmla="*/ 1085 h 4943"/>
              <a:gd name="T68" fmla="*/ 4021 w 4950"/>
              <a:gd name="T69" fmla="*/ 530 h 4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50" h="4943">
                <a:moveTo>
                  <a:pt x="4051" y="3529"/>
                </a:moveTo>
                <a:cubicBezTo>
                  <a:pt x="3467" y="4400"/>
                  <a:pt x="2287" y="4632"/>
                  <a:pt x="1417" y="4048"/>
                </a:cubicBezTo>
                <a:cubicBezTo>
                  <a:pt x="546" y="3464"/>
                  <a:pt x="314" y="2284"/>
                  <a:pt x="898" y="1414"/>
                </a:cubicBezTo>
                <a:cubicBezTo>
                  <a:pt x="1482" y="543"/>
                  <a:pt x="2662" y="311"/>
                  <a:pt x="3532" y="895"/>
                </a:cubicBezTo>
                <a:cubicBezTo>
                  <a:pt x="4403" y="1479"/>
                  <a:pt x="4635" y="2659"/>
                  <a:pt x="4051" y="3529"/>
                </a:cubicBezTo>
                <a:close/>
                <a:moveTo>
                  <a:pt x="4021" y="530"/>
                </a:moveTo>
                <a:lnTo>
                  <a:pt x="3693" y="309"/>
                </a:lnTo>
                <a:lnTo>
                  <a:pt x="3388" y="577"/>
                </a:lnTo>
                <a:cubicBezTo>
                  <a:pt x="3313" y="542"/>
                  <a:pt x="3236" y="511"/>
                  <a:pt x="3159" y="486"/>
                </a:cubicBezTo>
                <a:lnTo>
                  <a:pt x="3139" y="78"/>
                </a:lnTo>
                <a:lnTo>
                  <a:pt x="2751" y="2"/>
                </a:lnTo>
                <a:lnTo>
                  <a:pt x="2571" y="376"/>
                </a:lnTo>
                <a:cubicBezTo>
                  <a:pt x="2502" y="373"/>
                  <a:pt x="2432" y="374"/>
                  <a:pt x="2362" y="378"/>
                </a:cubicBezTo>
                <a:lnTo>
                  <a:pt x="2187" y="0"/>
                </a:lnTo>
                <a:lnTo>
                  <a:pt x="1799" y="75"/>
                </a:lnTo>
                <a:lnTo>
                  <a:pt x="1774" y="496"/>
                </a:lnTo>
                <a:cubicBezTo>
                  <a:pt x="1694" y="525"/>
                  <a:pt x="1615" y="558"/>
                  <a:pt x="1539" y="597"/>
                </a:cubicBezTo>
                <a:lnTo>
                  <a:pt x="1222" y="315"/>
                </a:lnTo>
                <a:lnTo>
                  <a:pt x="898" y="539"/>
                </a:lnTo>
                <a:lnTo>
                  <a:pt x="1045" y="940"/>
                </a:lnTo>
                <a:cubicBezTo>
                  <a:pt x="1002" y="980"/>
                  <a:pt x="960" y="1022"/>
                  <a:pt x="920" y="1066"/>
                </a:cubicBezTo>
                <a:lnTo>
                  <a:pt x="521" y="918"/>
                </a:lnTo>
                <a:lnTo>
                  <a:pt x="302" y="1245"/>
                </a:lnTo>
                <a:lnTo>
                  <a:pt x="585" y="1566"/>
                </a:lnTo>
                <a:cubicBezTo>
                  <a:pt x="555" y="1629"/>
                  <a:pt x="528" y="1693"/>
                  <a:pt x="504" y="1758"/>
                </a:cubicBezTo>
                <a:lnTo>
                  <a:pt x="80" y="1772"/>
                </a:lnTo>
                <a:lnTo>
                  <a:pt x="2" y="2158"/>
                </a:lnTo>
                <a:lnTo>
                  <a:pt x="383" y="2347"/>
                </a:lnTo>
                <a:cubicBezTo>
                  <a:pt x="378" y="2422"/>
                  <a:pt x="378" y="2496"/>
                  <a:pt x="381" y="2571"/>
                </a:cubicBezTo>
                <a:lnTo>
                  <a:pt x="0" y="2746"/>
                </a:lnTo>
                <a:lnTo>
                  <a:pt x="77" y="3133"/>
                </a:lnTo>
                <a:lnTo>
                  <a:pt x="494" y="3161"/>
                </a:lnTo>
                <a:cubicBezTo>
                  <a:pt x="517" y="3225"/>
                  <a:pt x="542" y="3289"/>
                  <a:pt x="570" y="3351"/>
                </a:cubicBezTo>
                <a:lnTo>
                  <a:pt x="287" y="3652"/>
                </a:lnTo>
                <a:lnTo>
                  <a:pt x="504" y="3982"/>
                </a:lnTo>
                <a:lnTo>
                  <a:pt x="893" y="3854"/>
                </a:lnTo>
                <a:cubicBezTo>
                  <a:pt x="947" y="3917"/>
                  <a:pt x="1005" y="3977"/>
                  <a:pt x="1067" y="4034"/>
                </a:cubicBezTo>
                <a:lnTo>
                  <a:pt x="928" y="4413"/>
                </a:lnTo>
                <a:lnTo>
                  <a:pt x="1257" y="4634"/>
                </a:lnTo>
                <a:lnTo>
                  <a:pt x="1557" y="4369"/>
                </a:lnTo>
                <a:cubicBezTo>
                  <a:pt x="1634" y="4408"/>
                  <a:pt x="1712" y="4441"/>
                  <a:pt x="1791" y="4470"/>
                </a:cubicBezTo>
                <a:lnTo>
                  <a:pt x="1810" y="4865"/>
                </a:lnTo>
                <a:lnTo>
                  <a:pt x="2199" y="4941"/>
                </a:lnTo>
                <a:lnTo>
                  <a:pt x="2368" y="4588"/>
                </a:lnTo>
                <a:cubicBezTo>
                  <a:pt x="2445" y="4593"/>
                  <a:pt x="2522" y="4594"/>
                  <a:pt x="2599" y="4590"/>
                </a:cubicBezTo>
                <a:lnTo>
                  <a:pt x="2762" y="4943"/>
                </a:lnTo>
                <a:lnTo>
                  <a:pt x="3150" y="4868"/>
                </a:lnTo>
                <a:lnTo>
                  <a:pt x="3173" y="4483"/>
                </a:lnTo>
                <a:cubicBezTo>
                  <a:pt x="3264" y="4452"/>
                  <a:pt x="3354" y="4416"/>
                  <a:pt x="3440" y="4373"/>
                </a:cubicBezTo>
                <a:lnTo>
                  <a:pt x="3727" y="4628"/>
                </a:lnTo>
                <a:lnTo>
                  <a:pt x="4051" y="4404"/>
                </a:lnTo>
                <a:lnTo>
                  <a:pt x="3920" y="4046"/>
                </a:lnTo>
                <a:cubicBezTo>
                  <a:pt x="3973" y="3998"/>
                  <a:pt x="4023" y="3947"/>
                  <a:pt x="4071" y="3893"/>
                </a:cubicBezTo>
                <a:lnTo>
                  <a:pt x="4428" y="4025"/>
                </a:lnTo>
                <a:lnTo>
                  <a:pt x="4648" y="3698"/>
                </a:lnTo>
                <a:lnTo>
                  <a:pt x="4394" y="3412"/>
                </a:lnTo>
                <a:cubicBezTo>
                  <a:pt x="4431" y="3337"/>
                  <a:pt x="4463" y="3261"/>
                  <a:pt x="4489" y="3183"/>
                </a:cubicBezTo>
                <a:lnTo>
                  <a:pt x="4869" y="3171"/>
                </a:lnTo>
                <a:lnTo>
                  <a:pt x="4947" y="2785"/>
                </a:lnTo>
                <a:lnTo>
                  <a:pt x="4602" y="2614"/>
                </a:lnTo>
                <a:cubicBezTo>
                  <a:pt x="4607" y="2528"/>
                  <a:pt x="4606" y="2442"/>
                  <a:pt x="4601" y="2357"/>
                </a:cubicBezTo>
                <a:lnTo>
                  <a:pt x="4950" y="2197"/>
                </a:lnTo>
                <a:lnTo>
                  <a:pt x="4872" y="1810"/>
                </a:lnTo>
                <a:lnTo>
                  <a:pt x="4483" y="1784"/>
                </a:lnTo>
                <a:cubicBezTo>
                  <a:pt x="4457" y="1713"/>
                  <a:pt x="4427" y="1643"/>
                  <a:pt x="4395" y="1575"/>
                </a:cubicBezTo>
                <a:lnTo>
                  <a:pt x="4662" y="1291"/>
                </a:lnTo>
                <a:lnTo>
                  <a:pt x="4445" y="960"/>
                </a:lnTo>
                <a:lnTo>
                  <a:pt x="4068" y="1085"/>
                </a:lnTo>
                <a:cubicBezTo>
                  <a:pt x="4011" y="1022"/>
                  <a:pt x="3949" y="961"/>
                  <a:pt x="3884" y="904"/>
                </a:cubicBezTo>
                <a:lnTo>
                  <a:pt x="4021" y="530"/>
                </a:lnTo>
                <a:close/>
              </a:path>
            </a:pathLst>
          </a:cu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400">
              <a:solidFill>
                <a:schemeClr val="tx2"/>
              </a:solidFill>
              <a:ea typeface="微软雅黑" panose="020B0503020204020204" pitchFamily="34" charset="-122"/>
            </a:endParaRPr>
          </a:p>
        </p:txBody>
      </p:sp>
      <p:sp>
        <p:nvSpPr>
          <p:cNvPr id="98" name="Freeform 7"/>
          <p:cNvSpPr>
            <a:spLocks noEditPoints="1"/>
          </p:cNvSpPr>
          <p:nvPr/>
        </p:nvSpPr>
        <p:spPr bwMode="auto">
          <a:xfrm>
            <a:off x="3499879" y="2190678"/>
            <a:ext cx="855335" cy="855335"/>
          </a:xfrm>
          <a:custGeom>
            <a:avLst/>
            <a:gdLst>
              <a:gd name="T0" fmla="*/ 922 w 1572"/>
              <a:gd name="T1" fmla="*/ 186 h 1571"/>
              <a:gd name="T2" fmla="*/ 637 w 1572"/>
              <a:gd name="T3" fmla="*/ 1382 h 1571"/>
              <a:gd name="T4" fmla="*/ 541 w 1572"/>
              <a:gd name="T5" fmla="*/ 1535 h 1571"/>
              <a:gd name="T6" fmla="*/ 724 w 1572"/>
              <a:gd name="T7" fmla="*/ 1451 h 1571"/>
              <a:gd name="T8" fmla="*/ 852 w 1572"/>
              <a:gd name="T9" fmla="*/ 1571 h 1571"/>
              <a:gd name="T10" fmla="*/ 988 w 1572"/>
              <a:gd name="T11" fmla="*/ 1420 h 1571"/>
              <a:gd name="T12" fmla="*/ 1143 w 1572"/>
              <a:gd name="T13" fmla="*/ 1489 h 1571"/>
              <a:gd name="T14" fmla="*/ 1211 w 1572"/>
              <a:gd name="T15" fmla="*/ 1295 h 1571"/>
              <a:gd name="T16" fmla="*/ 1394 w 1572"/>
              <a:gd name="T17" fmla="*/ 1288 h 1571"/>
              <a:gd name="T18" fmla="*/ 1378 w 1572"/>
              <a:gd name="T19" fmla="*/ 1082 h 1571"/>
              <a:gd name="T20" fmla="*/ 1536 w 1572"/>
              <a:gd name="T21" fmla="*/ 1031 h 1571"/>
              <a:gd name="T22" fmla="*/ 1445 w 1572"/>
              <a:gd name="T23" fmla="*/ 845 h 1571"/>
              <a:gd name="T24" fmla="*/ 1572 w 1572"/>
              <a:gd name="T25" fmla="*/ 727 h 1571"/>
              <a:gd name="T26" fmla="*/ 1419 w 1572"/>
              <a:gd name="T27" fmla="*/ 590 h 1571"/>
              <a:gd name="T28" fmla="*/ 1489 w 1572"/>
              <a:gd name="T29" fmla="*/ 429 h 1571"/>
              <a:gd name="T30" fmla="*/ 1297 w 1572"/>
              <a:gd name="T31" fmla="*/ 361 h 1571"/>
              <a:gd name="T32" fmla="*/ 1304 w 1572"/>
              <a:gd name="T33" fmla="*/ 191 h 1571"/>
              <a:gd name="T34" fmla="*/ 1103 w 1572"/>
              <a:gd name="T35" fmla="*/ 199 h 1571"/>
              <a:gd name="T36" fmla="*/ 1031 w 1572"/>
              <a:gd name="T37" fmla="*/ 36 h 1571"/>
              <a:gd name="T38" fmla="*/ 849 w 1572"/>
              <a:gd name="T39" fmla="*/ 119 h 1571"/>
              <a:gd name="T40" fmla="*/ 720 w 1572"/>
              <a:gd name="T41" fmla="*/ 0 h 1571"/>
              <a:gd name="T42" fmla="*/ 585 w 1572"/>
              <a:gd name="T43" fmla="*/ 144 h 1571"/>
              <a:gd name="T44" fmla="*/ 429 w 1572"/>
              <a:gd name="T45" fmla="*/ 83 h 1571"/>
              <a:gd name="T46" fmla="*/ 358 w 1572"/>
              <a:gd name="T47" fmla="*/ 265 h 1571"/>
              <a:gd name="T48" fmla="*/ 178 w 1572"/>
              <a:gd name="T49" fmla="*/ 284 h 1571"/>
              <a:gd name="T50" fmla="*/ 185 w 1572"/>
              <a:gd name="T51" fmla="*/ 478 h 1571"/>
              <a:gd name="T52" fmla="*/ 37 w 1572"/>
              <a:gd name="T53" fmla="*/ 541 h 1571"/>
              <a:gd name="T54" fmla="*/ 114 w 1572"/>
              <a:gd name="T55" fmla="*/ 720 h 1571"/>
              <a:gd name="T56" fmla="*/ 0 w 1572"/>
              <a:gd name="T57" fmla="*/ 844 h 1571"/>
              <a:gd name="T58" fmla="*/ 140 w 1572"/>
              <a:gd name="T59" fmla="*/ 980 h 1571"/>
              <a:gd name="T60" fmla="*/ 83 w 1572"/>
              <a:gd name="T61" fmla="*/ 1143 h 1571"/>
              <a:gd name="T62" fmla="*/ 267 w 1572"/>
              <a:gd name="T63" fmla="*/ 1213 h 1571"/>
              <a:gd name="T64" fmla="*/ 268 w 1572"/>
              <a:gd name="T65" fmla="*/ 1380 h 1571"/>
              <a:gd name="T66" fmla="*/ 466 w 1572"/>
              <a:gd name="T67" fmla="*/ 1375 h 1571"/>
              <a:gd name="T68" fmla="*/ 541 w 1572"/>
              <a:gd name="T69" fmla="*/ 1535 h 1571"/>
              <a:gd name="T70" fmla="*/ 786 w 1572"/>
              <a:gd name="T71" fmla="*/ 952 h 1571"/>
              <a:gd name="T72" fmla="*/ 1215 w 1572"/>
              <a:gd name="T73" fmla="*/ 932 h 1571"/>
              <a:gd name="T74" fmla="*/ 768 w 1572"/>
              <a:gd name="T75" fmla="*/ 1296 h 1571"/>
              <a:gd name="T76" fmla="*/ 560 w 1572"/>
              <a:gd name="T77" fmla="*/ 1247 h 1571"/>
              <a:gd name="T78" fmla="*/ 339 w 1572"/>
              <a:gd name="T79" fmla="*/ 723 h 1571"/>
              <a:gd name="T80" fmla="*/ 698 w 1572"/>
              <a:gd name="T81" fmla="*/ 931 h 1571"/>
              <a:gd name="T82" fmla="*/ 560 w 1572"/>
              <a:gd name="T83" fmla="*/ 1247 h 1571"/>
              <a:gd name="T84" fmla="*/ 881 w 1572"/>
              <a:gd name="T85" fmla="*/ 808 h 1571"/>
              <a:gd name="T86" fmla="*/ 678 w 1572"/>
              <a:gd name="T87" fmla="*/ 760 h 1571"/>
              <a:gd name="T88" fmla="*/ 354 w 1572"/>
              <a:gd name="T89" fmla="*/ 633 h 1571"/>
              <a:gd name="T90" fmla="*/ 798 w 1572"/>
              <a:gd name="T91" fmla="*/ 272 h 1571"/>
              <a:gd name="T92" fmla="*/ 773 w 1572"/>
              <a:gd name="T93" fmla="*/ 616 h 1571"/>
              <a:gd name="T94" fmla="*/ 354 w 1572"/>
              <a:gd name="T95" fmla="*/ 633 h 1571"/>
              <a:gd name="T96" fmla="*/ 1292 w 1572"/>
              <a:gd name="T97" fmla="*/ 804 h 1571"/>
              <a:gd name="T98" fmla="*/ 947 w 1572"/>
              <a:gd name="T99" fmla="*/ 775 h 1571"/>
              <a:gd name="T100" fmla="*/ 929 w 1572"/>
              <a:gd name="T101" fmla="*/ 353 h 1571"/>
              <a:gd name="T102" fmla="*/ 1344 w 1572"/>
              <a:gd name="T103" fmla="*/ 919 h 1571"/>
              <a:gd name="T104" fmla="*/ 215 w 1572"/>
              <a:gd name="T105" fmla="*/ 649 h 1571"/>
              <a:gd name="T106" fmla="*/ 1344 w 1572"/>
              <a:gd name="T107" fmla="*/ 919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72" h="1571">
                <a:moveTo>
                  <a:pt x="181" y="641"/>
                </a:moveTo>
                <a:cubicBezTo>
                  <a:pt x="260" y="311"/>
                  <a:pt x="592" y="107"/>
                  <a:pt x="922" y="186"/>
                </a:cubicBezTo>
                <a:cubicBezTo>
                  <a:pt x="1253" y="265"/>
                  <a:pt x="1457" y="597"/>
                  <a:pt x="1378" y="927"/>
                </a:cubicBezTo>
                <a:cubicBezTo>
                  <a:pt x="1299" y="1257"/>
                  <a:pt x="967" y="1461"/>
                  <a:pt x="637" y="1382"/>
                </a:cubicBezTo>
                <a:cubicBezTo>
                  <a:pt x="306" y="1303"/>
                  <a:pt x="102" y="971"/>
                  <a:pt x="181" y="641"/>
                </a:cubicBezTo>
                <a:close/>
                <a:moveTo>
                  <a:pt x="541" y="1535"/>
                </a:moveTo>
                <a:lnTo>
                  <a:pt x="663" y="1564"/>
                </a:lnTo>
                <a:lnTo>
                  <a:pt x="724" y="1451"/>
                </a:lnTo>
                <a:cubicBezTo>
                  <a:pt x="750" y="1453"/>
                  <a:pt x="776" y="1453"/>
                  <a:pt x="802" y="1452"/>
                </a:cubicBezTo>
                <a:lnTo>
                  <a:pt x="852" y="1571"/>
                </a:lnTo>
                <a:lnTo>
                  <a:pt x="976" y="1551"/>
                </a:lnTo>
                <a:lnTo>
                  <a:pt x="988" y="1420"/>
                </a:lnTo>
                <a:cubicBezTo>
                  <a:pt x="1009" y="1413"/>
                  <a:pt x="1029" y="1405"/>
                  <a:pt x="1049" y="1396"/>
                </a:cubicBezTo>
                <a:lnTo>
                  <a:pt x="1143" y="1489"/>
                </a:lnTo>
                <a:lnTo>
                  <a:pt x="1249" y="1423"/>
                </a:lnTo>
                <a:lnTo>
                  <a:pt x="1211" y="1295"/>
                </a:lnTo>
                <a:cubicBezTo>
                  <a:pt x="1231" y="1278"/>
                  <a:pt x="1251" y="1259"/>
                  <a:pt x="1269" y="1239"/>
                </a:cubicBezTo>
                <a:lnTo>
                  <a:pt x="1394" y="1288"/>
                </a:lnTo>
                <a:lnTo>
                  <a:pt x="1465" y="1185"/>
                </a:lnTo>
                <a:lnTo>
                  <a:pt x="1378" y="1082"/>
                </a:lnTo>
                <a:cubicBezTo>
                  <a:pt x="1386" y="1066"/>
                  <a:pt x="1394" y="1048"/>
                  <a:pt x="1401" y="1031"/>
                </a:cubicBezTo>
                <a:lnTo>
                  <a:pt x="1536" y="1031"/>
                </a:lnTo>
                <a:lnTo>
                  <a:pt x="1565" y="909"/>
                </a:lnTo>
                <a:lnTo>
                  <a:pt x="1445" y="845"/>
                </a:lnTo>
                <a:cubicBezTo>
                  <a:pt x="1447" y="823"/>
                  <a:pt x="1448" y="801"/>
                  <a:pt x="1448" y="779"/>
                </a:cubicBezTo>
                <a:lnTo>
                  <a:pt x="1572" y="727"/>
                </a:lnTo>
                <a:lnTo>
                  <a:pt x="1553" y="604"/>
                </a:lnTo>
                <a:lnTo>
                  <a:pt x="1419" y="590"/>
                </a:lnTo>
                <a:cubicBezTo>
                  <a:pt x="1412" y="567"/>
                  <a:pt x="1405" y="545"/>
                  <a:pt x="1395" y="523"/>
                </a:cubicBezTo>
                <a:lnTo>
                  <a:pt x="1489" y="429"/>
                </a:lnTo>
                <a:lnTo>
                  <a:pt x="1424" y="322"/>
                </a:lnTo>
                <a:lnTo>
                  <a:pt x="1297" y="361"/>
                </a:lnTo>
                <a:cubicBezTo>
                  <a:pt x="1283" y="344"/>
                  <a:pt x="1269" y="328"/>
                  <a:pt x="1253" y="312"/>
                </a:cubicBezTo>
                <a:lnTo>
                  <a:pt x="1304" y="191"/>
                </a:lnTo>
                <a:lnTo>
                  <a:pt x="1204" y="117"/>
                </a:lnTo>
                <a:lnTo>
                  <a:pt x="1103" y="199"/>
                </a:lnTo>
                <a:cubicBezTo>
                  <a:pt x="1080" y="186"/>
                  <a:pt x="1056" y="174"/>
                  <a:pt x="1031" y="165"/>
                </a:cubicBezTo>
                <a:lnTo>
                  <a:pt x="1031" y="36"/>
                </a:lnTo>
                <a:lnTo>
                  <a:pt x="909" y="7"/>
                </a:lnTo>
                <a:lnTo>
                  <a:pt x="849" y="119"/>
                </a:lnTo>
                <a:cubicBezTo>
                  <a:pt x="822" y="116"/>
                  <a:pt x="795" y="115"/>
                  <a:pt x="769" y="115"/>
                </a:cubicBezTo>
                <a:lnTo>
                  <a:pt x="720" y="0"/>
                </a:lnTo>
                <a:lnTo>
                  <a:pt x="596" y="21"/>
                </a:lnTo>
                <a:lnTo>
                  <a:pt x="585" y="144"/>
                </a:lnTo>
                <a:cubicBezTo>
                  <a:pt x="562" y="152"/>
                  <a:pt x="539" y="160"/>
                  <a:pt x="516" y="169"/>
                </a:cubicBezTo>
                <a:lnTo>
                  <a:pt x="429" y="83"/>
                </a:lnTo>
                <a:lnTo>
                  <a:pt x="323" y="148"/>
                </a:lnTo>
                <a:lnTo>
                  <a:pt x="358" y="265"/>
                </a:lnTo>
                <a:cubicBezTo>
                  <a:pt x="334" y="284"/>
                  <a:pt x="312" y="305"/>
                  <a:pt x="291" y="328"/>
                </a:cubicBezTo>
                <a:lnTo>
                  <a:pt x="178" y="284"/>
                </a:lnTo>
                <a:lnTo>
                  <a:pt x="107" y="386"/>
                </a:lnTo>
                <a:lnTo>
                  <a:pt x="185" y="478"/>
                </a:lnTo>
                <a:cubicBezTo>
                  <a:pt x="175" y="498"/>
                  <a:pt x="165" y="519"/>
                  <a:pt x="157" y="540"/>
                </a:cubicBezTo>
                <a:lnTo>
                  <a:pt x="37" y="541"/>
                </a:lnTo>
                <a:lnTo>
                  <a:pt x="8" y="662"/>
                </a:lnTo>
                <a:lnTo>
                  <a:pt x="114" y="720"/>
                </a:lnTo>
                <a:cubicBezTo>
                  <a:pt x="111" y="746"/>
                  <a:pt x="110" y="772"/>
                  <a:pt x="111" y="798"/>
                </a:cubicBezTo>
                <a:lnTo>
                  <a:pt x="0" y="844"/>
                </a:lnTo>
                <a:lnTo>
                  <a:pt x="19" y="967"/>
                </a:lnTo>
                <a:lnTo>
                  <a:pt x="140" y="980"/>
                </a:lnTo>
                <a:cubicBezTo>
                  <a:pt x="148" y="1006"/>
                  <a:pt x="158" y="1031"/>
                  <a:pt x="169" y="1056"/>
                </a:cubicBezTo>
                <a:lnTo>
                  <a:pt x="83" y="1143"/>
                </a:lnTo>
                <a:lnTo>
                  <a:pt x="148" y="1249"/>
                </a:lnTo>
                <a:lnTo>
                  <a:pt x="267" y="1213"/>
                </a:lnTo>
                <a:cubicBezTo>
                  <a:pt x="282" y="1232"/>
                  <a:pt x="298" y="1249"/>
                  <a:pt x="316" y="1266"/>
                </a:cubicBezTo>
                <a:lnTo>
                  <a:pt x="268" y="1380"/>
                </a:lnTo>
                <a:lnTo>
                  <a:pt x="368" y="1454"/>
                </a:lnTo>
                <a:lnTo>
                  <a:pt x="466" y="1375"/>
                </a:lnTo>
                <a:cubicBezTo>
                  <a:pt x="490" y="1388"/>
                  <a:pt x="515" y="1399"/>
                  <a:pt x="541" y="1409"/>
                </a:cubicBezTo>
                <a:lnTo>
                  <a:pt x="541" y="1535"/>
                </a:lnTo>
                <a:close/>
                <a:moveTo>
                  <a:pt x="720" y="1228"/>
                </a:moveTo>
                <a:cubicBezTo>
                  <a:pt x="729" y="1190"/>
                  <a:pt x="786" y="952"/>
                  <a:pt x="786" y="952"/>
                </a:cubicBezTo>
                <a:cubicBezTo>
                  <a:pt x="845" y="950"/>
                  <a:pt x="899" y="916"/>
                  <a:pt x="927" y="863"/>
                </a:cubicBezTo>
                <a:cubicBezTo>
                  <a:pt x="927" y="863"/>
                  <a:pt x="1174" y="922"/>
                  <a:pt x="1215" y="932"/>
                </a:cubicBezTo>
                <a:cubicBezTo>
                  <a:pt x="1256" y="942"/>
                  <a:pt x="1258" y="966"/>
                  <a:pt x="1247" y="995"/>
                </a:cubicBezTo>
                <a:cubicBezTo>
                  <a:pt x="1162" y="1182"/>
                  <a:pt x="973" y="1301"/>
                  <a:pt x="768" y="1296"/>
                </a:cubicBezTo>
                <a:cubicBezTo>
                  <a:pt x="727" y="1296"/>
                  <a:pt x="711" y="1266"/>
                  <a:pt x="720" y="1228"/>
                </a:cubicBezTo>
                <a:close/>
                <a:moveTo>
                  <a:pt x="560" y="1247"/>
                </a:moveTo>
                <a:cubicBezTo>
                  <a:pt x="379" y="1162"/>
                  <a:pt x="265" y="978"/>
                  <a:pt x="267" y="779"/>
                </a:cubicBezTo>
                <a:cubicBezTo>
                  <a:pt x="267" y="734"/>
                  <a:pt x="295" y="712"/>
                  <a:pt x="339" y="723"/>
                </a:cubicBezTo>
                <a:cubicBezTo>
                  <a:pt x="382" y="733"/>
                  <a:pt x="612" y="788"/>
                  <a:pt x="612" y="788"/>
                </a:cubicBezTo>
                <a:cubicBezTo>
                  <a:pt x="613" y="847"/>
                  <a:pt x="646" y="902"/>
                  <a:pt x="698" y="931"/>
                </a:cubicBezTo>
                <a:cubicBezTo>
                  <a:pt x="698" y="931"/>
                  <a:pt x="650" y="1133"/>
                  <a:pt x="635" y="1196"/>
                </a:cubicBezTo>
                <a:cubicBezTo>
                  <a:pt x="620" y="1259"/>
                  <a:pt x="593" y="1259"/>
                  <a:pt x="560" y="1247"/>
                </a:cubicBezTo>
                <a:close/>
                <a:moveTo>
                  <a:pt x="804" y="682"/>
                </a:moveTo>
                <a:cubicBezTo>
                  <a:pt x="860" y="696"/>
                  <a:pt x="895" y="752"/>
                  <a:pt x="881" y="808"/>
                </a:cubicBezTo>
                <a:cubicBezTo>
                  <a:pt x="868" y="865"/>
                  <a:pt x="811" y="899"/>
                  <a:pt x="755" y="886"/>
                </a:cubicBezTo>
                <a:cubicBezTo>
                  <a:pt x="699" y="872"/>
                  <a:pt x="664" y="816"/>
                  <a:pt x="678" y="760"/>
                </a:cubicBezTo>
                <a:cubicBezTo>
                  <a:pt x="691" y="704"/>
                  <a:pt x="748" y="669"/>
                  <a:pt x="804" y="682"/>
                </a:cubicBezTo>
                <a:close/>
                <a:moveTo>
                  <a:pt x="354" y="633"/>
                </a:moveTo>
                <a:cubicBezTo>
                  <a:pt x="312" y="623"/>
                  <a:pt x="306" y="584"/>
                  <a:pt x="320" y="557"/>
                </a:cubicBezTo>
                <a:cubicBezTo>
                  <a:pt x="409" y="377"/>
                  <a:pt x="597" y="264"/>
                  <a:pt x="798" y="272"/>
                </a:cubicBezTo>
                <a:cubicBezTo>
                  <a:pt x="832" y="272"/>
                  <a:pt x="849" y="298"/>
                  <a:pt x="840" y="336"/>
                </a:cubicBezTo>
                <a:cubicBezTo>
                  <a:pt x="831" y="373"/>
                  <a:pt x="773" y="616"/>
                  <a:pt x="773" y="616"/>
                </a:cubicBezTo>
                <a:cubicBezTo>
                  <a:pt x="716" y="619"/>
                  <a:pt x="663" y="650"/>
                  <a:pt x="634" y="700"/>
                </a:cubicBezTo>
                <a:cubicBezTo>
                  <a:pt x="634" y="700"/>
                  <a:pt x="396" y="643"/>
                  <a:pt x="354" y="633"/>
                </a:cubicBezTo>
                <a:close/>
                <a:moveTo>
                  <a:pt x="1004" y="323"/>
                </a:moveTo>
                <a:cubicBezTo>
                  <a:pt x="1186" y="412"/>
                  <a:pt x="1300" y="601"/>
                  <a:pt x="1292" y="804"/>
                </a:cubicBezTo>
                <a:cubicBezTo>
                  <a:pt x="1289" y="830"/>
                  <a:pt x="1271" y="852"/>
                  <a:pt x="1236" y="844"/>
                </a:cubicBezTo>
                <a:cubicBezTo>
                  <a:pt x="1202" y="836"/>
                  <a:pt x="947" y="775"/>
                  <a:pt x="947" y="775"/>
                </a:cubicBezTo>
                <a:cubicBezTo>
                  <a:pt x="944" y="718"/>
                  <a:pt x="911" y="665"/>
                  <a:pt x="861" y="637"/>
                </a:cubicBezTo>
                <a:cubicBezTo>
                  <a:pt x="861" y="637"/>
                  <a:pt x="918" y="399"/>
                  <a:pt x="929" y="353"/>
                </a:cubicBezTo>
                <a:cubicBezTo>
                  <a:pt x="940" y="308"/>
                  <a:pt x="967" y="308"/>
                  <a:pt x="1004" y="323"/>
                </a:cubicBezTo>
                <a:close/>
                <a:moveTo>
                  <a:pt x="1344" y="919"/>
                </a:moveTo>
                <a:cubicBezTo>
                  <a:pt x="1419" y="607"/>
                  <a:pt x="1226" y="294"/>
                  <a:pt x="914" y="219"/>
                </a:cubicBezTo>
                <a:cubicBezTo>
                  <a:pt x="602" y="145"/>
                  <a:pt x="289" y="337"/>
                  <a:pt x="215" y="649"/>
                </a:cubicBezTo>
                <a:cubicBezTo>
                  <a:pt x="140" y="961"/>
                  <a:pt x="332" y="1274"/>
                  <a:pt x="645" y="1349"/>
                </a:cubicBezTo>
                <a:cubicBezTo>
                  <a:pt x="956" y="1424"/>
                  <a:pt x="1270" y="1231"/>
                  <a:pt x="1344" y="919"/>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1600" dirty="0">
              <a:solidFill>
                <a:schemeClr val="bg1"/>
              </a:solidFill>
              <a:latin typeface="微软雅黑" panose="020B0503020204020204" pitchFamily="34" charset="-122"/>
            </a:endParaRPr>
          </a:p>
        </p:txBody>
      </p:sp>
      <p:sp>
        <p:nvSpPr>
          <p:cNvPr id="99" name="Freeform 8"/>
          <p:cNvSpPr>
            <a:spLocks noEditPoints="1"/>
          </p:cNvSpPr>
          <p:nvPr/>
        </p:nvSpPr>
        <p:spPr bwMode="auto">
          <a:xfrm>
            <a:off x="4655733" y="4863454"/>
            <a:ext cx="534745" cy="534745"/>
          </a:xfrm>
          <a:custGeom>
            <a:avLst/>
            <a:gdLst>
              <a:gd name="T0" fmla="*/ 577 w 983"/>
              <a:gd name="T1" fmla="*/ 116 h 982"/>
              <a:gd name="T2" fmla="*/ 398 w 983"/>
              <a:gd name="T3" fmla="*/ 864 h 982"/>
              <a:gd name="T4" fmla="*/ 338 w 983"/>
              <a:gd name="T5" fmla="*/ 959 h 982"/>
              <a:gd name="T6" fmla="*/ 453 w 983"/>
              <a:gd name="T7" fmla="*/ 907 h 982"/>
              <a:gd name="T8" fmla="*/ 533 w 983"/>
              <a:gd name="T9" fmla="*/ 982 h 982"/>
              <a:gd name="T10" fmla="*/ 618 w 983"/>
              <a:gd name="T11" fmla="*/ 887 h 982"/>
              <a:gd name="T12" fmla="*/ 715 w 983"/>
              <a:gd name="T13" fmla="*/ 930 h 982"/>
              <a:gd name="T14" fmla="*/ 757 w 983"/>
              <a:gd name="T15" fmla="*/ 809 h 982"/>
              <a:gd name="T16" fmla="*/ 871 w 983"/>
              <a:gd name="T17" fmla="*/ 805 h 982"/>
              <a:gd name="T18" fmla="*/ 862 w 983"/>
              <a:gd name="T19" fmla="*/ 676 h 982"/>
              <a:gd name="T20" fmla="*/ 960 w 983"/>
              <a:gd name="T21" fmla="*/ 644 h 982"/>
              <a:gd name="T22" fmla="*/ 904 w 983"/>
              <a:gd name="T23" fmla="*/ 528 h 982"/>
              <a:gd name="T24" fmla="*/ 983 w 983"/>
              <a:gd name="T25" fmla="*/ 454 h 982"/>
              <a:gd name="T26" fmla="*/ 887 w 983"/>
              <a:gd name="T27" fmla="*/ 369 h 982"/>
              <a:gd name="T28" fmla="*/ 931 w 983"/>
              <a:gd name="T29" fmla="*/ 268 h 982"/>
              <a:gd name="T30" fmla="*/ 811 w 983"/>
              <a:gd name="T31" fmla="*/ 225 h 982"/>
              <a:gd name="T32" fmla="*/ 815 w 983"/>
              <a:gd name="T33" fmla="*/ 119 h 982"/>
              <a:gd name="T34" fmla="*/ 689 w 983"/>
              <a:gd name="T35" fmla="*/ 124 h 982"/>
              <a:gd name="T36" fmla="*/ 644 w 983"/>
              <a:gd name="T37" fmla="*/ 22 h 982"/>
              <a:gd name="T38" fmla="*/ 531 w 983"/>
              <a:gd name="T39" fmla="*/ 74 h 982"/>
              <a:gd name="T40" fmla="*/ 450 w 983"/>
              <a:gd name="T41" fmla="*/ 0 h 982"/>
              <a:gd name="T42" fmla="*/ 366 w 983"/>
              <a:gd name="T43" fmla="*/ 90 h 982"/>
              <a:gd name="T44" fmla="*/ 268 w 983"/>
              <a:gd name="T45" fmla="*/ 51 h 982"/>
              <a:gd name="T46" fmla="*/ 224 w 983"/>
              <a:gd name="T47" fmla="*/ 165 h 982"/>
              <a:gd name="T48" fmla="*/ 111 w 983"/>
              <a:gd name="T49" fmla="*/ 177 h 982"/>
              <a:gd name="T50" fmla="*/ 116 w 983"/>
              <a:gd name="T51" fmla="*/ 299 h 982"/>
              <a:gd name="T52" fmla="*/ 23 w 983"/>
              <a:gd name="T53" fmla="*/ 338 h 982"/>
              <a:gd name="T54" fmla="*/ 71 w 983"/>
              <a:gd name="T55" fmla="*/ 450 h 982"/>
              <a:gd name="T56" fmla="*/ 0 w 983"/>
              <a:gd name="T57" fmla="*/ 527 h 982"/>
              <a:gd name="T58" fmla="*/ 88 w 983"/>
              <a:gd name="T59" fmla="*/ 612 h 982"/>
              <a:gd name="T60" fmla="*/ 52 w 983"/>
              <a:gd name="T61" fmla="*/ 714 h 982"/>
              <a:gd name="T62" fmla="*/ 167 w 983"/>
              <a:gd name="T63" fmla="*/ 758 h 982"/>
              <a:gd name="T64" fmla="*/ 168 w 983"/>
              <a:gd name="T65" fmla="*/ 862 h 982"/>
              <a:gd name="T66" fmla="*/ 292 w 983"/>
              <a:gd name="T67" fmla="*/ 859 h 982"/>
              <a:gd name="T68" fmla="*/ 338 w 983"/>
              <a:gd name="T69" fmla="*/ 959 h 982"/>
              <a:gd name="T70" fmla="*/ 491 w 983"/>
              <a:gd name="T71" fmla="*/ 595 h 982"/>
              <a:gd name="T72" fmla="*/ 759 w 983"/>
              <a:gd name="T73" fmla="*/ 582 h 982"/>
              <a:gd name="T74" fmla="*/ 480 w 983"/>
              <a:gd name="T75" fmla="*/ 810 h 982"/>
              <a:gd name="T76" fmla="*/ 350 w 983"/>
              <a:gd name="T77" fmla="*/ 779 h 982"/>
              <a:gd name="T78" fmla="*/ 212 w 983"/>
              <a:gd name="T79" fmla="*/ 451 h 982"/>
              <a:gd name="T80" fmla="*/ 436 w 983"/>
              <a:gd name="T81" fmla="*/ 582 h 982"/>
              <a:gd name="T82" fmla="*/ 350 w 983"/>
              <a:gd name="T83" fmla="*/ 779 h 982"/>
              <a:gd name="T84" fmla="*/ 551 w 983"/>
              <a:gd name="T85" fmla="*/ 505 h 982"/>
              <a:gd name="T86" fmla="*/ 424 w 983"/>
              <a:gd name="T87" fmla="*/ 475 h 982"/>
              <a:gd name="T88" fmla="*/ 222 w 983"/>
              <a:gd name="T89" fmla="*/ 396 h 982"/>
              <a:gd name="T90" fmla="*/ 499 w 983"/>
              <a:gd name="T91" fmla="*/ 170 h 982"/>
              <a:gd name="T92" fmla="*/ 483 w 983"/>
              <a:gd name="T93" fmla="*/ 385 h 982"/>
              <a:gd name="T94" fmla="*/ 222 w 983"/>
              <a:gd name="T95" fmla="*/ 396 h 982"/>
              <a:gd name="T96" fmla="*/ 808 w 983"/>
              <a:gd name="T97" fmla="*/ 503 h 982"/>
              <a:gd name="T98" fmla="*/ 592 w 983"/>
              <a:gd name="T99" fmla="*/ 484 h 982"/>
              <a:gd name="T100" fmla="*/ 581 w 983"/>
              <a:gd name="T101" fmla="*/ 221 h 982"/>
              <a:gd name="T102" fmla="*/ 841 w 983"/>
              <a:gd name="T103" fmla="*/ 574 h 982"/>
              <a:gd name="T104" fmla="*/ 134 w 983"/>
              <a:gd name="T105" fmla="*/ 406 h 982"/>
              <a:gd name="T106" fmla="*/ 841 w 983"/>
              <a:gd name="T107" fmla="*/ 574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83" h="982">
                <a:moveTo>
                  <a:pt x="113" y="401"/>
                </a:moveTo>
                <a:cubicBezTo>
                  <a:pt x="163" y="194"/>
                  <a:pt x="370" y="67"/>
                  <a:pt x="577" y="116"/>
                </a:cubicBezTo>
                <a:cubicBezTo>
                  <a:pt x="783" y="165"/>
                  <a:pt x="911" y="373"/>
                  <a:pt x="861" y="579"/>
                </a:cubicBezTo>
                <a:cubicBezTo>
                  <a:pt x="812" y="786"/>
                  <a:pt x="605" y="913"/>
                  <a:pt x="398" y="864"/>
                </a:cubicBezTo>
                <a:cubicBezTo>
                  <a:pt x="191" y="815"/>
                  <a:pt x="64" y="607"/>
                  <a:pt x="113" y="401"/>
                </a:cubicBezTo>
                <a:close/>
                <a:moveTo>
                  <a:pt x="338" y="959"/>
                </a:moveTo>
                <a:lnTo>
                  <a:pt x="414" y="978"/>
                </a:lnTo>
                <a:lnTo>
                  <a:pt x="453" y="907"/>
                </a:lnTo>
                <a:cubicBezTo>
                  <a:pt x="469" y="908"/>
                  <a:pt x="485" y="908"/>
                  <a:pt x="501" y="908"/>
                </a:cubicBezTo>
                <a:lnTo>
                  <a:pt x="533" y="982"/>
                </a:lnTo>
                <a:lnTo>
                  <a:pt x="610" y="969"/>
                </a:lnTo>
                <a:lnTo>
                  <a:pt x="618" y="887"/>
                </a:lnTo>
                <a:cubicBezTo>
                  <a:pt x="631" y="883"/>
                  <a:pt x="643" y="878"/>
                  <a:pt x="656" y="872"/>
                </a:cubicBezTo>
                <a:lnTo>
                  <a:pt x="715" y="930"/>
                </a:lnTo>
                <a:lnTo>
                  <a:pt x="781" y="890"/>
                </a:lnTo>
                <a:lnTo>
                  <a:pt x="757" y="809"/>
                </a:lnTo>
                <a:cubicBezTo>
                  <a:pt x="770" y="799"/>
                  <a:pt x="782" y="787"/>
                  <a:pt x="794" y="775"/>
                </a:cubicBezTo>
                <a:lnTo>
                  <a:pt x="871" y="805"/>
                </a:lnTo>
                <a:lnTo>
                  <a:pt x="916" y="741"/>
                </a:lnTo>
                <a:lnTo>
                  <a:pt x="862" y="676"/>
                </a:lnTo>
                <a:cubicBezTo>
                  <a:pt x="867" y="666"/>
                  <a:pt x="872" y="655"/>
                  <a:pt x="876" y="644"/>
                </a:cubicBezTo>
                <a:lnTo>
                  <a:pt x="960" y="644"/>
                </a:lnTo>
                <a:lnTo>
                  <a:pt x="978" y="568"/>
                </a:lnTo>
                <a:lnTo>
                  <a:pt x="904" y="528"/>
                </a:lnTo>
                <a:cubicBezTo>
                  <a:pt x="905" y="514"/>
                  <a:pt x="906" y="500"/>
                  <a:pt x="905" y="487"/>
                </a:cubicBezTo>
                <a:lnTo>
                  <a:pt x="983" y="454"/>
                </a:lnTo>
                <a:lnTo>
                  <a:pt x="971" y="377"/>
                </a:lnTo>
                <a:lnTo>
                  <a:pt x="887" y="369"/>
                </a:lnTo>
                <a:cubicBezTo>
                  <a:pt x="883" y="354"/>
                  <a:pt x="878" y="341"/>
                  <a:pt x="872" y="327"/>
                </a:cubicBezTo>
                <a:lnTo>
                  <a:pt x="931" y="268"/>
                </a:lnTo>
                <a:lnTo>
                  <a:pt x="890" y="201"/>
                </a:lnTo>
                <a:lnTo>
                  <a:pt x="811" y="225"/>
                </a:lnTo>
                <a:cubicBezTo>
                  <a:pt x="802" y="215"/>
                  <a:pt x="793" y="205"/>
                  <a:pt x="784" y="195"/>
                </a:cubicBezTo>
                <a:lnTo>
                  <a:pt x="815" y="119"/>
                </a:lnTo>
                <a:lnTo>
                  <a:pt x="753" y="73"/>
                </a:lnTo>
                <a:lnTo>
                  <a:pt x="689" y="124"/>
                </a:lnTo>
                <a:cubicBezTo>
                  <a:pt x="675" y="116"/>
                  <a:pt x="660" y="109"/>
                  <a:pt x="645" y="103"/>
                </a:cubicBezTo>
                <a:lnTo>
                  <a:pt x="644" y="22"/>
                </a:lnTo>
                <a:lnTo>
                  <a:pt x="568" y="4"/>
                </a:lnTo>
                <a:lnTo>
                  <a:pt x="531" y="74"/>
                </a:lnTo>
                <a:cubicBezTo>
                  <a:pt x="514" y="72"/>
                  <a:pt x="497" y="72"/>
                  <a:pt x="481" y="72"/>
                </a:cubicBezTo>
                <a:lnTo>
                  <a:pt x="450" y="0"/>
                </a:lnTo>
                <a:lnTo>
                  <a:pt x="373" y="13"/>
                </a:lnTo>
                <a:lnTo>
                  <a:pt x="366" y="90"/>
                </a:lnTo>
                <a:cubicBezTo>
                  <a:pt x="351" y="94"/>
                  <a:pt x="337" y="100"/>
                  <a:pt x="323" y="106"/>
                </a:cubicBezTo>
                <a:lnTo>
                  <a:pt x="268" y="51"/>
                </a:lnTo>
                <a:lnTo>
                  <a:pt x="202" y="92"/>
                </a:lnTo>
                <a:lnTo>
                  <a:pt x="224" y="165"/>
                </a:lnTo>
                <a:cubicBezTo>
                  <a:pt x="209" y="177"/>
                  <a:pt x="195" y="190"/>
                  <a:pt x="182" y="205"/>
                </a:cubicBezTo>
                <a:lnTo>
                  <a:pt x="111" y="177"/>
                </a:lnTo>
                <a:lnTo>
                  <a:pt x="67" y="241"/>
                </a:lnTo>
                <a:lnTo>
                  <a:pt x="116" y="299"/>
                </a:lnTo>
                <a:cubicBezTo>
                  <a:pt x="109" y="311"/>
                  <a:pt x="103" y="324"/>
                  <a:pt x="98" y="338"/>
                </a:cubicBezTo>
                <a:lnTo>
                  <a:pt x="23" y="338"/>
                </a:lnTo>
                <a:lnTo>
                  <a:pt x="5" y="414"/>
                </a:lnTo>
                <a:lnTo>
                  <a:pt x="71" y="450"/>
                </a:lnTo>
                <a:cubicBezTo>
                  <a:pt x="70" y="466"/>
                  <a:pt x="69" y="482"/>
                  <a:pt x="69" y="499"/>
                </a:cubicBezTo>
                <a:lnTo>
                  <a:pt x="0" y="527"/>
                </a:lnTo>
                <a:lnTo>
                  <a:pt x="12" y="605"/>
                </a:lnTo>
                <a:lnTo>
                  <a:pt x="88" y="612"/>
                </a:lnTo>
                <a:cubicBezTo>
                  <a:pt x="93" y="629"/>
                  <a:pt x="99" y="644"/>
                  <a:pt x="106" y="660"/>
                </a:cubicBezTo>
                <a:lnTo>
                  <a:pt x="52" y="714"/>
                </a:lnTo>
                <a:lnTo>
                  <a:pt x="93" y="781"/>
                </a:lnTo>
                <a:lnTo>
                  <a:pt x="167" y="758"/>
                </a:lnTo>
                <a:cubicBezTo>
                  <a:pt x="176" y="770"/>
                  <a:pt x="187" y="781"/>
                  <a:pt x="197" y="791"/>
                </a:cubicBezTo>
                <a:lnTo>
                  <a:pt x="168" y="862"/>
                </a:lnTo>
                <a:lnTo>
                  <a:pt x="230" y="909"/>
                </a:lnTo>
                <a:lnTo>
                  <a:pt x="292" y="859"/>
                </a:lnTo>
                <a:cubicBezTo>
                  <a:pt x="307" y="867"/>
                  <a:pt x="322" y="874"/>
                  <a:pt x="338" y="880"/>
                </a:cubicBezTo>
                <a:lnTo>
                  <a:pt x="338" y="959"/>
                </a:lnTo>
                <a:close/>
                <a:moveTo>
                  <a:pt x="450" y="768"/>
                </a:moveTo>
                <a:cubicBezTo>
                  <a:pt x="456" y="744"/>
                  <a:pt x="491" y="595"/>
                  <a:pt x="491" y="595"/>
                </a:cubicBezTo>
                <a:cubicBezTo>
                  <a:pt x="529" y="593"/>
                  <a:pt x="562" y="572"/>
                  <a:pt x="580" y="539"/>
                </a:cubicBezTo>
                <a:cubicBezTo>
                  <a:pt x="580" y="539"/>
                  <a:pt x="734" y="576"/>
                  <a:pt x="759" y="582"/>
                </a:cubicBezTo>
                <a:cubicBezTo>
                  <a:pt x="785" y="588"/>
                  <a:pt x="787" y="604"/>
                  <a:pt x="779" y="622"/>
                </a:cubicBezTo>
                <a:cubicBezTo>
                  <a:pt x="727" y="739"/>
                  <a:pt x="608" y="813"/>
                  <a:pt x="480" y="810"/>
                </a:cubicBezTo>
                <a:cubicBezTo>
                  <a:pt x="454" y="810"/>
                  <a:pt x="444" y="791"/>
                  <a:pt x="450" y="768"/>
                </a:cubicBezTo>
                <a:close/>
                <a:moveTo>
                  <a:pt x="350" y="779"/>
                </a:moveTo>
                <a:cubicBezTo>
                  <a:pt x="237" y="726"/>
                  <a:pt x="166" y="611"/>
                  <a:pt x="167" y="487"/>
                </a:cubicBezTo>
                <a:cubicBezTo>
                  <a:pt x="167" y="459"/>
                  <a:pt x="185" y="445"/>
                  <a:pt x="212" y="451"/>
                </a:cubicBezTo>
                <a:cubicBezTo>
                  <a:pt x="239" y="458"/>
                  <a:pt x="383" y="492"/>
                  <a:pt x="383" y="492"/>
                </a:cubicBezTo>
                <a:cubicBezTo>
                  <a:pt x="383" y="529"/>
                  <a:pt x="404" y="564"/>
                  <a:pt x="436" y="582"/>
                </a:cubicBezTo>
                <a:cubicBezTo>
                  <a:pt x="436" y="582"/>
                  <a:pt x="406" y="708"/>
                  <a:pt x="397" y="747"/>
                </a:cubicBezTo>
                <a:cubicBezTo>
                  <a:pt x="387" y="787"/>
                  <a:pt x="371" y="787"/>
                  <a:pt x="350" y="779"/>
                </a:cubicBezTo>
                <a:close/>
                <a:moveTo>
                  <a:pt x="503" y="426"/>
                </a:moveTo>
                <a:cubicBezTo>
                  <a:pt x="538" y="435"/>
                  <a:pt x="559" y="470"/>
                  <a:pt x="551" y="505"/>
                </a:cubicBezTo>
                <a:cubicBezTo>
                  <a:pt x="543" y="540"/>
                  <a:pt x="507" y="562"/>
                  <a:pt x="472" y="554"/>
                </a:cubicBezTo>
                <a:cubicBezTo>
                  <a:pt x="437" y="545"/>
                  <a:pt x="415" y="510"/>
                  <a:pt x="424" y="475"/>
                </a:cubicBezTo>
                <a:cubicBezTo>
                  <a:pt x="432" y="440"/>
                  <a:pt x="467" y="418"/>
                  <a:pt x="503" y="426"/>
                </a:cubicBezTo>
                <a:close/>
                <a:moveTo>
                  <a:pt x="222" y="396"/>
                </a:moveTo>
                <a:cubicBezTo>
                  <a:pt x="195" y="389"/>
                  <a:pt x="191" y="365"/>
                  <a:pt x="200" y="348"/>
                </a:cubicBezTo>
                <a:cubicBezTo>
                  <a:pt x="256" y="235"/>
                  <a:pt x="373" y="165"/>
                  <a:pt x="499" y="170"/>
                </a:cubicBezTo>
                <a:cubicBezTo>
                  <a:pt x="520" y="170"/>
                  <a:pt x="531" y="186"/>
                  <a:pt x="525" y="210"/>
                </a:cubicBezTo>
                <a:cubicBezTo>
                  <a:pt x="520" y="233"/>
                  <a:pt x="483" y="385"/>
                  <a:pt x="483" y="385"/>
                </a:cubicBezTo>
                <a:cubicBezTo>
                  <a:pt x="447" y="386"/>
                  <a:pt x="414" y="406"/>
                  <a:pt x="397" y="437"/>
                </a:cubicBezTo>
                <a:cubicBezTo>
                  <a:pt x="397" y="437"/>
                  <a:pt x="248" y="402"/>
                  <a:pt x="222" y="396"/>
                </a:cubicBezTo>
                <a:close/>
                <a:moveTo>
                  <a:pt x="628" y="202"/>
                </a:moveTo>
                <a:cubicBezTo>
                  <a:pt x="741" y="257"/>
                  <a:pt x="813" y="376"/>
                  <a:pt x="808" y="503"/>
                </a:cubicBezTo>
                <a:cubicBezTo>
                  <a:pt x="806" y="518"/>
                  <a:pt x="795" y="533"/>
                  <a:pt x="773" y="527"/>
                </a:cubicBezTo>
                <a:cubicBezTo>
                  <a:pt x="751" y="522"/>
                  <a:pt x="592" y="484"/>
                  <a:pt x="592" y="484"/>
                </a:cubicBezTo>
                <a:cubicBezTo>
                  <a:pt x="590" y="448"/>
                  <a:pt x="570" y="416"/>
                  <a:pt x="538" y="398"/>
                </a:cubicBezTo>
                <a:cubicBezTo>
                  <a:pt x="538" y="398"/>
                  <a:pt x="574" y="249"/>
                  <a:pt x="581" y="221"/>
                </a:cubicBezTo>
                <a:cubicBezTo>
                  <a:pt x="588" y="192"/>
                  <a:pt x="605" y="192"/>
                  <a:pt x="628" y="202"/>
                </a:cubicBezTo>
                <a:close/>
                <a:moveTo>
                  <a:pt x="841" y="574"/>
                </a:moveTo>
                <a:cubicBezTo>
                  <a:pt x="887" y="379"/>
                  <a:pt x="767" y="183"/>
                  <a:pt x="572" y="137"/>
                </a:cubicBezTo>
                <a:cubicBezTo>
                  <a:pt x="377" y="90"/>
                  <a:pt x="181" y="210"/>
                  <a:pt x="134" y="406"/>
                </a:cubicBezTo>
                <a:cubicBezTo>
                  <a:pt x="88" y="601"/>
                  <a:pt x="208" y="796"/>
                  <a:pt x="403" y="843"/>
                </a:cubicBezTo>
                <a:cubicBezTo>
                  <a:pt x="598" y="890"/>
                  <a:pt x="794" y="769"/>
                  <a:pt x="841" y="574"/>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1600" dirty="0">
              <a:solidFill>
                <a:schemeClr val="bg1"/>
              </a:solidFill>
              <a:latin typeface="微软雅黑" panose="020B0503020204020204" pitchFamily="34" charset="-122"/>
            </a:endParaRPr>
          </a:p>
        </p:txBody>
      </p:sp>
      <p:sp>
        <p:nvSpPr>
          <p:cNvPr id="100" name="Freeform 9"/>
          <p:cNvSpPr>
            <a:spLocks noEditPoints="1"/>
          </p:cNvSpPr>
          <p:nvPr/>
        </p:nvSpPr>
        <p:spPr bwMode="auto">
          <a:xfrm>
            <a:off x="2940904" y="4916502"/>
            <a:ext cx="452674" cy="453956"/>
          </a:xfrm>
          <a:custGeom>
            <a:avLst/>
            <a:gdLst>
              <a:gd name="T0" fmla="*/ 419 w 832"/>
              <a:gd name="T1" fmla="*/ 497 h 832"/>
              <a:gd name="T2" fmla="*/ 419 w 832"/>
              <a:gd name="T3" fmla="*/ 335 h 832"/>
              <a:gd name="T4" fmla="*/ 450 w 832"/>
              <a:gd name="T5" fmla="*/ 0 h 832"/>
              <a:gd name="T6" fmla="*/ 366 w 832"/>
              <a:gd name="T7" fmla="*/ 66 h 832"/>
              <a:gd name="T8" fmla="*/ 285 w 832"/>
              <a:gd name="T9" fmla="*/ 20 h 832"/>
              <a:gd name="T10" fmla="*/ 234 w 832"/>
              <a:gd name="T11" fmla="*/ 114 h 832"/>
              <a:gd name="T12" fmla="*/ 146 w 832"/>
              <a:gd name="T13" fmla="*/ 98 h 832"/>
              <a:gd name="T14" fmla="*/ 135 w 832"/>
              <a:gd name="T15" fmla="*/ 206 h 832"/>
              <a:gd name="T16" fmla="*/ 41 w 832"/>
              <a:gd name="T17" fmla="*/ 232 h 832"/>
              <a:gd name="T18" fmla="*/ 75 w 832"/>
              <a:gd name="T19" fmla="*/ 336 h 832"/>
              <a:gd name="T20" fmla="*/ 0 w 832"/>
              <a:gd name="T21" fmla="*/ 382 h 832"/>
              <a:gd name="T22" fmla="*/ 69 w 832"/>
              <a:gd name="T23" fmla="*/ 466 h 832"/>
              <a:gd name="T24" fmla="*/ 18 w 832"/>
              <a:gd name="T25" fmla="*/ 543 h 832"/>
              <a:gd name="T26" fmla="*/ 114 w 832"/>
              <a:gd name="T27" fmla="*/ 594 h 832"/>
              <a:gd name="T28" fmla="*/ 98 w 832"/>
              <a:gd name="T29" fmla="*/ 686 h 832"/>
              <a:gd name="T30" fmla="*/ 205 w 832"/>
              <a:gd name="T31" fmla="*/ 697 h 832"/>
              <a:gd name="T32" fmla="*/ 222 w 832"/>
              <a:gd name="T33" fmla="*/ 785 h 832"/>
              <a:gd name="T34" fmla="*/ 325 w 832"/>
              <a:gd name="T35" fmla="*/ 757 h 832"/>
              <a:gd name="T36" fmla="*/ 382 w 832"/>
              <a:gd name="T37" fmla="*/ 832 h 832"/>
              <a:gd name="T38" fmla="*/ 465 w 832"/>
              <a:gd name="T39" fmla="*/ 767 h 832"/>
              <a:gd name="T40" fmla="*/ 547 w 832"/>
              <a:gd name="T41" fmla="*/ 812 h 832"/>
              <a:gd name="T42" fmla="*/ 598 w 832"/>
              <a:gd name="T43" fmla="*/ 721 h 832"/>
              <a:gd name="T44" fmla="*/ 686 w 832"/>
              <a:gd name="T45" fmla="*/ 734 h 832"/>
              <a:gd name="T46" fmla="*/ 700 w 832"/>
              <a:gd name="T47" fmla="*/ 631 h 832"/>
              <a:gd name="T48" fmla="*/ 790 w 832"/>
              <a:gd name="T49" fmla="*/ 600 h 832"/>
              <a:gd name="T50" fmla="*/ 763 w 832"/>
              <a:gd name="T51" fmla="*/ 500 h 832"/>
              <a:gd name="T52" fmla="*/ 832 w 832"/>
              <a:gd name="T53" fmla="*/ 450 h 832"/>
              <a:gd name="T54" fmla="*/ 770 w 832"/>
              <a:gd name="T55" fmla="*/ 367 h 832"/>
              <a:gd name="T56" fmla="*/ 813 w 832"/>
              <a:gd name="T57" fmla="*/ 289 h 832"/>
              <a:gd name="T58" fmla="*/ 724 w 832"/>
              <a:gd name="T59" fmla="*/ 237 h 832"/>
              <a:gd name="T60" fmla="*/ 734 w 832"/>
              <a:gd name="T61" fmla="*/ 146 h 832"/>
              <a:gd name="T62" fmla="*/ 630 w 832"/>
              <a:gd name="T63" fmla="*/ 132 h 832"/>
              <a:gd name="T64" fmla="*/ 609 w 832"/>
              <a:gd name="T65" fmla="*/ 46 h 832"/>
              <a:gd name="T66" fmla="*/ 508 w 832"/>
              <a:gd name="T67" fmla="*/ 73 h 832"/>
              <a:gd name="T68" fmla="*/ 450 w 832"/>
              <a:gd name="T69"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32" h="832">
                <a:moveTo>
                  <a:pt x="501" y="416"/>
                </a:moveTo>
                <a:cubicBezTo>
                  <a:pt x="501" y="461"/>
                  <a:pt x="464" y="497"/>
                  <a:pt x="419" y="497"/>
                </a:cubicBezTo>
                <a:cubicBezTo>
                  <a:pt x="374" y="497"/>
                  <a:pt x="338" y="461"/>
                  <a:pt x="338" y="416"/>
                </a:cubicBezTo>
                <a:cubicBezTo>
                  <a:pt x="338" y="371"/>
                  <a:pt x="374" y="335"/>
                  <a:pt x="419" y="335"/>
                </a:cubicBezTo>
                <a:cubicBezTo>
                  <a:pt x="464" y="335"/>
                  <a:pt x="501" y="371"/>
                  <a:pt x="501" y="416"/>
                </a:cubicBezTo>
                <a:close/>
                <a:moveTo>
                  <a:pt x="450" y="0"/>
                </a:moveTo>
                <a:lnTo>
                  <a:pt x="383" y="0"/>
                </a:lnTo>
                <a:lnTo>
                  <a:pt x="366" y="66"/>
                </a:lnTo>
                <a:cubicBezTo>
                  <a:pt x="352" y="68"/>
                  <a:pt x="339" y="71"/>
                  <a:pt x="326" y="75"/>
                </a:cubicBezTo>
                <a:lnTo>
                  <a:pt x="285" y="20"/>
                </a:lnTo>
                <a:lnTo>
                  <a:pt x="224" y="46"/>
                </a:lnTo>
                <a:lnTo>
                  <a:pt x="234" y="114"/>
                </a:lnTo>
                <a:cubicBezTo>
                  <a:pt x="224" y="121"/>
                  <a:pt x="214" y="127"/>
                  <a:pt x="205" y="134"/>
                </a:cubicBezTo>
                <a:lnTo>
                  <a:pt x="146" y="98"/>
                </a:lnTo>
                <a:lnTo>
                  <a:pt x="99" y="145"/>
                </a:lnTo>
                <a:lnTo>
                  <a:pt x="135" y="206"/>
                </a:lnTo>
                <a:cubicBezTo>
                  <a:pt x="126" y="217"/>
                  <a:pt x="118" y="229"/>
                  <a:pt x="111" y="242"/>
                </a:cubicBezTo>
                <a:lnTo>
                  <a:pt x="41" y="232"/>
                </a:lnTo>
                <a:lnTo>
                  <a:pt x="17" y="294"/>
                </a:lnTo>
                <a:lnTo>
                  <a:pt x="75" y="336"/>
                </a:lnTo>
                <a:cubicBezTo>
                  <a:pt x="72" y="346"/>
                  <a:pt x="71" y="355"/>
                  <a:pt x="69" y="365"/>
                </a:cubicBezTo>
                <a:lnTo>
                  <a:pt x="0" y="382"/>
                </a:lnTo>
                <a:lnTo>
                  <a:pt x="0" y="448"/>
                </a:lnTo>
                <a:lnTo>
                  <a:pt x="69" y="466"/>
                </a:lnTo>
                <a:cubicBezTo>
                  <a:pt x="71" y="478"/>
                  <a:pt x="73" y="490"/>
                  <a:pt x="76" y="501"/>
                </a:cubicBezTo>
                <a:lnTo>
                  <a:pt x="18" y="543"/>
                </a:lnTo>
                <a:lnTo>
                  <a:pt x="43" y="604"/>
                </a:lnTo>
                <a:lnTo>
                  <a:pt x="114" y="594"/>
                </a:lnTo>
                <a:cubicBezTo>
                  <a:pt x="120" y="605"/>
                  <a:pt x="127" y="616"/>
                  <a:pt x="135" y="626"/>
                </a:cubicBezTo>
                <a:lnTo>
                  <a:pt x="98" y="686"/>
                </a:lnTo>
                <a:lnTo>
                  <a:pt x="145" y="733"/>
                </a:lnTo>
                <a:lnTo>
                  <a:pt x="205" y="697"/>
                </a:lnTo>
                <a:cubicBezTo>
                  <a:pt x="214" y="704"/>
                  <a:pt x="224" y="711"/>
                  <a:pt x="233" y="717"/>
                </a:cubicBezTo>
                <a:lnTo>
                  <a:pt x="222" y="785"/>
                </a:lnTo>
                <a:lnTo>
                  <a:pt x="283" y="811"/>
                </a:lnTo>
                <a:lnTo>
                  <a:pt x="325" y="757"/>
                </a:lnTo>
                <a:cubicBezTo>
                  <a:pt x="338" y="761"/>
                  <a:pt x="352" y="764"/>
                  <a:pt x="366" y="766"/>
                </a:cubicBezTo>
                <a:lnTo>
                  <a:pt x="382" y="832"/>
                </a:lnTo>
                <a:lnTo>
                  <a:pt x="448" y="832"/>
                </a:lnTo>
                <a:lnTo>
                  <a:pt x="465" y="767"/>
                </a:lnTo>
                <a:cubicBezTo>
                  <a:pt x="479" y="765"/>
                  <a:pt x="493" y="762"/>
                  <a:pt x="507" y="759"/>
                </a:cubicBezTo>
                <a:lnTo>
                  <a:pt x="547" y="812"/>
                </a:lnTo>
                <a:lnTo>
                  <a:pt x="607" y="786"/>
                </a:lnTo>
                <a:lnTo>
                  <a:pt x="598" y="721"/>
                </a:lnTo>
                <a:cubicBezTo>
                  <a:pt x="609" y="715"/>
                  <a:pt x="620" y="708"/>
                  <a:pt x="630" y="700"/>
                </a:cubicBezTo>
                <a:lnTo>
                  <a:pt x="686" y="734"/>
                </a:lnTo>
                <a:lnTo>
                  <a:pt x="733" y="687"/>
                </a:lnTo>
                <a:lnTo>
                  <a:pt x="700" y="631"/>
                </a:lnTo>
                <a:cubicBezTo>
                  <a:pt x="710" y="618"/>
                  <a:pt x="719" y="605"/>
                  <a:pt x="727" y="591"/>
                </a:cubicBezTo>
                <a:lnTo>
                  <a:pt x="790" y="600"/>
                </a:lnTo>
                <a:lnTo>
                  <a:pt x="815" y="538"/>
                </a:lnTo>
                <a:lnTo>
                  <a:pt x="763" y="500"/>
                </a:lnTo>
                <a:cubicBezTo>
                  <a:pt x="766" y="489"/>
                  <a:pt x="768" y="477"/>
                  <a:pt x="770" y="465"/>
                </a:cubicBezTo>
                <a:lnTo>
                  <a:pt x="832" y="450"/>
                </a:lnTo>
                <a:lnTo>
                  <a:pt x="832" y="384"/>
                </a:lnTo>
                <a:lnTo>
                  <a:pt x="770" y="367"/>
                </a:lnTo>
                <a:cubicBezTo>
                  <a:pt x="768" y="353"/>
                  <a:pt x="765" y="340"/>
                  <a:pt x="762" y="327"/>
                </a:cubicBezTo>
                <a:lnTo>
                  <a:pt x="813" y="289"/>
                </a:lnTo>
                <a:lnTo>
                  <a:pt x="788" y="228"/>
                </a:lnTo>
                <a:lnTo>
                  <a:pt x="724" y="237"/>
                </a:lnTo>
                <a:cubicBezTo>
                  <a:pt x="717" y="224"/>
                  <a:pt x="709" y="212"/>
                  <a:pt x="700" y="201"/>
                </a:cubicBezTo>
                <a:lnTo>
                  <a:pt x="734" y="146"/>
                </a:lnTo>
                <a:lnTo>
                  <a:pt x="687" y="99"/>
                </a:lnTo>
                <a:lnTo>
                  <a:pt x="630" y="132"/>
                </a:lnTo>
                <a:cubicBezTo>
                  <a:pt x="620" y="124"/>
                  <a:pt x="610" y="117"/>
                  <a:pt x="599" y="111"/>
                </a:cubicBezTo>
                <a:lnTo>
                  <a:pt x="609" y="46"/>
                </a:lnTo>
                <a:lnTo>
                  <a:pt x="549" y="21"/>
                </a:lnTo>
                <a:lnTo>
                  <a:pt x="508" y="73"/>
                </a:lnTo>
                <a:cubicBezTo>
                  <a:pt x="494" y="70"/>
                  <a:pt x="480" y="67"/>
                  <a:pt x="465" y="65"/>
                </a:cubicBezTo>
                <a:lnTo>
                  <a:pt x="450" y="0"/>
                </a:ln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1600" dirty="0">
              <a:solidFill>
                <a:schemeClr val="bg1"/>
              </a:solidFill>
              <a:latin typeface="微软雅黑" panose="020B0503020204020204" pitchFamily="34" charset="-122"/>
              <a:ea typeface="宋体" panose="02010600030101010101" pitchFamily="2" charset="-122"/>
            </a:endParaRPr>
          </a:p>
        </p:txBody>
      </p:sp>
      <p:sp>
        <p:nvSpPr>
          <p:cNvPr id="101" name="Freeform 10"/>
          <p:cNvSpPr>
            <a:spLocks noEditPoints="1"/>
          </p:cNvSpPr>
          <p:nvPr/>
        </p:nvSpPr>
        <p:spPr bwMode="auto">
          <a:xfrm>
            <a:off x="3394336" y="4385403"/>
            <a:ext cx="1036147" cy="1037430"/>
          </a:xfrm>
          <a:custGeom>
            <a:avLst/>
            <a:gdLst>
              <a:gd name="T0" fmla="*/ 586 w 1904"/>
              <a:gd name="T1" fmla="*/ 324 h 1906"/>
              <a:gd name="T2" fmla="*/ 1811 w 1904"/>
              <a:gd name="T3" fmla="*/ 543 h 1906"/>
              <a:gd name="T4" fmla="*/ 1521 w 1904"/>
              <a:gd name="T5" fmla="*/ 383 h 1906"/>
              <a:gd name="T6" fmla="*/ 1337 w 1904"/>
              <a:gd name="T7" fmla="*/ 247 h 1906"/>
              <a:gd name="T8" fmla="*/ 1121 w 1904"/>
              <a:gd name="T9" fmla="*/ 14 h 1906"/>
              <a:gd name="T10" fmla="*/ 882 w 1904"/>
              <a:gd name="T11" fmla="*/ 0 h 1906"/>
              <a:gd name="T12" fmla="*/ 652 w 1904"/>
              <a:gd name="T13" fmla="*/ 208 h 1906"/>
              <a:gd name="T14" fmla="*/ 453 w 1904"/>
              <a:gd name="T15" fmla="*/ 324 h 1906"/>
              <a:gd name="T16" fmla="*/ 152 w 1904"/>
              <a:gd name="T17" fmla="*/ 431 h 1906"/>
              <a:gd name="T18" fmla="*/ 53 w 1904"/>
              <a:gd name="T19" fmla="*/ 633 h 1906"/>
              <a:gd name="T20" fmla="*/ 148 w 1904"/>
              <a:gd name="T21" fmla="*/ 937 h 1906"/>
              <a:gd name="T22" fmla="*/ 175 w 1904"/>
              <a:gd name="T23" fmla="*/ 1165 h 1906"/>
              <a:gd name="T24" fmla="*/ 170 w 1904"/>
              <a:gd name="T25" fmla="*/ 1494 h 1906"/>
              <a:gd name="T26" fmla="*/ 322 w 1904"/>
              <a:gd name="T27" fmla="*/ 1667 h 1906"/>
              <a:gd name="T28" fmla="*/ 640 w 1904"/>
              <a:gd name="T29" fmla="*/ 1704 h 1906"/>
              <a:gd name="T30" fmla="*/ 856 w 1904"/>
              <a:gd name="T31" fmla="*/ 1764 h 1906"/>
              <a:gd name="T32" fmla="*/ 1172 w 1904"/>
              <a:gd name="T33" fmla="*/ 1884 h 1906"/>
              <a:gd name="T34" fmla="*/ 1366 w 1904"/>
              <a:gd name="T35" fmla="*/ 1816 h 1906"/>
              <a:gd name="T36" fmla="*/ 1528 w 1904"/>
              <a:gd name="T37" fmla="*/ 1536 h 1906"/>
              <a:gd name="T38" fmla="*/ 1662 w 1904"/>
              <a:gd name="T39" fmla="*/ 1359 h 1906"/>
              <a:gd name="T40" fmla="*/ 1890 w 1904"/>
              <a:gd name="T41" fmla="*/ 1127 h 1906"/>
              <a:gd name="T42" fmla="*/ 1904 w 1904"/>
              <a:gd name="T43" fmla="*/ 913 h 1906"/>
              <a:gd name="T44" fmla="*/ 1701 w 1904"/>
              <a:gd name="T45" fmla="*/ 649 h 1906"/>
              <a:gd name="T46" fmla="*/ 1295 w 1904"/>
              <a:gd name="T47" fmla="*/ 845 h 1906"/>
              <a:gd name="T48" fmla="*/ 1217 w 1904"/>
              <a:gd name="T49" fmla="*/ 646 h 1906"/>
              <a:gd name="T50" fmla="*/ 1416 w 1904"/>
              <a:gd name="T51" fmla="*/ 785 h 1906"/>
              <a:gd name="T52" fmla="*/ 1442 w 1904"/>
              <a:gd name="T53" fmla="*/ 1085 h 1906"/>
              <a:gd name="T54" fmla="*/ 1278 w 1904"/>
              <a:gd name="T55" fmla="*/ 1124 h 1906"/>
              <a:gd name="T56" fmla="*/ 1365 w 1904"/>
              <a:gd name="T57" fmla="*/ 928 h 1906"/>
              <a:gd name="T58" fmla="*/ 1203 w 1904"/>
              <a:gd name="T59" fmla="*/ 1383 h 1906"/>
              <a:gd name="T60" fmla="*/ 1060 w 1904"/>
              <a:gd name="T61" fmla="*/ 1296 h 1906"/>
              <a:gd name="T62" fmla="*/ 1259 w 1904"/>
              <a:gd name="T63" fmla="*/ 1218 h 1906"/>
              <a:gd name="T64" fmla="*/ 906 w 1904"/>
              <a:gd name="T65" fmla="*/ 1436 h 1906"/>
              <a:gd name="T66" fmla="*/ 715 w 1904"/>
              <a:gd name="T67" fmla="*/ 1286 h 1906"/>
              <a:gd name="T68" fmla="*/ 922 w 1904"/>
              <a:gd name="T69" fmla="*/ 1305 h 1906"/>
              <a:gd name="T70" fmla="*/ 522 w 1904"/>
              <a:gd name="T71" fmla="*/ 1204 h 1906"/>
              <a:gd name="T72" fmla="*/ 610 w 1904"/>
              <a:gd name="T73" fmla="*/ 1060 h 1906"/>
              <a:gd name="T74" fmla="*/ 687 w 1904"/>
              <a:gd name="T75" fmla="*/ 1260 h 1906"/>
              <a:gd name="T76" fmla="*/ 456 w 1904"/>
              <a:gd name="T77" fmla="*/ 825 h 1906"/>
              <a:gd name="T78" fmla="*/ 619 w 1904"/>
              <a:gd name="T79" fmla="*/ 786 h 1906"/>
              <a:gd name="T80" fmla="*/ 533 w 1904"/>
              <a:gd name="T81" fmla="*/ 982 h 1906"/>
              <a:gd name="T82" fmla="*/ 702 w 1904"/>
              <a:gd name="T83" fmla="*/ 522 h 1906"/>
              <a:gd name="T84" fmla="*/ 845 w 1904"/>
              <a:gd name="T85" fmla="*/ 610 h 1906"/>
              <a:gd name="T86" fmla="*/ 645 w 1904"/>
              <a:gd name="T87" fmla="*/ 688 h 1906"/>
              <a:gd name="T88" fmla="*/ 1094 w 1904"/>
              <a:gd name="T89" fmla="*/ 1195 h 1906"/>
              <a:gd name="T90" fmla="*/ 1190 w 1904"/>
              <a:gd name="T91" fmla="*/ 824 h 1906"/>
              <a:gd name="T92" fmla="*/ 1074 w 1904"/>
              <a:gd name="T93" fmla="*/ 461 h 1906"/>
              <a:gd name="T94" fmla="*/ 1113 w 1904"/>
              <a:gd name="T95" fmla="*/ 625 h 1906"/>
              <a:gd name="T96" fmla="*/ 917 w 1904"/>
              <a:gd name="T97" fmla="*/ 539 h 1906"/>
              <a:gd name="T98" fmla="*/ 1286 w 1904"/>
              <a:gd name="T99" fmla="*/ 1526 h 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04" h="1906">
                <a:moveTo>
                  <a:pt x="1319" y="1582"/>
                </a:moveTo>
                <a:cubicBezTo>
                  <a:pt x="971" y="1784"/>
                  <a:pt x="526" y="1667"/>
                  <a:pt x="323" y="1319"/>
                </a:cubicBezTo>
                <a:cubicBezTo>
                  <a:pt x="121" y="972"/>
                  <a:pt x="239" y="526"/>
                  <a:pt x="586" y="324"/>
                </a:cubicBezTo>
                <a:cubicBezTo>
                  <a:pt x="934" y="122"/>
                  <a:pt x="1379" y="239"/>
                  <a:pt x="1581" y="587"/>
                </a:cubicBezTo>
                <a:cubicBezTo>
                  <a:pt x="1784" y="934"/>
                  <a:pt x="1666" y="1380"/>
                  <a:pt x="1319" y="1582"/>
                </a:cubicBezTo>
                <a:close/>
                <a:moveTo>
                  <a:pt x="1811" y="543"/>
                </a:moveTo>
                <a:lnTo>
                  <a:pt x="1735" y="412"/>
                </a:lnTo>
                <a:lnTo>
                  <a:pt x="1585" y="453"/>
                </a:lnTo>
                <a:cubicBezTo>
                  <a:pt x="1565" y="428"/>
                  <a:pt x="1544" y="405"/>
                  <a:pt x="1521" y="383"/>
                </a:cubicBezTo>
                <a:lnTo>
                  <a:pt x="1583" y="239"/>
                </a:lnTo>
                <a:lnTo>
                  <a:pt x="1461" y="148"/>
                </a:lnTo>
                <a:lnTo>
                  <a:pt x="1337" y="247"/>
                </a:lnTo>
                <a:cubicBezTo>
                  <a:pt x="1313" y="234"/>
                  <a:pt x="1289" y="223"/>
                  <a:pt x="1265" y="212"/>
                </a:cubicBezTo>
                <a:lnTo>
                  <a:pt x="1268" y="53"/>
                </a:lnTo>
                <a:lnTo>
                  <a:pt x="1121" y="14"/>
                </a:lnTo>
                <a:lnTo>
                  <a:pt x="1042" y="154"/>
                </a:lnTo>
                <a:cubicBezTo>
                  <a:pt x="1010" y="151"/>
                  <a:pt x="977" y="149"/>
                  <a:pt x="944" y="150"/>
                </a:cubicBezTo>
                <a:lnTo>
                  <a:pt x="882" y="0"/>
                </a:lnTo>
                <a:lnTo>
                  <a:pt x="733" y="22"/>
                </a:lnTo>
                <a:lnTo>
                  <a:pt x="716" y="185"/>
                </a:lnTo>
                <a:cubicBezTo>
                  <a:pt x="695" y="192"/>
                  <a:pt x="673" y="199"/>
                  <a:pt x="652" y="208"/>
                </a:cubicBezTo>
                <a:lnTo>
                  <a:pt x="539" y="90"/>
                </a:lnTo>
                <a:lnTo>
                  <a:pt x="409" y="166"/>
                </a:lnTo>
                <a:lnTo>
                  <a:pt x="453" y="324"/>
                </a:lnTo>
                <a:cubicBezTo>
                  <a:pt x="432" y="341"/>
                  <a:pt x="412" y="358"/>
                  <a:pt x="393" y="377"/>
                </a:cubicBezTo>
                <a:lnTo>
                  <a:pt x="244" y="310"/>
                </a:lnTo>
                <a:lnTo>
                  <a:pt x="152" y="431"/>
                </a:lnTo>
                <a:lnTo>
                  <a:pt x="252" y="559"/>
                </a:lnTo>
                <a:cubicBezTo>
                  <a:pt x="238" y="584"/>
                  <a:pt x="225" y="610"/>
                  <a:pt x="214" y="636"/>
                </a:cubicBezTo>
                <a:lnTo>
                  <a:pt x="53" y="633"/>
                </a:lnTo>
                <a:lnTo>
                  <a:pt x="15" y="779"/>
                </a:lnTo>
                <a:lnTo>
                  <a:pt x="154" y="859"/>
                </a:lnTo>
                <a:cubicBezTo>
                  <a:pt x="151" y="884"/>
                  <a:pt x="149" y="911"/>
                  <a:pt x="148" y="937"/>
                </a:cubicBezTo>
                <a:lnTo>
                  <a:pt x="0" y="993"/>
                </a:lnTo>
                <a:lnTo>
                  <a:pt x="20" y="1144"/>
                </a:lnTo>
                <a:lnTo>
                  <a:pt x="175" y="1165"/>
                </a:lnTo>
                <a:cubicBezTo>
                  <a:pt x="184" y="1195"/>
                  <a:pt x="193" y="1226"/>
                  <a:pt x="205" y="1256"/>
                </a:cubicBezTo>
                <a:lnTo>
                  <a:pt x="94" y="1363"/>
                </a:lnTo>
                <a:lnTo>
                  <a:pt x="170" y="1494"/>
                </a:lnTo>
                <a:lnTo>
                  <a:pt x="318" y="1454"/>
                </a:lnTo>
                <a:cubicBezTo>
                  <a:pt x="338" y="1480"/>
                  <a:pt x="359" y="1504"/>
                  <a:pt x="382" y="1527"/>
                </a:cubicBezTo>
                <a:lnTo>
                  <a:pt x="322" y="1667"/>
                </a:lnTo>
                <a:lnTo>
                  <a:pt x="443" y="1758"/>
                </a:lnTo>
                <a:lnTo>
                  <a:pt x="561" y="1665"/>
                </a:lnTo>
                <a:cubicBezTo>
                  <a:pt x="587" y="1679"/>
                  <a:pt x="613" y="1693"/>
                  <a:pt x="640" y="1704"/>
                </a:cubicBezTo>
                <a:lnTo>
                  <a:pt x="637" y="1853"/>
                </a:lnTo>
                <a:lnTo>
                  <a:pt x="784" y="1892"/>
                </a:lnTo>
                <a:lnTo>
                  <a:pt x="856" y="1764"/>
                </a:lnTo>
                <a:cubicBezTo>
                  <a:pt x="893" y="1768"/>
                  <a:pt x="930" y="1771"/>
                  <a:pt x="967" y="1770"/>
                </a:cubicBezTo>
                <a:lnTo>
                  <a:pt x="1023" y="1906"/>
                </a:lnTo>
                <a:lnTo>
                  <a:pt x="1172" y="1884"/>
                </a:lnTo>
                <a:lnTo>
                  <a:pt x="1187" y="1738"/>
                </a:lnTo>
                <a:cubicBezTo>
                  <a:pt x="1213" y="1730"/>
                  <a:pt x="1239" y="1721"/>
                  <a:pt x="1265" y="1711"/>
                </a:cubicBezTo>
                <a:lnTo>
                  <a:pt x="1366" y="1816"/>
                </a:lnTo>
                <a:lnTo>
                  <a:pt x="1496" y="1740"/>
                </a:lnTo>
                <a:lnTo>
                  <a:pt x="1457" y="1599"/>
                </a:lnTo>
                <a:cubicBezTo>
                  <a:pt x="1482" y="1579"/>
                  <a:pt x="1506" y="1558"/>
                  <a:pt x="1528" y="1536"/>
                </a:cubicBezTo>
                <a:lnTo>
                  <a:pt x="1661" y="1595"/>
                </a:lnTo>
                <a:lnTo>
                  <a:pt x="1753" y="1475"/>
                </a:lnTo>
                <a:lnTo>
                  <a:pt x="1662" y="1359"/>
                </a:lnTo>
                <a:cubicBezTo>
                  <a:pt x="1678" y="1330"/>
                  <a:pt x="1692" y="1300"/>
                  <a:pt x="1705" y="1270"/>
                </a:cubicBezTo>
                <a:lnTo>
                  <a:pt x="1852" y="1273"/>
                </a:lnTo>
                <a:lnTo>
                  <a:pt x="1890" y="1127"/>
                </a:lnTo>
                <a:lnTo>
                  <a:pt x="1760" y="1053"/>
                </a:lnTo>
                <a:cubicBezTo>
                  <a:pt x="1763" y="1024"/>
                  <a:pt x="1765" y="995"/>
                  <a:pt x="1765" y="966"/>
                </a:cubicBezTo>
                <a:lnTo>
                  <a:pt x="1904" y="913"/>
                </a:lnTo>
                <a:lnTo>
                  <a:pt x="1885" y="762"/>
                </a:lnTo>
                <a:lnTo>
                  <a:pt x="1734" y="742"/>
                </a:lnTo>
                <a:cubicBezTo>
                  <a:pt x="1725" y="710"/>
                  <a:pt x="1714" y="679"/>
                  <a:pt x="1701" y="649"/>
                </a:cubicBezTo>
                <a:lnTo>
                  <a:pt x="1811" y="543"/>
                </a:lnTo>
                <a:close/>
                <a:moveTo>
                  <a:pt x="1350" y="876"/>
                </a:moveTo>
                <a:cubicBezTo>
                  <a:pt x="1291" y="906"/>
                  <a:pt x="1295" y="845"/>
                  <a:pt x="1295" y="845"/>
                </a:cubicBezTo>
                <a:cubicBezTo>
                  <a:pt x="1295" y="845"/>
                  <a:pt x="1299" y="825"/>
                  <a:pt x="1269" y="775"/>
                </a:cubicBezTo>
                <a:cubicBezTo>
                  <a:pt x="1242" y="727"/>
                  <a:pt x="1217" y="715"/>
                  <a:pt x="1217" y="715"/>
                </a:cubicBezTo>
                <a:cubicBezTo>
                  <a:pt x="1217" y="715"/>
                  <a:pt x="1169" y="685"/>
                  <a:pt x="1217" y="646"/>
                </a:cubicBezTo>
                <a:cubicBezTo>
                  <a:pt x="1279" y="597"/>
                  <a:pt x="1321" y="634"/>
                  <a:pt x="1321" y="634"/>
                </a:cubicBezTo>
                <a:cubicBezTo>
                  <a:pt x="1321" y="634"/>
                  <a:pt x="1360" y="662"/>
                  <a:pt x="1383" y="702"/>
                </a:cubicBezTo>
                <a:cubicBezTo>
                  <a:pt x="1412" y="752"/>
                  <a:pt x="1416" y="785"/>
                  <a:pt x="1416" y="785"/>
                </a:cubicBezTo>
                <a:cubicBezTo>
                  <a:pt x="1416" y="785"/>
                  <a:pt x="1430" y="836"/>
                  <a:pt x="1350" y="876"/>
                </a:cubicBezTo>
                <a:close/>
                <a:moveTo>
                  <a:pt x="1446" y="993"/>
                </a:moveTo>
                <a:cubicBezTo>
                  <a:pt x="1446" y="993"/>
                  <a:pt x="1454" y="1040"/>
                  <a:pt x="1442" y="1085"/>
                </a:cubicBezTo>
                <a:cubicBezTo>
                  <a:pt x="1427" y="1141"/>
                  <a:pt x="1407" y="1167"/>
                  <a:pt x="1407" y="1167"/>
                </a:cubicBezTo>
                <a:cubicBezTo>
                  <a:pt x="1407" y="1167"/>
                  <a:pt x="1380" y="1213"/>
                  <a:pt x="1296" y="1184"/>
                </a:cubicBezTo>
                <a:cubicBezTo>
                  <a:pt x="1233" y="1164"/>
                  <a:pt x="1278" y="1124"/>
                  <a:pt x="1278" y="1124"/>
                </a:cubicBezTo>
                <a:cubicBezTo>
                  <a:pt x="1278" y="1124"/>
                  <a:pt x="1295" y="1112"/>
                  <a:pt x="1310" y="1056"/>
                </a:cubicBezTo>
                <a:cubicBezTo>
                  <a:pt x="1324" y="1002"/>
                  <a:pt x="1316" y="977"/>
                  <a:pt x="1316" y="977"/>
                </a:cubicBezTo>
                <a:cubicBezTo>
                  <a:pt x="1316" y="977"/>
                  <a:pt x="1303" y="921"/>
                  <a:pt x="1365" y="928"/>
                </a:cubicBezTo>
                <a:cubicBezTo>
                  <a:pt x="1443" y="937"/>
                  <a:pt x="1446" y="993"/>
                  <a:pt x="1446" y="993"/>
                </a:cubicBezTo>
                <a:close/>
                <a:moveTo>
                  <a:pt x="1272" y="1321"/>
                </a:moveTo>
                <a:cubicBezTo>
                  <a:pt x="1272" y="1321"/>
                  <a:pt x="1244" y="1360"/>
                  <a:pt x="1203" y="1383"/>
                </a:cubicBezTo>
                <a:cubicBezTo>
                  <a:pt x="1153" y="1413"/>
                  <a:pt x="1120" y="1417"/>
                  <a:pt x="1120" y="1417"/>
                </a:cubicBezTo>
                <a:cubicBezTo>
                  <a:pt x="1120" y="1417"/>
                  <a:pt x="1069" y="1430"/>
                  <a:pt x="1030" y="1350"/>
                </a:cubicBezTo>
                <a:cubicBezTo>
                  <a:pt x="999" y="1292"/>
                  <a:pt x="1060" y="1296"/>
                  <a:pt x="1060" y="1296"/>
                </a:cubicBezTo>
                <a:cubicBezTo>
                  <a:pt x="1060" y="1296"/>
                  <a:pt x="1080" y="1299"/>
                  <a:pt x="1130" y="1270"/>
                </a:cubicBezTo>
                <a:cubicBezTo>
                  <a:pt x="1179" y="1242"/>
                  <a:pt x="1190" y="1218"/>
                  <a:pt x="1190" y="1218"/>
                </a:cubicBezTo>
                <a:cubicBezTo>
                  <a:pt x="1190" y="1218"/>
                  <a:pt x="1221" y="1169"/>
                  <a:pt x="1259" y="1218"/>
                </a:cubicBezTo>
                <a:cubicBezTo>
                  <a:pt x="1309" y="1279"/>
                  <a:pt x="1272" y="1321"/>
                  <a:pt x="1272" y="1321"/>
                </a:cubicBezTo>
                <a:close/>
                <a:moveTo>
                  <a:pt x="971" y="1355"/>
                </a:moveTo>
                <a:cubicBezTo>
                  <a:pt x="962" y="1433"/>
                  <a:pt x="906" y="1436"/>
                  <a:pt x="906" y="1436"/>
                </a:cubicBezTo>
                <a:cubicBezTo>
                  <a:pt x="906" y="1436"/>
                  <a:pt x="859" y="1444"/>
                  <a:pt x="814" y="1432"/>
                </a:cubicBezTo>
                <a:cubicBezTo>
                  <a:pt x="758" y="1417"/>
                  <a:pt x="732" y="1397"/>
                  <a:pt x="732" y="1397"/>
                </a:cubicBezTo>
                <a:cubicBezTo>
                  <a:pt x="732" y="1397"/>
                  <a:pt x="686" y="1370"/>
                  <a:pt x="715" y="1286"/>
                </a:cubicBezTo>
                <a:cubicBezTo>
                  <a:pt x="735" y="1223"/>
                  <a:pt x="775" y="1268"/>
                  <a:pt x="775" y="1268"/>
                </a:cubicBezTo>
                <a:cubicBezTo>
                  <a:pt x="775" y="1268"/>
                  <a:pt x="787" y="1285"/>
                  <a:pt x="843" y="1300"/>
                </a:cubicBezTo>
                <a:cubicBezTo>
                  <a:pt x="897" y="1314"/>
                  <a:pt x="922" y="1305"/>
                  <a:pt x="922" y="1305"/>
                </a:cubicBezTo>
                <a:cubicBezTo>
                  <a:pt x="922" y="1305"/>
                  <a:pt x="978" y="1293"/>
                  <a:pt x="971" y="1355"/>
                </a:cubicBezTo>
                <a:close/>
                <a:moveTo>
                  <a:pt x="584" y="1272"/>
                </a:moveTo>
                <a:cubicBezTo>
                  <a:pt x="584" y="1272"/>
                  <a:pt x="545" y="1244"/>
                  <a:pt x="522" y="1204"/>
                </a:cubicBezTo>
                <a:cubicBezTo>
                  <a:pt x="493" y="1154"/>
                  <a:pt x="489" y="1121"/>
                  <a:pt x="489" y="1121"/>
                </a:cubicBezTo>
                <a:cubicBezTo>
                  <a:pt x="489" y="1121"/>
                  <a:pt x="475" y="1070"/>
                  <a:pt x="555" y="1030"/>
                </a:cubicBezTo>
                <a:cubicBezTo>
                  <a:pt x="614" y="1000"/>
                  <a:pt x="610" y="1060"/>
                  <a:pt x="610" y="1060"/>
                </a:cubicBezTo>
                <a:cubicBezTo>
                  <a:pt x="610" y="1060"/>
                  <a:pt x="606" y="1080"/>
                  <a:pt x="636" y="1131"/>
                </a:cubicBezTo>
                <a:cubicBezTo>
                  <a:pt x="663" y="1179"/>
                  <a:pt x="687" y="1191"/>
                  <a:pt x="687" y="1191"/>
                </a:cubicBezTo>
                <a:cubicBezTo>
                  <a:pt x="687" y="1191"/>
                  <a:pt x="736" y="1221"/>
                  <a:pt x="687" y="1260"/>
                </a:cubicBezTo>
                <a:cubicBezTo>
                  <a:pt x="626" y="1309"/>
                  <a:pt x="584" y="1272"/>
                  <a:pt x="584" y="1272"/>
                </a:cubicBezTo>
                <a:close/>
                <a:moveTo>
                  <a:pt x="451" y="917"/>
                </a:moveTo>
                <a:cubicBezTo>
                  <a:pt x="451" y="917"/>
                  <a:pt x="444" y="870"/>
                  <a:pt x="456" y="825"/>
                </a:cubicBezTo>
                <a:cubicBezTo>
                  <a:pt x="470" y="769"/>
                  <a:pt x="491" y="743"/>
                  <a:pt x="491" y="743"/>
                </a:cubicBezTo>
                <a:cubicBezTo>
                  <a:pt x="491" y="743"/>
                  <a:pt x="518" y="697"/>
                  <a:pt x="602" y="726"/>
                </a:cubicBezTo>
                <a:cubicBezTo>
                  <a:pt x="665" y="746"/>
                  <a:pt x="619" y="786"/>
                  <a:pt x="619" y="786"/>
                </a:cubicBezTo>
                <a:cubicBezTo>
                  <a:pt x="619" y="786"/>
                  <a:pt x="603" y="798"/>
                  <a:pt x="588" y="854"/>
                </a:cubicBezTo>
                <a:cubicBezTo>
                  <a:pt x="573" y="908"/>
                  <a:pt x="582" y="933"/>
                  <a:pt x="582" y="933"/>
                </a:cubicBezTo>
                <a:cubicBezTo>
                  <a:pt x="582" y="933"/>
                  <a:pt x="595" y="989"/>
                  <a:pt x="533" y="982"/>
                </a:cubicBezTo>
                <a:cubicBezTo>
                  <a:pt x="455" y="973"/>
                  <a:pt x="451" y="917"/>
                  <a:pt x="451" y="917"/>
                </a:cubicBezTo>
                <a:close/>
                <a:moveTo>
                  <a:pt x="633" y="585"/>
                </a:moveTo>
                <a:cubicBezTo>
                  <a:pt x="633" y="585"/>
                  <a:pt x="661" y="546"/>
                  <a:pt x="702" y="522"/>
                </a:cubicBezTo>
                <a:cubicBezTo>
                  <a:pt x="751" y="493"/>
                  <a:pt x="784" y="489"/>
                  <a:pt x="784" y="489"/>
                </a:cubicBezTo>
                <a:cubicBezTo>
                  <a:pt x="784" y="489"/>
                  <a:pt x="836" y="476"/>
                  <a:pt x="875" y="556"/>
                </a:cubicBezTo>
                <a:cubicBezTo>
                  <a:pt x="906" y="614"/>
                  <a:pt x="845" y="610"/>
                  <a:pt x="845" y="610"/>
                </a:cubicBezTo>
                <a:cubicBezTo>
                  <a:pt x="845" y="610"/>
                  <a:pt x="825" y="607"/>
                  <a:pt x="774" y="636"/>
                </a:cubicBezTo>
                <a:cubicBezTo>
                  <a:pt x="726" y="664"/>
                  <a:pt x="715" y="688"/>
                  <a:pt x="715" y="688"/>
                </a:cubicBezTo>
                <a:cubicBezTo>
                  <a:pt x="715" y="688"/>
                  <a:pt x="684" y="737"/>
                  <a:pt x="645" y="688"/>
                </a:cubicBezTo>
                <a:cubicBezTo>
                  <a:pt x="596" y="626"/>
                  <a:pt x="633" y="585"/>
                  <a:pt x="633" y="585"/>
                </a:cubicBezTo>
                <a:close/>
                <a:moveTo>
                  <a:pt x="1190" y="824"/>
                </a:moveTo>
                <a:cubicBezTo>
                  <a:pt x="1266" y="954"/>
                  <a:pt x="1223" y="1120"/>
                  <a:pt x="1094" y="1195"/>
                </a:cubicBezTo>
                <a:cubicBezTo>
                  <a:pt x="964" y="1271"/>
                  <a:pt x="798" y="1226"/>
                  <a:pt x="723" y="1096"/>
                </a:cubicBezTo>
                <a:cubicBezTo>
                  <a:pt x="647" y="966"/>
                  <a:pt x="690" y="800"/>
                  <a:pt x="820" y="725"/>
                </a:cubicBezTo>
                <a:cubicBezTo>
                  <a:pt x="949" y="649"/>
                  <a:pt x="1115" y="694"/>
                  <a:pt x="1190" y="824"/>
                </a:cubicBezTo>
                <a:close/>
                <a:moveTo>
                  <a:pt x="917" y="539"/>
                </a:moveTo>
                <a:cubicBezTo>
                  <a:pt x="926" y="460"/>
                  <a:pt x="982" y="457"/>
                  <a:pt x="982" y="457"/>
                </a:cubicBezTo>
                <a:cubicBezTo>
                  <a:pt x="982" y="457"/>
                  <a:pt x="1029" y="449"/>
                  <a:pt x="1074" y="461"/>
                </a:cubicBezTo>
                <a:cubicBezTo>
                  <a:pt x="1130" y="476"/>
                  <a:pt x="1156" y="497"/>
                  <a:pt x="1156" y="497"/>
                </a:cubicBezTo>
                <a:cubicBezTo>
                  <a:pt x="1156" y="497"/>
                  <a:pt x="1202" y="523"/>
                  <a:pt x="1173" y="608"/>
                </a:cubicBezTo>
                <a:cubicBezTo>
                  <a:pt x="1153" y="671"/>
                  <a:pt x="1113" y="625"/>
                  <a:pt x="1113" y="625"/>
                </a:cubicBezTo>
                <a:cubicBezTo>
                  <a:pt x="1113" y="625"/>
                  <a:pt x="1102" y="609"/>
                  <a:pt x="1045" y="593"/>
                </a:cubicBezTo>
                <a:cubicBezTo>
                  <a:pt x="991" y="579"/>
                  <a:pt x="966" y="588"/>
                  <a:pt x="966" y="588"/>
                </a:cubicBezTo>
                <a:cubicBezTo>
                  <a:pt x="966" y="588"/>
                  <a:pt x="910" y="601"/>
                  <a:pt x="917" y="539"/>
                </a:cubicBezTo>
                <a:close/>
                <a:moveTo>
                  <a:pt x="619" y="380"/>
                </a:moveTo>
                <a:cubicBezTo>
                  <a:pt x="303" y="564"/>
                  <a:pt x="196" y="970"/>
                  <a:pt x="380" y="1286"/>
                </a:cubicBezTo>
                <a:cubicBezTo>
                  <a:pt x="564" y="1603"/>
                  <a:pt x="970" y="1710"/>
                  <a:pt x="1286" y="1526"/>
                </a:cubicBezTo>
                <a:cubicBezTo>
                  <a:pt x="1602" y="1342"/>
                  <a:pt x="1709" y="936"/>
                  <a:pt x="1525" y="620"/>
                </a:cubicBezTo>
                <a:cubicBezTo>
                  <a:pt x="1341" y="303"/>
                  <a:pt x="935" y="196"/>
                  <a:pt x="619" y="380"/>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1600" dirty="0">
              <a:solidFill>
                <a:schemeClr val="bg1"/>
              </a:solidFill>
              <a:latin typeface="微软雅黑" panose="020B0503020204020204" pitchFamily="34" charset="-122"/>
            </a:endParaRPr>
          </a:p>
        </p:txBody>
      </p:sp>
      <p:sp>
        <p:nvSpPr>
          <p:cNvPr id="102" name="矩形 101"/>
          <p:cNvSpPr/>
          <p:nvPr/>
        </p:nvSpPr>
        <p:spPr>
          <a:xfrm>
            <a:off x="2137877" y="3690098"/>
            <a:ext cx="1107996" cy="369332"/>
          </a:xfrm>
          <a:prstGeom prst="rect">
            <a:avLst/>
          </a:prstGeom>
        </p:spPr>
        <p:txBody>
          <a:bodyPr wrap="none">
            <a:spAutoFit/>
          </a:bodyPr>
          <a:lstStyle/>
          <a:p>
            <a:pPr algn="ctr"/>
            <a:r>
              <a:rPr lang="zh-CN" altLang="en-US" b="1" dirty="0">
                <a:solidFill>
                  <a:schemeClr val="bg1"/>
                </a:solidFill>
                <a:latin typeface="+mj-ea"/>
                <a:ea typeface="+mj-ea"/>
              </a:rPr>
              <a:t>团队建设</a:t>
            </a:r>
          </a:p>
        </p:txBody>
      </p:sp>
      <p:sp>
        <p:nvSpPr>
          <p:cNvPr id="103" name="矩形 102"/>
          <p:cNvSpPr/>
          <p:nvPr/>
        </p:nvSpPr>
        <p:spPr>
          <a:xfrm>
            <a:off x="4559131" y="3690098"/>
            <a:ext cx="1107996" cy="369332"/>
          </a:xfrm>
          <a:prstGeom prst="rect">
            <a:avLst/>
          </a:prstGeom>
        </p:spPr>
        <p:txBody>
          <a:bodyPr wrap="none">
            <a:spAutoFit/>
          </a:bodyPr>
          <a:lstStyle/>
          <a:p>
            <a:pPr algn="ctr"/>
            <a:r>
              <a:rPr lang="zh-CN" altLang="en-US" b="1" dirty="0">
                <a:solidFill>
                  <a:schemeClr val="bg1"/>
                </a:solidFill>
                <a:latin typeface="+mj-ea"/>
                <a:ea typeface="+mj-ea"/>
              </a:rPr>
              <a:t>工作能力</a:t>
            </a:r>
          </a:p>
        </p:txBody>
      </p:sp>
      <p:sp>
        <p:nvSpPr>
          <p:cNvPr id="104" name="Freeform 19"/>
          <p:cNvSpPr>
            <a:spLocks noEditPoints="1"/>
          </p:cNvSpPr>
          <p:nvPr/>
        </p:nvSpPr>
        <p:spPr bwMode="auto">
          <a:xfrm>
            <a:off x="4867869" y="3122013"/>
            <a:ext cx="642463" cy="525768"/>
          </a:xfrm>
          <a:custGeom>
            <a:avLst/>
            <a:gdLst>
              <a:gd name="T0" fmla="*/ 787 w 1020"/>
              <a:gd name="T1" fmla="*/ 779 h 812"/>
              <a:gd name="T2" fmla="*/ 0 w 1020"/>
              <a:gd name="T3" fmla="*/ 779 h 812"/>
              <a:gd name="T4" fmla="*/ 408 w 1020"/>
              <a:gd name="T5" fmla="*/ 300 h 812"/>
              <a:gd name="T6" fmla="*/ 394 w 1020"/>
              <a:gd name="T7" fmla="*/ 286 h 812"/>
              <a:gd name="T8" fmla="*/ 744 w 1020"/>
              <a:gd name="T9" fmla="*/ 335 h 812"/>
              <a:gd name="T10" fmla="*/ 44 w 1020"/>
              <a:gd name="T11" fmla="*/ 274 h 812"/>
              <a:gd name="T12" fmla="*/ 280 w 1020"/>
              <a:gd name="T13" fmla="*/ 588 h 812"/>
              <a:gd name="T14" fmla="*/ 134 w 1020"/>
              <a:gd name="T15" fmla="*/ 495 h 812"/>
              <a:gd name="T16" fmla="*/ 134 w 1020"/>
              <a:gd name="T17" fmla="*/ 527 h 812"/>
              <a:gd name="T18" fmla="*/ 427 w 1020"/>
              <a:gd name="T19" fmla="*/ 434 h 812"/>
              <a:gd name="T20" fmla="*/ 134 w 1020"/>
              <a:gd name="T21" fmla="*/ 434 h 812"/>
              <a:gd name="T22" fmla="*/ 427 w 1020"/>
              <a:gd name="T23" fmla="*/ 404 h 812"/>
              <a:gd name="T24" fmla="*/ 755 w 1020"/>
              <a:gd name="T25" fmla="*/ 340 h 812"/>
              <a:gd name="T26" fmla="*/ 755 w 1020"/>
              <a:gd name="T27" fmla="*/ 340 h 812"/>
              <a:gd name="T28" fmla="*/ 756 w 1020"/>
              <a:gd name="T29" fmla="*/ 51 h 812"/>
              <a:gd name="T30" fmla="*/ 463 w 1020"/>
              <a:gd name="T31" fmla="*/ 183 h 812"/>
              <a:gd name="T32" fmla="*/ 798 w 1020"/>
              <a:gd name="T33" fmla="*/ 202 h 812"/>
              <a:gd name="T34" fmla="*/ 511 w 1020"/>
              <a:gd name="T35" fmla="*/ 140 h 812"/>
              <a:gd name="T36" fmla="*/ 808 w 1020"/>
              <a:gd name="T37" fmla="*/ 353 h 812"/>
              <a:gd name="T38" fmla="*/ 924 w 1020"/>
              <a:gd name="T39" fmla="*/ 211 h 812"/>
              <a:gd name="T40" fmla="*/ 955 w 1020"/>
              <a:gd name="T41" fmla="*/ 244 h 812"/>
              <a:gd name="T42" fmla="*/ 938 w 1020"/>
              <a:gd name="T43" fmla="*/ 208 h 812"/>
              <a:gd name="T44" fmla="*/ 932 w 1020"/>
              <a:gd name="T45" fmla="*/ 397 h 812"/>
              <a:gd name="T46" fmla="*/ 930 w 1020"/>
              <a:gd name="T47" fmla="*/ 436 h 812"/>
              <a:gd name="T48" fmla="*/ 962 w 1020"/>
              <a:gd name="T49" fmla="*/ 436 h 812"/>
              <a:gd name="T50" fmla="*/ 960 w 1020"/>
              <a:gd name="T51" fmla="*/ 397 h 812"/>
              <a:gd name="T52" fmla="*/ 954 w 1020"/>
              <a:gd name="T53" fmla="*/ 313 h 812"/>
              <a:gd name="T54" fmla="*/ 470 w 1020"/>
              <a:gd name="T55" fmla="*/ 437 h 812"/>
              <a:gd name="T56" fmla="*/ 515 w 1020"/>
              <a:gd name="T57" fmla="*/ 611 h 812"/>
              <a:gd name="T58" fmla="*/ 532 w 1020"/>
              <a:gd name="T59" fmla="*/ 597 h 812"/>
              <a:gd name="T60" fmla="*/ 539 w 1020"/>
              <a:gd name="T61" fmla="*/ 575 h 812"/>
              <a:gd name="T62" fmla="*/ 560 w 1020"/>
              <a:gd name="T63" fmla="*/ 589 h 812"/>
              <a:gd name="T64" fmla="*/ 575 w 1020"/>
              <a:gd name="T65" fmla="*/ 622 h 812"/>
              <a:gd name="T66" fmla="*/ 594 w 1020"/>
              <a:gd name="T67" fmla="*/ 636 h 812"/>
              <a:gd name="T68" fmla="*/ 623 w 1020"/>
              <a:gd name="T69" fmla="*/ 632 h 812"/>
              <a:gd name="T70" fmla="*/ 618 w 1020"/>
              <a:gd name="T71" fmla="*/ 615 h 812"/>
              <a:gd name="T72" fmla="*/ 603 w 1020"/>
              <a:gd name="T73" fmla="*/ 582 h 812"/>
              <a:gd name="T74" fmla="*/ 582 w 1020"/>
              <a:gd name="T75" fmla="*/ 568 h 812"/>
              <a:gd name="T76" fmla="*/ 634 w 1020"/>
              <a:gd name="T77" fmla="*/ 540 h 812"/>
              <a:gd name="T78" fmla="*/ 613 w 1020"/>
              <a:gd name="T79" fmla="*/ 534 h 812"/>
              <a:gd name="T80" fmla="*/ 599 w 1020"/>
              <a:gd name="T81" fmla="*/ 516 h 812"/>
              <a:gd name="T82" fmla="*/ 577 w 1020"/>
              <a:gd name="T83" fmla="*/ 509 h 812"/>
              <a:gd name="T84" fmla="*/ 563 w 1020"/>
              <a:gd name="T85" fmla="*/ 491 h 812"/>
              <a:gd name="T86" fmla="*/ 541 w 1020"/>
              <a:gd name="T87" fmla="*/ 485 h 812"/>
              <a:gd name="T88" fmla="*/ 527 w 1020"/>
              <a:gd name="T89" fmla="*/ 467 h 812"/>
              <a:gd name="T90" fmla="*/ 505 w 1020"/>
              <a:gd name="T91" fmla="*/ 461 h 812"/>
              <a:gd name="T92" fmla="*/ 491 w 1020"/>
              <a:gd name="T93" fmla="*/ 443 h 812"/>
              <a:gd name="T94" fmla="*/ 95 w 1020"/>
              <a:gd name="T95" fmla="*/ 327 h 812"/>
              <a:gd name="T96" fmla="*/ 95 w 1020"/>
              <a:gd name="T97" fmla="*/ 68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20" h="812">
                <a:moveTo>
                  <a:pt x="0" y="751"/>
                </a:moveTo>
                <a:lnTo>
                  <a:pt x="787" y="751"/>
                </a:lnTo>
                <a:lnTo>
                  <a:pt x="787" y="779"/>
                </a:lnTo>
                <a:cubicBezTo>
                  <a:pt x="787" y="797"/>
                  <a:pt x="772" y="812"/>
                  <a:pt x="754" y="812"/>
                </a:cubicBezTo>
                <a:lnTo>
                  <a:pt x="33" y="812"/>
                </a:lnTo>
                <a:cubicBezTo>
                  <a:pt x="15" y="812"/>
                  <a:pt x="0" y="797"/>
                  <a:pt x="0" y="779"/>
                </a:cubicBezTo>
                <a:lnTo>
                  <a:pt x="0" y="751"/>
                </a:lnTo>
                <a:close/>
                <a:moveTo>
                  <a:pt x="394" y="286"/>
                </a:moveTo>
                <a:cubicBezTo>
                  <a:pt x="402" y="286"/>
                  <a:pt x="408" y="292"/>
                  <a:pt x="408" y="300"/>
                </a:cubicBezTo>
                <a:cubicBezTo>
                  <a:pt x="408" y="308"/>
                  <a:pt x="402" y="315"/>
                  <a:pt x="394" y="315"/>
                </a:cubicBezTo>
                <a:cubicBezTo>
                  <a:pt x="386" y="315"/>
                  <a:pt x="379" y="308"/>
                  <a:pt x="379" y="300"/>
                </a:cubicBezTo>
                <a:cubicBezTo>
                  <a:pt x="379" y="292"/>
                  <a:pt x="386" y="286"/>
                  <a:pt x="394" y="286"/>
                </a:cubicBezTo>
                <a:close/>
                <a:moveTo>
                  <a:pt x="44" y="274"/>
                </a:moveTo>
                <a:lnTo>
                  <a:pt x="485" y="274"/>
                </a:lnTo>
                <a:cubicBezTo>
                  <a:pt x="576" y="280"/>
                  <a:pt x="662" y="297"/>
                  <a:pt x="744" y="335"/>
                </a:cubicBezTo>
                <a:lnTo>
                  <a:pt x="744" y="733"/>
                </a:lnTo>
                <a:lnTo>
                  <a:pt x="44" y="733"/>
                </a:lnTo>
                <a:lnTo>
                  <a:pt x="44" y="274"/>
                </a:lnTo>
                <a:close/>
                <a:moveTo>
                  <a:pt x="134" y="557"/>
                </a:moveTo>
                <a:lnTo>
                  <a:pt x="280" y="557"/>
                </a:lnTo>
                <a:lnTo>
                  <a:pt x="280" y="588"/>
                </a:lnTo>
                <a:lnTo>
                  <a:pt x="134" y="588"/>
                </a:lnTo>
                <a:lnTo>
                  <a:pt x="134" y="557"/>
                </a:lnTo>
                <a:close/>
                <a:moveTo>
                  <a:pt x="134" y="495"/>
                </a:moveTo>
                <a:lnTo>
                  <a:pt x="427" y="495"/>
                </a:lnTo>
                <a:lnTo>
                  <a:pt x="427" y="527"/>
                </a:lnTo>
                <a:lnTo>
                  <a:pt x="134" y="527"/>
                </a:lnTo>
                <a:lnTo>
                  <a:pt x="134" y="495"/>
                </a:lnTo>
                <a:close/>
                <a:moveTo>
                  <a:pt x="134" y="434"/>
                </a:moveTo>
                <a:lnTo>
                  <a:pt x="427" y="434"/>
                </a:lnTo>
                <a:lnTo>
                  <a:pt x="427" y="465"/>
                </a:lnTo>
                <a:lnTo>
                  <a:pt x="134" y="465"/>
                </a:lnTo>
                <a:lnTo>
                  <a:pt x="134" y="434"/>
                </a:lnTo>
                <a:close/>
                <a:moveTo>
                  <a:pt x="134" y="373"/>
                </a:moveTo>
                <a:lnTo>
                  <a:pt x="427" y="373"/>
                </a:lnTo>
                <a:lnTo>
                  <a:pt x="427" y="404"/>
                </a:lnTo>
                <a:lnTo>
                  <a:pt x="134" y="404"/>
                </a:lnTo>
                <a:lnTo>
                  <a:pt x="134" y="373"/>
                </a:lnTo>
                <a:close/>
                <a:moveTo>
                  <a:pt x="755" y="340"/>
                </a:moveTo>
                <a:cubicBezTo>
                  <a:pt x="766" y="345"/>
                  <a:pt x="793" y="358"/>
                  <a:pt x="800" y="362"/>
                </a:cubicBezTo>
                <a:cubicBezTo>
                  <a:pt x="818" y="375"/>
                  <a:pt x="771" y="381"/>
                  <a:pt x="755" y="383"/>
                </a:cubicBezTo>
                <a:lnTo>
                  <a:pt x="755" y="340"/>
                </a:lnTo>
                <a:close/>
                <a:moveTo>
                  <a:pt x="924" y="211"/>
                </a:moveTo>
                <a:cubicBezTo>
                  <a:pt x="881" y="164"/>
                  <a:pt x="838" y="116"/>
                  <a:pt x="796" y="68"/>
                </a:cubicBezTo>
                <a:cubicBezTo>
                  <a:pt x="781" y="53"/>
                  <a:pt x="775" y="53"/>
                  <a:pt x="756" y="51"/>
                </a:cubicBezTo>
                <a:lnTo>
                  <a:pt x="311" y="2"/>
                </a:lnTo>
                <a:cubicBezTo>
                  <a:pt x="302" y="0"/>
                  <a:pt x="299" y="6"/>
                  <a:pt x="305" y="12"/>
                </a:cubicBezTo>
                <a:lnTo>
                  <a:pt x="463" y="183"/>
                </a:lnTo>
                <a:cubicBezTo>
                  <a:pt x="489" y="133"/>
                  <a:pt x="506" y="106"/>
                  <a:pt x="587" y="116"/>
                </a:cubicBezTo>
                <a:cubicBezTo>
                  <a:pt x="641" y="122"/>
                  <a:pt x="682" y="134"/>
                  <a:pt x="733" y="154"/>
                </a:cubicBezTo>
                <a:cubicBezTo>
                  <a:pt x="766" y="166"/>
                  <a:pt x="783" y="177"/>
                  <a:pt x="798" y="202"/>
                </a:cubicBezTo>
                <a:cubicBezTo>
                  <a:pt x="785" y="185"/>
                  <a:pt x="764" y="174"/>
                  <a:pt x="741" y="165"/>
                </a:cubicBezTo>
                <a:cubicBezTo>
                  <a:pt x="693" y="146"/>
                  <a:pt x="642" y="134"/>
                  <a:pt x="591" y="128"/>
                </a:cubicBezTo>
                <a:cubicBezTo>
                  <a:pt x="561" y="124"/>
                  <a:pt x="531" y="124"/>
                  <a:pt x="511" y="140"/>
                </a:cubicBezTo>
                <a:cubicBezTo>
                  <a:pt x="492" y="154"/>
                  <a:pt x="465" y="217"/>
                  <a:pt x="454" y="240"/>
                </a:cubicBezTo>
                <a:cubicBezTo>
                  <a:pt x="447" y="255"/>
                  <a:pt x="455" y="261"/>
                  <a:pt x="468" y="261"/>
                </a:cubicBezTo>
                <a:cubicBezTo>
                  <a:pt x="587" y="266"/>
                  <a:pt x="703" y="297"/>
                  <a:pt x="808" y="353"/>
                </a:cubicBezTo>
                <a:lnTo>
                  <a:pt x="810" y="292"/>
                </a:lnTo>
                <a:cubicBezTo>
                  <a:pt x="848" y="297"/>
                  <a:pt x="886" y="303"/>
                  <a:pt x="924" y="308"/>
                </a:cubicBezTo>
                <a:lnTo>
                  <a:pt x="924" y="211"/>
                </a:lnTo>
                <a:close/>
                <a:moveTo>
                  <a:pt x="1010" y="320"/>
                </a:moveTo>
                <a:cubicBezTo>
                  <a:pt x="1016" y="321"/>
                  <a:pt x="1020" y="314"/>
                  <a:pt x="1014" y="309"/>
                </a:cubicBezTo>
                <a:cubicBezTo>
                  <a:pt x="994" y="288"/>
                  <a:pt x="974" y="266"/>
                  <a:pt x="955" y="244"/>
                </a:cubicBezTo>
                <a:lnTo>
                  <a:pt x="955" y="216"/>
                </a:lnTo>
                <a:cubicBezTo>
                  <a:pt x="955" y="211"/>
                  <a:pt x="950" y="208"/>
                  <a:pt x="946" y="208"/>
                </a:cubicBezTo>
                <a:lnTo>
                  <a:pt x="938" y="208"/>
                </a:lnTo>
                <a:lnTo>
                  <a:pt x="937" y="379"/>
                </a:lnTo>
                <a:cubicBezTo>
                  <a:pt x="934" y="380"/>
                  <a:pt x="933" y="382"/>
                  <a:pt x="933" y="385"/>
                </a:cubicBezTo>
                <a:lnTo>
                  <a:pt x="932" y="397"/>
                </a:lnTo>
                <a:cubicBezTo>
                  <a:pt x="931" y="404"/>
                  <a:pt x="934" y="405"/>
                  <a:pt x="934" y="410"/>
                </a:cubicBezTo>
                <a:lnTo>
                  <a:pt x="933" y="424"/>
                </a:lnTo>
                <a:cubicBezTo>
                  <a:pt x="933" y="428"/>
                  <a:pt x="930" y="430"/>
                  <a:pt x="930" y="436"/>
                </a:cubicBezTo>
                <a:lnTo>
                  <a:pt x="918" y="537"/>
                </a:lnTo>
                <a:cubicBezTo>
                  <a:pt x="924" y="549"/>
                  <a:pt x="967" y="549"/>
                  <a:pt x="974" y="537"/>
                </a:cubicBezTo>
                <a:lnTo>
                  <a:pt x="962" y="436"/>
                </a:lnTo>
                <a:cubicBezTo>
                  <a:pt x="962" y="430"/>
                  <a:pt x="959" y="429"/>
                  <a:pt x="958" y="424"/>
                </a:cubicBezTo>
                <a:lnTo>
                  <a:pt x="958" y="410"/>
                </a:lnTo>
                <a:cubicBezTo>
                  <a:pt x="957" y="404"/>
                  <a:pt x="961" y="405"/>
                  <a:pt x="960" y="397"/>
                </a:cubicBezTo>
                <a:lnTo>
                  <a:pt x="960" y="385"/>
                </a:lnTo>
                <a:cubicBezTo>
                  <a:pt x="959" y="382"/>
                  <a:pt x="958" y="380"/>
                  <a:pt x="954" y="379"/>
                </a:cubicBezTo>
                <a:lnTo>
                  <a:pt x="954" y="313"/>
                </a:lnTo>
                <a:cubicBezTo>
                  <a:pt x="973" y="315"/>
                  <a:pt x="991" y="318"/>
                  <a:pt x="1010" y="320"/>
                </a:cubicBezTo>
                <a:close/>
                <a:moveTo>
                  <a:pt x="481" y="435"/>
                </a:moveTo>
                <a:lnTo>
                  <a:pt x="470" y="437"/>
                </a:lnTo>
                <a:lnTo>
                  <a:pt x="506" y="622"/>
                </a:lnTo>
                <a:lnTo>
                  <a:pt x="517" y="620"/>
                </a:lnTo>
                <a:lnTo>
                  <a:pt x="515" y="611"/>
                </a:lnTo>
                <a:lnTo>
                  <a:pt x="524" y="609"/>
                </a:lnTo>
                <a:lnTo>
                  <a:pt x="522" y="599"/>
                </a:lnTo>
                <a:lnTo>
                  <a:pt x="532" y="597"/>
                </a:lnTo>
                <a:lnTo>
                  <a:pt x="531" y="587"/>
                </a:lnTo>
                <a:lnTo>
                  <a:pt x="540" y="585"/>
                </a:lnTo>
                <a:lnTo>
                  <a:pt x="539" y="575"/>
                </a:lnTo>
                <a:lnTo>
                  <a:pt x="548" y="573"/>
                </a:lnTo>
                <a:lnTo>
                  <a:pt x="551" y="590"/>
                </a:lnTo>
                <a:lnTo>
                  <a:pt x="560" y="589"/>
                </a:lnTo>
                <a:lnTo>
                  <a:pt x="563" y="606"/>
                </a:lnTo>
                <a:lnTo>
                  <a:pt x="572" y="604"/>
                </a:lnTo>
                <a:lnTo>
                  <a:pt x="575" y="622"/>
                </a:lnTo>
                <a:lnTo>
                  <a:pt x="584" y="620"/>
                </a:lnTo>
                <a:lnTo>
                  <a:pt x="587" y="637"/>
                </a:lnTo>
                <a:lnTo>
                  <a:pt x="594" y="636"/>
                </a:lnTo>
                <a:lnTo>
                  <a:pt x="596" y="646"/>
                </a:lnTo>
                <a:lnTo>
                  <a:pt x="625" y="640"/>
                </a:lnTo>
                <a:lnTo>
                  <a:pt x="623" y="632"/>
                </a:lnTo>
                <a:lnTo>
                  <a:pt x="630" y="631"/>
                </a:lnTo>
                <a:lnTo>
                  <a:pt x="626" y="613"/>
                </a:lnTo>
                <a:lnTo>
                  <a:pt x="618" y="615"/>
                </a:lnTo>
                <a:lnTo>
                  <a:pt x="614" y="598"/>
                </a:lnTo>
                <a:lnTo>
                  <a:pt x="606" y="599"/>
                </a:lnTo>
                <a:lnTo>
                  <a:pt x="603" y="582"/>
                </a:lnTo>
                <a:lnTo>
                  <a:pt x="594" y="583"/>
                </a:lnTo>
                <a:lnTo>
                  <a:pt x="591" y="566"/>
                </a:lnTo>
                <a:lnTo>
                  <a:pt x="582" y="568"/>
                </a:lnTo>
                <a:lnTo>
                  <a:pt x="580" y="559"/>
                </a:lnTo>
                <a:lnTo>
                  <a:pt x="636" y="548"/>
                </a:lnTo>
                <a:lnTo>
                  <a:pt x="634" y="540"/>
                </a:lnTo>
                <a:lnTo>
                  <a:pt x="625" y="541"/>
                </a:lnTo>
                <a:lnTo>
                  <a:pt x="623" y="532"/>
                </a:lnTo>
                <a:lnTo>
                  <a:pt x="613" y="534"/>
                </a:lnTo>
                <a:lnTo>
                  <a:pt x="611" y="524"/>
                </a:lnTo>
                <a:lnTo>
                  <a:pt x="601" y="526"/>
                </a:lnTo>
                <a:lnTo>
                  <a:pt x="599" y="516"/>
                </a:lnTo>
                <a:lnTo>
                  <a:pt x="589" y="517"/>
                </a:lnTo>
                <a:lnTo>
                  <a:pt x="587" y="508"/>
                </a:lnTo>
                <a:lnTo>
                  <a:pt x="577" y="509"/>
                </a:lnTo>
                <a:lnTo>
                  <a:pt x="575" y="499"/>
                </a:lnTo>
                <a:lnTo>
                  <a:pt x="565" y="501"/>
                </a:lnTo>
                <a:lnTo>
                  <a:pt x="563" y="491"/>
                </a:lnTo>
                <a:lnTo>
                  <a:pt x="553" y="493"/>
                </a:lnTo>
                <a:lnTo>
                  <a:pt x="551" y="483"/>
                </a:lnTo>
                <a:lnTo>
                  <a:pt x="541" y="485"/>
                </a:lnTo>
                <a:lnTo>
                  <a:pt x="539" y="475"/>
                </a:lnTo>
                <a:lnTo>
                  <a:pt x="529" y="477"/>
                </a:lnTo>
                <a:lnTo>
                  <a:pt x="527" y="467"/>
                </a:lnTo>
                <a:lnTo>
                  <a:pt x="517" y="469"/>
                </a:lnTo>
                <a:lnTo>
                  <a:pt x="515" y="459"/>
                </a:lnTo>
                <a:lnTo>
                  <a:pt x="505" y="461"/>
                </a:lnTo>
                <a:lnTo>
                  <a:pt x="503" y="451"/>
                </a:lnTo>
                <a:lnTo>
                  <a:pt x="493" y="453"/>
                </a:lnTo>
                <a:lnTo>
                  <a:pt x="491" y="443"/>
                </a:lnTo>
                <a:lnTo>
                  <a:pt x="483" y="445"/>
                </a:lnTo>
                <a:lnTo>
                  <a:pt x="481" y="435"/>
                </a:lnTo>
                <a:close/>
                <a:moveTo>
                  <a:pt x="95" y="327"/>
                </a:moveTo>
                <a:lnTo>
                  <a:pt x="693" y="327"/>
                </a:lnTo>
                <a:lnTo>
                  <a:pt x="693" y="680"/>
                </a:lnTo>
                <a:lnTo>
                  <a:pt x="95" y="680"/>
                </a:lnTo>
                <a:lnTo>
                  <a:pt x="95" y="327"/>
                </a:lnTo>
                <a:close/>
              </a:path>
            </a:pathLst>
          </a:custGeom>
          <a:solidFill>
            <a:srgbClr val="433D3C"/>
          </a:solidFill>
          <a:ln>
            <a:noFill/>
          </a:ln>
        </p:spPr>
        <p:txBody>
          <a:bodyPr vert="horz" wrap="square" lIns="91428" tIns="45714" rIns="91428" bIns="45714" numCol="1" anchor="t" anchorCtr="0" compatLnSpc="1"/>
          <a:lstStyle/>
          <a:p>
            <a:endParaRPr lang="zh-CN" altLang="en-US" sz="1200">
              <a:solidFill>
                <a:schemeClr val="bg1"/>
              </a:solidFill>
            </a:endParaRPr>
          </a:p>
        </p:txBody>
      </p:sp>
      <p:sp>
        <p:nvSpPr>
          <p:cNvPr id="105" name="矩形 104"/>
          <p:cNvSpPr/>
          <p:nvPr/>
        </p:nvSpPr>
        <p:spPr bwMode="auto">
          <a:xfrm>
            <a:off x="7171031" y="1988840"/>
            <a:ext cx="2682460" cy="114164"/>
          </a:xfrm>
          <a:prstGeom prst="rect">
            <a:avLst/>
          </a:prstGeom>
          <a:solidFill>
            <a:srgbClr val="433D3C"/>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endParaRPr lang="zh-CN" altLang="en-US" sz="1200">
              <a:solidFill>
                <a:schemeClr val="bg1"/>
              </a:solidFill>
            </a:endParaRPr>
          </a:p>
        </p:txBody>
      </p:sp>
      <p:sp>
        <p:nvSpPr>
          <p:cNvPr id="106" name="Freeform 11"/>
          <p:cNvSpPr>
            <a:spLocks noEditPoints="1"/>
          </p:cNvSpPr>
          <p:nvPr/>
        </p:nvSpPr>
        <p:spPr bwMode="auto">
          <a:xfrm>
            <a:off x="2386803" y="3158339"/>
            <a:ext cx="775888" cy="487318"/>
          </a:xfrm>
          <a:custGeom>
            <a:avLst/>
            <a:gdLst>
              <a:gd name="T0" fmla="*/ 79 w 1051"/>
              <a:gd name="T1" fmla="*/ 281 h 660"/>
              <a:gd name="T2" fmla="*/ 111 w 1051"/>
              <a:gd name="T3" fmla="*/ 248 h 660"/>
              <a:gd name="T4" fmla="*/ 81 w 1051"/>
              <a:gd name="T5" fmla="*/ 202 h 660"/>
              <a:gd name="T6" fmla="*/ 77 w 1051"/>
              <a:gd name="T7" fmla="*/ 174 h 660"/>
              <a:gd name="T8" fmla="*/ 81 w 1051"/>
              <a:gd name="T9" fmla="*/ 171 h 660"/>
              <a:gd name="T10" fmla="*/ 211 w 1051"/>
              <a:gd name="T11" fmla="*/ 92 h 660"/>
              <a:gd name="T12" fmla="*/ 235 w 1051"/>
              <a:gd name="T13" fmla="*/ 172 h 660"/>
              <a:gd name="T14" fmla="*/ 238 w 1051"/>
              <a:gd name="T15" fmla="*/ 177 h 660"/>
              <a:gd name="T16" fmla="*/ 224 w 1051"/>
              <a:gd name="T17" fmla="*/ 214 h 660"/>
              <a:gd name="T18" fmla="*/ 219 w 1051"/>
              <a:gd name="T19" fmla="*/ 277 h 660"/>
              <a:gd name="T20" fmla="*/ 272 w 1051"/>
              <a:gd name="T21" fmla="*/ 280 h 660"/>
              <a:gd name="T22" fmla="*/ 298 w 1051"/>
              <a:gd name="T23" fmla="*/ 249 h 660"/>
              <a:gd name="T24" fmla="*/ 370 w 1051"/>
              <a:gd name="T25" fmla="*/ 211 h 660"/>
              <a:gd name="T26" fmla="*/ 318 w 1051"/>
              <a:gd name="T27" fmla="*/ 177 h 660"/>
              <a:gd name="T28" fmla="*/ 462 w 1051"/>
              <a:gd name="T29" fmla="*/ 47 h 660"/>
              <a:gd name="T30" fmla="*/ 461 w 1051"/>
              <a:gd name="T31" fmla="*/ 178 h 660"/>
              <a:gd name="T32" fmla="*/ 442 w 1051"/>
              <a:gd name="T33" fmla="*/ 237 h 660"/>
              <a:gd name="T34" fmla="*/ 512 w 1051"/>
              <a:gd name="T35" fmla="*/ 256 h 660"/>
              <a:gd name="T36" fmla="*/ 568 w 1051"/>
              <a:gd name="T37" fmla="*/ 189 h 660"/>
              <a:gd name="T38" fmla="*/ 598 w 1051"/>
              <a:gd name="T39" fmla="*/ 159 h 660"/>
              <a:gd name="T40" fmla="*/ 570 w 1051"/>
              <a:gd name="T41" fmla="*/ 118 h 660"/>
              <a:gd name="T42" fmla="*/ 567 w 1051"/>
              <a:gd name="T43" fmla="*/ 93 h 660"/>
              <a:gd name="T44" fmla="*/ 571 w 1051"/>
              <a:gd name="T45" fmla="*/ 90 h 660"/>
              <a:gd name="T46" fmla="*/ 687 w 1051"/>
              <a:gd name="T47" fmla="*/ 19 h 660"/>
              <a:gd name="T48" fmla="*/ 709 w 1051"/>
              <a:gd name="T49" fmla="*/ 91 h 660"/>
              <a:gd name="T50" fmla="*/ 712 w 1051"/>
              <a:gd name="T51" fmla="*/ 95 h 660"/>
              <a:gd name="T52" fmla="*/ 699 w 1051"/>
              <a:gd name="T53" fmla="*/ 129 h 660"/>
              <a:gd name="T54" fmla="*/ 694 w 1051"/>
              <a:gd name="T55" fmla="*/ 185 h 660"/>
              <a:gd name="T56" fmla="*/ 742 w 1051"/>
              <a:gd name="T57" fmla="*/ 188 h 660"/>
              <a:gd name="T58" fmla="*/ 512 w 1051"/>
              <a:gd name="T59" fmla="*/ 432 h 660"/>
              <a:gd name="T60" fmla="*/ 0 w 1051"/>
              <a:gd name="T61" fmla="*/ 473 h 660"/>
              <a:gd name="T62" fmla="*/ 16 w 1051"/>
              <a:gd name="T63" fmla="*/ 520 h 660"/>
              <a:gd name="T64" fmla="*/ 82 w 1051"/>
              <a:gd name="T65" fmla="*/ 640 h 660"/>
              <a:gd name="T66" fmla="*/ 492 w 1051"/>
              <a:gd name="T67" fmla="*/ 635 h 660"/>
              <a:gd name="T68" fmla="*/ 574 w 1051"/>
              <a:gd name="T69" fmla="*/ 625 h 660"/>
              <a:gd name="T70" fmla="*/ 971 w 1051"/>
              <a:gd name="T71" fmla="*/ 369 h 660"/>
              <a:gd name="T72" fmla="*/ 769 w 1051"/>
              <a:gd name="T73" fmla="*/ 171 h 660"/>
              <a:gd name="T74" fmla="*/ 516 w 1051"/>
              <a:gd name="T75" fmla="*/ 491 h 660"/>
              <a:gd name="T76" fmla="*/ 300 w 1051"/>
              <a:gd name="T77" fmla="*/ 366 h 660"/>
              <a:gd name="T78" fmla="*/ 16 w 1051"/>
              <a:gd name="T79" fmla="*/ 52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51" h="660">
                <a:moveTo>
                  <a:pt x="44" y="282"/>
                </a:moveTo>
                <a:cubicBezTo>
                  <a:pt x="57" y="282"/>
                  <a:pt x="68" y="282"/>
                  <a:pt x="79" y="281"/>
                </a:cubicBezTo>
                <a:cubicBezTo>
                  <a:pt x="89" y="282"/>
                  <a:pt x="96" y="280"/>
                  <a:pt x="102" y="274"/>
                </a:cubicBezTo>
                <a:cubicBezTo>
                  <a:pt x="106" y="267"/>
                  <a:pt x="109" y="259"/>
                  <a:pt x="111" y="248"/>
                </a:cubicBezTo>
                <a:cubicBezTo>
                  <a:pt x="103" y="239"/>
                  <a:pt x="96" y="228"/>
                  <a:pt x="92" y="215"/>
                </a:cubicBezTo>
                <a:cubicBezTo>
                  <a:pt x="87" y="212"/>
                  <a:pt x="83" y="208"/>
                  <a:pt x="81" y="202"/>
                </a:cubicBezTo>
                <a:cubicBezTo>
                  <a:pt x="78" y="196"/>
                  <a:pt x="77" y="187"/>
                  <a:pt x="77" y="177"/>
                </a:cubicBezTo>
                <a:lnTo>
                  <a:pt x="77" y="174"/>
                </a:lnTo>
                <a:lnTo>
                  <a:pt x="80" y="172"/>
                </a:lnTo>
                <a:cubicBezTo>
                  <a:pt x="80" y="172"/>
                  <a:pt x="81" y="172"/>
                  <a:pt x="81" y="171"/>
                </a:cubicBezTo>
                <a:cubicBezTo>
                  <a:pt x="75" y="129"/>
                  <a:pt x="80" y="110"/>
                  <a:pt x="99" y="95"/>
                </a:cubicBezTo>
                <a:cubicBezTo>
                  <a:pt x="127" y="71"/>
                  <a:pt x="182" y="71"/>
                  <a:pt x="211" y="92"/>
                </a:cubicBezTo>
                <a:cubicBezTo>
                  <a:pt x="230" y="107"/>
                  <a:pt x="238" y="132"/>
                  <a:pt x="232" y="170"/>
                </a:cubicBezTo>
                <a:cubicBezTo>
                  <a:pt x="233" y="171"/>
                  <a:pt x="234" y="172"/>
                  <a:pt x="235" y="172"/>
                </a:cubicBezTo>
                <a:lnTo>
                  <a:pt x="238" y="174"/>
                </a:lnTo>
                <a:lnTo>
                  <a:pt x="238" y="177"/>
                </a:lnTo>
                <a:cubicBezTo>
                  <a:pt x="238" y="187"/>
                  <a:pt x="237" y="195"/>
                  <a:pt x="234" y="202"/>
                </a:cubicBezTo>
                <a:cubicBezTo>
                  <a:pt x="232" y="207"/>
                  <a:pt x="229" y="212"/>
                  <a:pt x="224" y="214"/>
                </a:cubicBezTo>
                <a:cubicBezTo>
                  <a:pt x="220" y="227"/>
                  <a:pt x="214" y="237"/>
                  <a:pt x="206" y="246"/>
                </a:cubicBezTo>
                <a:cubicBezTo>
                  <a:pt x="208" y="260"/>
                  <a:pt x="212" y="270"/>
                  <a:pt x="219" y="277"/>
                </a:cubicBezTo>
                <a:cubicBezTo>
                  <a:pt x="224" y="280"/>
                  <a:pt x="231" y="280"/>
                  <a:pt x="240" y="280"/>
                </a:cubicBezTo>
                <a:cubicBezTo>
                  <a:pt x="250" y="280"/>
                  <a:pt x="260" y="280"/>
                  <a:pt x="272" y="280"/>
                </a:cubicBezTo>
                <a:cubicBezTo>
                  <a:pt x="276" y="284"/>
                  <a:pt x="281" y="291"/>
                  <a:pt x="285" y="300"/>
                </a:cubicBezTo>
                <a:cubicBezTo>
                  <a:pt x="288" y="276"/>
                  <a:pt x="292" y="256"/>
                  <a:pt x="298" y="249"/>
                </a:cubicBezTo>
                <a:cubicBezTo>
                  <a:pt x="302" y="240"/>
                  <a:pt x="356" y="237"/>
                  <a:pt x="364" y="237"/>
                </a:cubicBezTo>
                <a:cubicBezTo>
                  <a:pt x="366" y="228"/>
                  <a:pt x="369" y="220"/>
                  <a:pt x="370" y="211"/>
                </a:cubicBezTo>
                <a:cubicBezTo>
                  <a:pt x="358" y="203"/>
                  <a:pt x="349" y="191"/>
                  <a:pt x="344" y="178"/>
                </a:cubicBezTo>
                <a:cubicBezTo>
                  <a:pt x="338" y="177"/>
                  <a:pt x="323" y="178"/>
                  <a:pt x="318" y="177"/>
                </a:cubicBezTo>
                <a:cubicBezTo>
                  <a:pt x="310" y="132"/>
                  <a:pt x="321" y="65"/>
                  <a:pt x="339" y="50"/>
                </a:cubicBezTo>
                <a:cubicBezTo>
                  <a:pt x="367" y="28"/>
                  <a:pt x="434" y="27"/>
                  <a:pt x="462" y="47"/>
                </a:cubicBezTo>
                <a:cubicBezTo>
                  <a:pt x="482" y="62"/>
                  <a:pt x="495" y="134"/>
                  <a:pt x="488" y="175"/>
                </a:cubicBezTo>
                <a:cubicBezTo>
                  <a:pt x="485" y="177"/>
                  <a:pt x="465" y="176"/>
                  <a:pt x="461" y="178"/>
                </a:cubicBezTo>
                <a:cubicBezTo>
                  <a:pt x="455" y="191"/>
                  <a:pt x="446" y="202"/>
                  <a:pt x="433" y="211"/>
                </a:cubicBezTo>
                <a:cubicBezTo>
                  <a:pt x="436" y="224"/>
                  <a:pt x="438" y="229"/>
                  <a:pt x="442" y="237"/>
                </a:cubicBezTo>
                <a:cubicBezTo>
                  <a:pt x="450" y="237"/>
                  <a:pt x="504" y="240"/>
                  <a:pt x="508" y="249"/>
                </a:cubicBezTo>
                <a:cubicBezTo>
                  <a:pt x="509" y="251"/>
                  <a:pt x="510" y="253"/>
                  <a:pt x="512" y="256"/>
                </a:cubicBezTo>
                <a:cubicBezTo>
                  <a:pt x="518" y="225"/>
                  <a:pt x="526" y="199"/>
                  <a:pt x="537" y="189"/>
                </a:cubicBezTo>
                <a:cubicBezTo>
                  <a:pt x="548" y="189"/>
                  <a:pt x="559" y="189"/>
                  <a:pt x="568" y="189"/>
                </a:cubicBezTo>
                <a:cubicBezTo>
                  <a:pt x="577" y="190"/>
                  <a:pt x="584" y="188"/>
                  <a:pt x="589" y="182"/>
                </a:cubicBezTo>
                <a:cubicBezTo>
                  <a:pt x="593" y="176"/>
                  <a:pt x="596" y="169"/>
                  <a:pt x="598" y="159"/>
                </a:cubicBezTo>
                <a:cubicBezTo>
                  <a:pt x="590" y="151"/>
                  <a:pt x="584" y="141"/>
                  <a:pt x="580" y="129"/>
                </a:cubicBezTo>
                <a:cubicBezTo>
                  <a:pt x="576" y="127"/>
                  <a:pt x="572" y="123"/>
                  <a:pt x="570" y="118"/>
                </a:cubicBezTo>
                <a:cubicBezTo>
                  <a:pt x="568" y="112"/>
                  <a:pt x="567" y="104"/>
                  <a:pt x="567" y="95"/>
                </a:cubicBezTo>
                <a:lnTo>
                  <a:pt x="567" y="93"/>
                </a:lnTo>
                <a:lnTo>
                  <a:pt x="569" y="91"/>
                </a:lnTo>
                <a:cubicBezTo>
                  <a:pt x="570" y="91"/>
                  <a:pt x="570" y="90"/>
                  <a:pt x="571" y="90"/>
                </a:cubicBezTo>
                <a:cubicBezTo>
                  <a:pt x="565" y="52"/>
                  <a:pt x="570" y="35"/>
                  <a:pt x="586" y="21"/>
                </a:cubicBezTo>
                <a:cubicBezTo>
                  <a:pt x="612" y="0"/>
                  <a:pt x="661" y="0"/>
                  <a:pt x="687" y="19"/>
                </a:cubicBezTo>
                <a:cubicBezTo>
                  <a:pt x="705" y="32"/>
                  <a:pt x="711" y="55"/>
                  <a:pt x="706" y="89"/>
                </a:cubicBezTo>
                <a:cubicBezTo>
                  <a:pt x="707" y="90"/>
                  <a:pt x="708" y="90"/>
                  <a:pt x="709" y="91"/>
                </a:cubicBezTo>
                <a:lnTo>
                  <a:pt x="712" y="93"/>
                </a:lnTo>
                <a:lnTo>
                  <a:pt x="712" y="95"/>
                </a:lnTo>
                <a:cubicBezTo>
                  <a:pt x="712" y="104"/>
                  <a:pt x="711" y="112"/>
                  <a:pt x="708" y="117"/>
                </a:cubicBezTo>
                <a:cubicBezTo>
                  <a:pt x="706" y="123"/>
                  <a:pt x="703" y="126"/>
                  <a:pt x="699" y="129"/>
                </a:cubicBezTo>
                <a:cubicBezTo>
                  <a:pt x="695" y="140"/>
                  <a:pt x="690" y="150"/>
                  <a:pt x="683" y="157"/>
                </a:cubicBezTo>
                <a:cubicBezTo>
                  <a:pt x="685" y="169"/>
                  <a:pt x="688" y="179"/>
                  <a:pt x="694" y="185"/>
                </a:cubicBezTo>
                <a:cubicBezTo>
                  <a:pt x="699" y="188"/>
                  <a:pt x="706" y="188"/>
                  <a:pt x="713" y="188"/>
                </a:cubicBezTo>
                <a:cubicBezTo>
                  <a:pt x="722" y="188"/>
                  <a:pt x="732" y="188"/>
                  <a:pt x="742" y="188"/>
                </a:cubicBezTo>
                <a:cubicBezTo>
                  <a:pt x="747" y="192"/>
                  <a:pt x="752" y="202"/>
                  <a:pt x="756" y="215"/>
                </a:cubicBezTo>
                <a:lnTo>
                  <a:pt x="512" y="432"/>
                </a:lnTo>
                <a:lnTo>
                  <a:pt x="301" y="310"/>
                </a:lnTo>
                <a:lnTo>
                  <a:pt x="0" y="473"/>
                </a:lnTo>
                <a:cubicBezTo>
                  <a:pt x="1" y="427"/>
                  <a:pt x="10" y="312"/>
                  <a:pt x="44" y="282"/>
                </a:cubicBezTo>
                <a:close/>
                <a:moveTo>
                  <a:pt x="16" y="520"/>
                </a:moveTo>
                <a:lnTo>
                  <a:pt x="16" y="520"/>
                </a:lnTo>
                <a:lnTo>
                  <a:pt x="82" y="640"/>
                </a:lnTo>
                <a:lnTo>
                  <a:pt x="298" y="523"/>
                </a:lnTo>
                <a:lnTo>
                  <a:pt x="492" y="635"/>
                </a:lnTo>
                <a:lnTo>
                  <a:pt x="536" y="660"/>
                </a:lnTo>
                <a:lnTo>
                  <a:pt x="574" y="625"/>
                </a:lnTo>
                <a:lnTo>
                  <a:pt x="918" y="317"/>
                </a:lnTo>
                <a:lnTo>
                  <a:pt x="971" y="369"/>
                </a:lnTo>
                <a:lnTo>
                  <a:pt x="1051" y="96"/>
                </a:lnTo>
                <a:lnTo>
                  <a:pt x="769" y="171"/>
                </a:lnTo>
                <a:lnTo>
                  <a:pt x="820" y="221"/>
                </a:lnTo>
                <a:lnTo>
                  <a:pt x="516" y="491"/>
                </a:lnTo>
                <a:lnTo>
                  <a:pt x="333" y="386"/>
                </a:lnTo>
                <a:lnTo>
                  <a:pt x="300" y="366"/>
                </a:lnTo>
                <a:lnTo>
                  <a:pt x="266" y="385"/>
                </a:lnTo>
                <a:lnTo>
                  <a:pt x="16" y="520"/>
                </a:lnTo>
                <a:close/>
              </a:path>
            </a:pathLst>
          </a:custGeom>
          <a:solidFill>
            <a:srgbClr val="C00000"/>
          </a:solidFill>
          <a:ln>
            <a:noFill/>
          </a:ln>
        </p:spPr>
        <p:txBody>
          <a:bodyPr vert="horz" wrap="square" lIns="91428" tIns="45714" rIns="91428" bIns="45714" numCol="1" anchor="t" anchorCtr="0" compatLnSpc="1"/>
          <a:lstStyle/>
          <a:p>
            <a:endParaRPr lang="zh-CN" altLang="en-US" sz="1200">
              <a:solidFill>
                <a:schemeClr val="bg1"/>
              </a:solidFill>
            </a:endParaRPr>
          </a:p>
        </p:txBody>
      </p:sp>
      <p:sp>
        <p:nvSpPr>
          <p:cNvPr id="19" name="文本框 18"/>
          <p:cNvSpPr txBox="1"/>
          <p:nvPr/>
        </p:nvSpPr>
        <p:spPr>
          <a:xfrm>
            <a:off x="8691463" y="7317432"/>
            <a:ext cx="646331" cy="369332"/>
          </a:xfrm>
          <a:prstGeom prst="rect">
            <a:avLst/>
          </a:prstGeom>
          <a:noFill/>
        </p:spPr>
        <p:txBody>
          <a:bodyPr wrap="none" rtlCol="0">
            <a:spAutoFit/>
          </a:bodyPr>
          <a:lstStyle/>
          <a:p>
            <a:r>
              <a:rPr lang="zh-CN" altLang="en-US" dirty="0"/>
              <a:t>延迟</a:t>
            </a:r>
          </a:p>
        </p:txBody>
      </p:sp>
      <p:grpSp>
        <p:nvGrpSpPr>
          <p:cNvPr id="21" name="组合 20"/>
          <p:cNvGrpSpPr/>
          <p:nvPr/>
        </p:nvGrpSpPr>
        <p:grpSpPr>
          <a:xfrm>
            <a:off x="791350" y="858778"/>
            <a:ext cx="2067465" cy="553998"/>
            <a:chOff x="791350" y="858778"/>
            <a:chExt cx="2067465" cy="553998"/>
          </a:xfrm>
        </p:grpSpPr>
        <p:sp>
          <p:nvSpPr>
            <p:cNvPr id="22"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3" name="文本框 22"/>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6"/>
                                        </p:tgtEl>
                                        <p:attrNameLst>
                                          <p:attrName>style.visibility</p:attrName>
                                        </p:attrNameLst>
                                      </p:cBhvr>
                                      <p:to>
                                        <p:strVal val="visible"/>
                                      </p:to>
                                    </p:set>
                                    <p:anim calcmode="lin" valueType="num">
                                      <p:cBhvr additive="base">
                                        <p:cTn id="7" dur="500" fill="hold"/>
                                        <p:tgtEl>
                                          <p:spTgt spid="96"/>
                                        </p:tgtEl>
                                        <p:attrNameLst>
                                          <p:attrName>ppt_x</p:attrName>
                                        </p:attrNameLst>
                                      </p:cBhvr>
                                      <p:tavLst>
                                        <p:tav tm="0">
                                          <p:val>
                                            <p:strVal val="0-#ppt_w/2"/>
                                          </p:val>
                                        </p:tav>
                                        <p:tav tm="100000">
                                          <p:val>
                                            <p:strVal val="#ppt_x"/>
                                          </p:val>
                                        </p:tav>
                                      </p:tavLst>
                                    </p:anim>
                                    <p:anim calcmode="lin" valueType="num">
                                      <p:cBhvr additive="base">
                                        <p:cTn id="8" dur="500" fill="hold"/>
                                        <p:tgtEl>
                                          <p:spTgt spid="9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7"/>
                                        </p:tgtEl>
                                        <p:attrNameLst>
                                          <p:attrName>style.visibility</p:attrName>
                                        </p:attrNameLst>
                                      </p:cBhvr>
                                      <p:to>
                                        <p:strVal val="visible"/>
                                      </p:to>
                                    </p:set>
                                    <p:anim calcmode="lin" valueType="num">
                                      <p:cBhvr additive="base">
                                        <p:cTn id="11" dur="500" fill="hold"/>
                                        <p:tgtEl>
                                          <p:spTgt spid="97"/>
                                        </p:tgtEl>
                                        <p:attrNameLst>
                                          <p:attrName>ppt_x</p:attrName>
                                        </p:attrNameLst>
                                      </p:cBhvr>
                                      <p:tavLst>
                                        <p:tav tm="0">
                                          <p:val>
                                            <p:strVal val="0-#ppt_w/2"/>
                                          </p:val>
                                        </p:tav>
                                        <p:tav tm="100000">
                                          <p:val>
                                            <p:strVal val="#ppt_x"/>
                                          </p:val>
                                        </p:tav>
                                      </p:tavLst>
                                    </p:anim>
                                    <p:anim calcmode="lin" valueType="num">
                                      <p:cBhvr additive="base">
                                        <p:cTn id="12" dur="500" fill="hold"/>
                                        <p:tgtEl>
                                          <p:spTgt spid="9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8"/>
                                        </p:tgtEl>
                                        <p:attrNameLst>
                                          <p:attrName>style.visibility</p:attrName>
                                        </p:attrNameLst>
                                      </p:cBhvr>
                                      <p:to>
                                        <p:strVal val="visible"/>
                                      </p:to>
                                    </p:set>
                                    <p:anim calcmode="lin" valueType="num">
                                      <p:cBhvr additive="base">
                                        <p:cTn id="15" dur="500" fill="hold"/>
                                        <p:tgtEl>
                                          <p:spTgt spid="98"/>
                                        </p:tgtEl>
                                        <p:attrNameLst>
                                          <p:attrName>ppt_x</p:attrName>
                                        </p:attrNameLst>
                                      </p:cBhvr>
                                      <p:tavLst>
                                        <p:tav tm="0">
                                          <p:val>
                                            <p:strVal val="0-#ppt_w/2"/>
                                          </p:val>
                                        </p:tav>
                                        <p:tav tm="100000">
                                          <p:val>
                                            <p:strVal val="#ppt_x"/>
                                          </p:val>
                                        </p:tav>
                                      </p:tavLst>
                                    </p:anim>
                                    <p:anim calcmode="lin" valueType="num">
                                      <p:cBhvr additive="base">
                                        <p:cTn id="16" dur="500" fill="hold"/>
                                        <p:tgtEl>
                                          <p:spTgt spid="9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99"/>
                                        </p:tgtEl>
                                        <p:attrNameLst>
                                          <p:attrName>style.visibility</p:attrName>
                                        </p:attrNameLst>
                                      </p:cBhvr>
                                      <p:to>
                                        <p:strVal val="visible"/>
                                      </p:to>
                                    </p:set>
                                    <p:anim calcmode="lin" valueType="num">
                                      <p:cBhvr additive="base">
                                        <p:cTn id="19" dur="500" fill="hold"/>
                                        <p:tgtEl>
                                          <p:spTgt spid="99"/>
                                        </p:tgtEl>
                                        <p:attrNameLst>
                                          <p:attrName>ppt_x</p:attrName>
                                        </p:attrNameLst>
                                      </p:cBhvr>
                                      <p:tavLst>
                                        <p:tav tm="0">
                                          <p:val>
                                            <p:strVal val="0-#ppt_w/2"/>
                                          </p:val>
                                        </p:tav>
                                        <p:tav tm="100000">
                                          <p:val>
                                            <p:strVal val="#ppt_x"/>
                                          </p:val>
                                        </p:tav>
                                      </p:tavLst>
                                    </p:anim>
                                    <p:anim calcmode="lin" valueType="num">
                                      <p:cBhvr additive="base">
                                        <p:cTn id="20" dur="500" fill="hold"/>
                                        <p:tgtEl>
                                          <p:spTgt spid="99"/>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0"/>
                                        </p:tgtEl>
                                        <p:attrNameLst>
                                          <p:attrName>style.visibility</p:attrName>
                                        </p:attrNameLst>
                                      </p:cBhvr>
                                      <p:to>
                                        <p:strVal val="visible"/>
                                      </p:to>
                                    </p:set>
                                    <p:anim calcmode="lin" valueType="num">
                                      <p:cBhvr additive="base">
                                        <p:cTn id="23" dur="500" fill="hold"/>
                                        <p:tgtEl>
                                          <p:spTgt spid="100"/>
                                        </p:tgtEl>
                                        <p:attrNameLst>
                                          <p:attrName>ppt_x</p:attrName>
                                        </p:attrNameLst>
                                      </p:cBhvr>
                                      <p:tavLst>
                                        <p:tav tm="0">
                                          <p:val>
                                            <p:strVal val="0-#ppt_w/2"/>
                                          </p:val>
                                        </p:tav>
                                        <p:tav tm="100000">
                                          <p:val>
                                            <p:strVal val="#ppt_x"/>
                                          </p:val>
                                        </p:tav>
                                      </p:tavLst>
                                    </p:anim>
                                    <p:anim calcmode="lin" valueType="num">
                                      <p:cBhvr additive="base">
                                        <p:cTn id="24" dur="500" fill="hold"/>
                                        <p:tgtEl>
                                          <p:spTgt spid="10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1"/>
                                        </p:tgtEl>
                                        <p:attrNameLst>
                                          <p:attrName>style.visibility</p:attrName>
                                        </p:attrNameLst>
                                      </p:cBhvr>
                                      <p:to>
                                        <p:strVal val="visible"/>
                                      </p:to>
                                    </p:set>
                                    <p:anim calcmode="lin" valueType="num">
                                      <p:cBhvr additive="base">
                                        <p:cTn id="27" dur="500" fill="hold"/>
                                        <p:tgtEl>
                                          <p:spTgt spid="101"/>
                                        </p:tgtEl>
                                        <p:attrNameLst>
                                          <p:attrName>ppt_x</p:attrName>
                                        </p:attrNameLst>
                                      </p:cBhvr>
                                      <p:tavLst>
                                        <p:tav tm="0">
                                          <p:val>
                                            <p:strVal val="0-#ppt_w/2"/>
                                          </p:val>
                                        </p:tav>
                                        <p:tav tm="100000">
                                          <p:val>
                                            <p:strVal val="#ppt_x"/>
                                          </p:val>
                                        </p:tav>
                                      </p:tavLst>
                                    </p:anim>
                                    <p:anim calcmode="lin" valueType="num">
                                      <p:cBhvr additive="base">
                                        <p:cTn id="28" dur="500" fill="hold"/>
                                        <p:tgtEl>
                                          <p:spTgt spid="101"/>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anim calcmode="lin" valueType="num">
                                      <p:cBhvr additive="base">
                                        <p:cTn id="31" dur="500" fill="hold"/>
                                        <p:tgtEl>
                                          <p:spTgt spid="102"/>
                                        </p:tgtEl>
                                        <p:attrNameLst>
                                          <p:attrName>ppt_x</p:attrName>
                                        </p:attrNameLst>
                                      </p:cBhvr>
                                      <p:tavLst>
                                        <p:tav tm="0">
                                          <p:val>
                                            <p:strVal val="0-#ppt_w/2"/>
                                          </p:val>
                                        </p:tav>
                                        <p:tav tm="100000">
                                          <p:val>
                                            <p:strVal val="#ppt_x"/>
                                          </p:val>
                                        </p:tav>
                                      </p:tavLst>
                                    </p:anim>
                                    <p:anim calcmode="lin" valueType="num">
                                      <p:cBhvr additive="base">
                                        <p:cTn id="32" dur="500" fill="hold"/>
                                        <p:tgtEl>
                                          <p:spTgt spid="10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03"/>
                                        </p:tgtEl>
                                        <p:attrNameLst>
                                          <p:attrName>style.visibility</p:attrName>
                                        </p:attrNameLst>
                                      </p:cBhvr>
                                      <p:to>
                                        <p:strVal val="visible"/>
                                      </p:to>
                                    </p:set>
                                    <p:anim calcmode="lin" valueType="num">
                                      <p:cBhvr additive="base">
                                        <p:cTn id="35" dur="500" fill="hold"/>
                                        <p:tgtEl>
                                          <p:spTgt spid="103"/>
                                        </p:tgtEl>
                                        <p:attrNameLst>
                                          <p:attrName>ppt_x</p:attrName>
                                        </p:attrNameLst>
                                      </p:cBhvr>
                                      <p:tavLst>
                                        <p:tav tm="0">
                                          <p:val>
                                            <p:strVal val="0-#ppt_w/2"/>
                                          </p:val>
                                        </p:tav>
                                        <p:tav tm="100000">
                                          <p:val>
                                            <p:strVal val="#ppt_x"/>
                                          </p:val>
                                        </p:tav>
                                      </p:tavLst>
                                    </p:anim>
                                    <p:anim calcmode="lin" valueType="num">
                                      <p:cBhvr additive="base">
                                        <p:cTn id="36" dur="500" fill="hold"/>
                                        <p:tgtEl>
                                          <p:spTgt spid="103"/>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04"/>
                                        </p:tgtEl>
                                        <p:attrNameLst>
                                          <p:attrName>style.visibility</p:attrName>
                                        </p:attrNameLst>
                                      </p:cBhvr>
                                      <p:to>
                                        <p:strVal val="visible"/>
                                      </p:to>
                                    </p:set>
                                    <p:anim calcmode="lin" valueType="num">
                                      <p:cBhvr additive="base">
                                        <p:cTn id="39" dur="500" fill="hold"/>
                                        <p:tgtEl>
                                          <p:spTgt spid="104"/>
                                        </p:tgtEl>
                                        <p:attrNameLst>
                                          <p:attrName>ppt_x</p:attrName>
                                        </p:attrNameLst>
                                      </p:cBhvr>
                                      <p:tavLst>
                                        <p:tav tm="0">
                                          <p:val>
                                            <p:strVal val="0-#ppt_w/2"/>
                                          </p:val>
                                        </p:tav>
                                        <p:tav tm="100000">
                                          <p:val>
                                            <p:strVal val="#ppt_x"/>
                                          </p:val>
                                        </p:tav>
                                      </p:tavLst>
                                    </p:anim>
                                    <p:anim calcmode="lin" valueType="num">
                                      <p:cBhvr additive="base">
                                        <p:cTn id="40" dur="500" fill="hold"/>
                                        <p:tgtEl>
                                          <p:spTgt spid="10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06"/>
                                        </p:tgtEl>
                                        <p:attrNameLst>
                                          <p:attrName>style.visibility</p:attrName>
                                        </p:attrNameLst>
                                      </p:cBhvr>
                                      <p:to>
                                        <p:strVal val="visible"/>
                                      </p:to>
                                    </p:set>
                                    <p:anim calcmode="lin" valueType="num">
                                      <p:cBhvr additive="base">
                                        <p:cTn id="43" dur="500" fill="hold"/>
                                        <p:tgtEl>
                                          <p:spTgt spid="106"/>
                                        </p:tgtEl>
                                        <p:attrNameLst>
                                          <p:attrName>ppt_x</p:attrName>
                                        </p:attrNameLst>
                                      </p:cBhvr>
                                      <p:tavLst>
                                        <p:tav tm="0">
                                          <p:val>
                                            <p:strVal val="0-#ppt_w/2"/>
                                          </p:val>
                                        </p:tav>
                                        <p:tav tm="100000">
                                          <p:val>
                                            <p:strVal val="#ppt_x"/>
                                          </p:val>
                                        </p:tav>
                                      </p:tavLst>
                                    </p:anim>
                                    <p:anim calcmode="lin" valueType="num">
                                      <p:cBhvr additive="base">
                                        <p:cTn id="44" dur="500" fill="hold"/>
                                        <p:tgtEl>
                                          <p:spTgt spid="10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4"/>
                                        </p:tgtEl>
                                        <p:attrNameLst>
                                          <p:attrName>style.visibility</p:attrName>
                                        </p:attrNameLst>
                                      </p:cBhvr>
                                      <p:to>
                                        <p:strVal val="visible"/>
                                      </p:to>
                                    </p:set>
                                    <p:anim calcmode="lin" valueType="num">
                                      <p:cBhvr additive="base">
                                        <p:cTn id="49" dur="500" fill="hold"/>
                                        <p:tgtEl>
                                          <p:spTgt spid="94"/>
                                        </p:tgtEl>
                                        <p:attrNameLst>
                                          <p:attrName>ppt_x</p:attrName>
                                        </p:attrNameLst>
                                      </p:cBhvr>
                                      <p:tavLst>
                                        <p:tav tm="0">
                                          <p:val>
                                            <p:strVal val="#ppt_x"/>
                                          </p:val>
                                        </p:tav>
                                        <p:tav tm="100000">
                                          <p:val>
                                            <p:strVal val="#ppt_x"/>
                                          </p:val>
                                        </p:tav>
                                      </p:tavLst>
                                    </p:anim>
                                    <p:anim calcmode="lin" valueType="num">
                                      <p:cBhvr additive="base">
                                        <p:cTn id="50" dur="500" fill="hold"/>
                                        <p:tgtEl>
                                          <p:spTgt spid="9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95"/>
                                        </p:tgtEl>
                                        <p:attrNameLst>
                                          <p:attrName>style.visibility</p:attrName>
                                        </p:attrNameLst>
                                      </p:cBhvr>
                                      <p:to>
                                        <p:strVal val="visible"/>
                                      </p:to>
                                    </p:set>
                                    <p:anim calcmode="lin" valueType="num">
                                      <p:cBhvr additive="base">
                                        <p:cTn id="53" dur="500" fill="hold"/>
                                        <p:tgtEl>
                                          <p:spTgt spid="95"/>
                                        </p:tgtEl>
                                        <p:attrNameLst>
                                          <p:attrName>ppt_x</p:attrName>
                                        </p:attrNameLst>
                                      </p:cBhvr>
                                      <p:tavLst>
                                        <p:tav tm="0">
                                          <p:val>
                                            <p:strVal val="#ppt_x"/>
                                          </p:val>
                                        </p:tav>
                                        <p:tav tm="100000">
                                          <p:val>
                                            <p:strVal val="#ppt_x"/>
                                          </p:val>
                                        </p:tav>
                                      </p:tavLst>
                                    </p:anim>
                                    <p:anim calcmode="lin" valueType="num">
                                      <p:cBhvr additive="base">
                                        <p:cTn id="54" dur="500" fill="hold"/>
                                        <p:tgtEl>
                                          <p:spTgt spid="9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05"/>
                                        </p:tgtEl>
                                        <p:attrNameLst>
                                          <p:attrName>style.visibility</p:attrName>
                                        </p:attrNameLst>
                                      </p:cBhvr>
                                      <p:to>
                                        <p:strVal val="visible"/>
                                      </p:to>
                                    </p:set>
                                    <p:anim calcmode="lin" valueType="num">
                                      <p:cBhvr additive="base">
                                        <p:cTn id="57" dur="500" fill="hold"/>
                                        <p:tgtEl>
                                          <p:spTgt spid="105"/>
                                        </p:tgtEl>
                                        <p:attrNameLst>
                                          <p:attrName>ppt_x</p:attrName>
                                        </p:attrNameLst>
                                      </p:cBhvr>
                                      <p:tavLst>
                                        <p:tav tm="0">
                                          <p:val>
                                            <p:strVal val="#ppt_x"/>
                                          </p:val>
                                        </p:tav>
                                        <p:tav tm="100000">
                                          <p:val>
                                            <p:strVal val="#ppt_x"/>
                                          </p:val>
                                        </p:tav>
                                      </p:tavLst>
                                    </p:anim>
                                    <p:anim calcmode="lin" valueType="num">
                                      <p:cBhvr additive="base">
                                        <p:cTn id="58" dur="500" fill="hold"/>
                                        <p:tgtEl>
                                          <p:spTgt spid="105"/>
                                        </p:tgtEl>
                                        <p:attrNameLst>
                                          <p:attrName>ppt_y</p:attrName>
                                        </p:attrNameLst>
                                      </p:cBhvr>
                                      <p:tavLst>
                                        <p:tav tm="0">
                                          <p:val>
                                            <p:strVal val="1+#ppt_h/2"/>
                                          </p:val>
                                        </p:tav>
                                        <p:tav tm="100000">
                                          <p:val>
                                            <p:strVal val="#ppt_y"/>
                                          </p:val>
                                        </p:tav>
                                      </p:tavLst>
                                    </p:anim>
                                  </p:childTnLst>
                                </p:cTn>
                              </p:par>
                            </p:childTnLst>
                          </p:cTn>
                        </p:par>
                        <p:par>
                          <p:cTn id="59" fill="hold">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p:bldP spid="96" grpId="0" animBg="1"/>
      <p:bldP spid="97" grpId="0" animBg="1"/>
      <p:bldP spid="98" grpId="0" animBg="1"/>
      <p:bldP spid="99" grpId="0" animBg="1"/>
      <p:bldP spid="100" grpId="0" animBg="1"/>
      <p:bldP spid="101" grpId="0" animBg="1"/>
      <p:bldP spid="102" grpId="0"/>
      <p:bldP spid="103" grpId="0"/>
      <p:bldP spid="104" grpId="0" animBg="1"/>
      <p:bldP spid="105" grpId="0" animBg="1"/>
      <p:bldP spid="106"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 name="组合 4"/>
          <p:cNvGrpSpPr/>
          <p:nvPr/>
        </p:nvGrpSpPr>
        <p:grpSpPr>
          <a:xfrm>
            <a:off x="7069917" y="4821467"/>
            <a:ext cx="2701666" cy="746802"/>
            <a:chOff x="7630669" y="4874080"/>
            <a:chExt cx="3415477" cy="944116"/>
          </a:xfrm>
        </p:grpSpPr>
        <p:sp>
          <p:nvSpPr>
            <p:cNvPr id="22" name="TextBox 76"/>
            <p:cNvSpPr txBox="1"/>
            <p:nvPr/>
          </p:nvSpPr>
          <p:spPr>
            <a:xfrm>
              <a:off x="7630669" y="4874080"/>
              <a:ext cx="1924446" cy="389095"/>
            </a:xfrm>
            <a:prstGeom prst="rect">
              <a:avLst/>
            </a:prstGeom>
            <a:noFill/>
          </p:spPr>
          <p:txBody>
            <a:bodyPr wrap="square" rtlCol="0">
              <a:spAutoFit/>
            </a:bodyPr>
            <a:lstStyle/>
            <a:p>
              <a:r>
                <a:rPr lang="zh-CN" altLang="en-US" sz="1400" b="1" dirty="0">
                  <a:solidFill>
                    <a:schemeClr val="bg1"/>
                  </a:solidFill>
                  <a:latin typeface="+mj-ea"/>
                  <a:ea typeface="+mj-ea"/>
                </a:rPr>
                <a:t>消费者日趋理性</a:t>
              </a:r>
              <a:endParaRPr lang="en-US" altLang="zh-CN" sz="1400" b="1" dirty="0">
                <a:solidFill>
                  <a:schemeClr val="bg1"/>
                </a:solidFill>
                <a:latin typeface="+mj-ea"/>
                <a:ea typeface="+mj-ea"/>
              </a:endParaRPr>
            </a:p>
          </p:txBody>
        </p:sp>
        <p:sp>
          <p:nvSpPr>
            <p:cNvPr id="23" name="文本框 22"/>
            <p:cNvSpPr txBox="1"/>
            <p:nvPr/>
          </p:nvSpPr>
          <p:spPr>
            <a:xfrm>
              <a:off x="7630669" y="5234554"/>
              <a:ext cx="3415477" cy="583642"/>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bg1"/>
                  </a:solidFill>
                </a:rPr>
                <a:t>近两年由于媒体的宣传，消费者日趋理性，选择做某项目的人越来越多。</a:t>
              </a:r>
            </a:p>
          </p:txBody>
        </p:sp>
      </p:grpSp>
      <p:grpSp>
        <p:nvGrpSpPr>
          <p:cNvPr id="3" name="组合 2"/>
          <p:cNvGrpSpPr/>
          <p:nvPr/>
        </p:nvGrpSpPr>
        <p:grpSpPr>
          <a:xfrm>
            <a:off x="2089370" y="2016940"/>
            <a:ext cx="2939354" cy="1097667"/>
            <a:chOff x="1334203" y="1328564"/>
            <a:chExt cx="3715966" cy="1387684"/>
          </a:xfrm>
        </p:grpSpPr>
        <p:sp>
          <p:nvSpPr>
            <p:cNvPr id="24" name="TextBox 76"/>
            <p:cNvSpPr txBox="1"/>
            <p:nvPr/>
          </p:nvSpPr>
          <p:spPr>
            <a:xfrm>
              <a:off x="2826474" y="1328564"/>
              <a:ext cx="2223695" cy="389095"/>
            </a:xfrm>
            <a:prstGeom prst="rect">
              <a:avLst/>
            </a:prstGeom>
            <a:noFill/>
          </p:spPr>
          <p:txBody>
            <a:bodyPr wrap="square" rtlCol="0">
              <a:spAutoFit/>
            </a:bodyPr>
            <a:lstStyle>
              <a:defPPr>
                <a:defRPr lang="zh-CN"/>
              </a:defPPr>
              <a:lvl1pPr algn="r">
                <a:defRPr b="1">
                  <a:solidFill>
                    <a:schemeClr val="tx2"/>
                  </a:solidFill>
                  <a:latin typeface="微软雅黑" panose="020B0503020204020204" pitchFamily="34" charset="-122"/>
                  <a:ea typeface="微软雅黑" panose="020B0503020204020204" pitchFamily="34" charset="-122"/>
                </a:defRPr>
              </a:lvl1pPr>
            </a:lstStyle>
            <a:p>
              <a:r>
                <a:rPr lang="zh-CN" altLang="en-US" sz="1400" dirty="0">
                  <a:solidFill>
                    <a:schemeClr val="bg1"/>
                  </a:solidFill>
                  <a:latin typeface="+mn-ea"/>
                </a:rPr>
                <a:t>使用群体的壮大</a:t>
              </a:r>
              <a:endParaRPr lang="en-US" altLang="zh-CN" sz="1400" dirty="0">
                <a:solidFill>
                  <a:schemeClr val="bg1"/>
                </a:solidFill>
                <a:latin typeface="+mn-ea"/>
              </a:endParaRPr>
            </a:p>
          </p:txBody>
        </p:sp>
        <p:sp>
          <p:nvSpPr>
            <p:cNvPr id="25" name="文本框 24"/>
            <p:cNvSpPr txBox="1"/>
            <p:nvPr/>
          </p:nvSpPr>
          <p:spPr>
            <a:xfrm>
              <a:off x="1334203" y="1689038"/>
              <a:ext cx="3715965" cy="1027210"/>
            </a:xfrm>
            <a:prstGeom prst="rect">
              <a:avLst/>
            </a:prstGeom>
            <a:noFill/>
          </p:spPr>
          <p:txBody>
            <a:bodyPr wrap="square" rtlCol="0">
              <a:spAutoFit/>
            </a:bodyPr>
            <a:lstStyle>
              <a:defPPr>
                <a:defRPr lang="zh-CN"/>
              </a:defPPr>
              <a:lvl1pPr algn="r">
                <a:lnSpc>
                  <a:spcPct val="130000"/>
                </a:lnSpc>
                <a:defRPr sz="1400">
                  <a:solidFill>
                    <a:schemeClr val="bg2">
                      <a:lumMod val="25000"/>
                    </a:schemeClr>
                  </a:solidFill>
                  <a:latin typeface="微软雅黑" panose="020B0503020204020204" pitchFamily="34" charset="-122"/>
                  <a:ea typeface="微软雅黑" panose="020B0503020204020204" pitchFamily="34" charset="-122"/>
                </a:defRPr>
              </a:lvl1pPr>
            </a:lstStyle>
            <a:p>
              <a:pPr algn="just"/>
              <a:r>
                <a:rPr lang="zh-CN" altLang="en-US" sz="1200" dirty="0">
                  <a:solidFill>
                    <a:schemeClr val="bg1"/>
                  </a:solidFill>
                </a:rPr>
                <a:t>根据某某管理所提供的权威信息，近年新车登记量以每年</a:t>
              </a:r>
              <a:r>
                <a:rPr lang="en-US" altLang="zh-CN" sz="1200" dirty="0">
                  <a:solidFill>
                    <a:schemeClr val="bg1"/>
                  </a:solidFill>
                </a:rPr>
                <a:t>8%</a:t>
              </a:r>
              <a:r>
                <a:rPr lang="zh-CN" altLang="en-US" sz="1200" dirty="0">
                  <a:solidFill>
                    <a:schemeClr val="bg1"/>
                  </a:solidFill>
                </a:rPr>
                <a:t>数量增长，年登记量</a:t>
              </a:r>
              <a:r>
                <a:rPr lang="en-US" altLang="zh-CN" sz="1200" dirty="0">
                  <a:solidFill>
                    <a:schemeClr val="bg1"/>
                  </a:solidFill>
                </a:rPr>
                <a:t>1.2</a:t>
              </a:r>
              <a:r>
                <a:rPr lang="zh-CN" altLang="en-US" sz="1200" dirty="0">
                  <a:solidFill>
                    <a:schemeClr val="bg1"/>
                  </a:solidFill>
                </a:rPr>
                <a:t>万台以上。</a:t>
              </a:r>
            </a:p>
          </p:txBody>
        </p:sp>
      </p:grpSp>
      <p:grpSp>
        <p:nvGrpSpPr>
          <p:cNvPr id="4" name="组合 3"/>
          <p:cNvGrpSpPr/>
          <p:nvPr/>
        </p:nvGrpSpPr>
        <p:grpSpPr>
          <a:xfrm>
            <a:off x="7069917" y="2016940"/>
            <a:ext cx="2413635" cy="931466"/>
            <a:chOff x="7630668" y="1328564"/>
            <a:chExt cx="3051345" cy="1177571"/>
          </a:xfrm>
        </p:grpSpPr>
        <p:sp>
          <p:nvSpPr>
            <p:cNvPr id="26" name="TextBox 76"/>
            <p:cNvSpPr txBox="1"/>
            <p:nvPr/>
          </p:nvSpPr>
          <p:spPr>
            <a:xfrm>
              <a:off x="7630668" y="1328564"/>
              <a:ext cx="2096021" cy="389095"/>
            </a:xfrm>
            <a:prstGeom prst="rect">
              <a:avLst/>
            </a:prstGeom>
            <a:noFill/>
          </p:spPr>
          <p:txBody>
            <a:bodyPr wrap="square" rtlCol="0">
              <a:spAutoFit/>
            </a:bodyPr>
            <a:lstStyle/>
            <a:p>
              <a:r>
                <a:rPr lang="zh-CN" altLang="en-US" sz="1400" b="1" dirty="0">
                  <a:solidFill>
                    <a:schemeClr val="bg1"/>
                  </a:solidFill>
                  <a:latin typeface="+mj-ea"/>
                  <a:ea typeface="+mj-ea"/>
                </a:rPr>
                <a:t>细分市场存在空白</a:t>
              </a:r>
              <a:endParaRPr lang="en-US" altLang="zh-CN" sz="1400" b="1" dirty="0">
                <a:solidFill>
                  <a:schemeClr val="bg1"/>
                </a:solidFill>
                <a:latin typeface="+mj-ea"/>
                <a:ea typeface="+mj-ea"/>
              </a:endParaRPr>
            </a:p>
          </p:txBody>
        </p:sp>
        <p:sp>
          <p:nvSpPr>
            <p:cNvPr id="27" name="文本框 26"/>
            <p:cNvSpPr txBox="1"/>
            <p:nvPr/>
          </p:nvSpPr>
          <p:spPr>
            <a:xfrm>
              <a:off x="7630669" y="1689036"/>
              <a:ext cx="3051344" cy="817099"/>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bg1"/>
                  </a:solidFill>
                </a:rPr>
                <a:t>海东市虽然同行众多，但是专做某某项目的商家却很少，而客户均需到省城才能享受该服务。</a:t>
              </a:r>
            </a:p>
          </p:txBody>
        </p:sp>
      </p:grpSp>
      <p:grpSp>
        <p:nvGrpSpPr>
          <p:cNvPr id="2" name="组合 1"/>
          <p:cNvGrpSpPr/>
          <p:nvPr/>
        </p:nvGrpSpPr>
        <p:grpSpPr>
          <a:xfrm>
            <a:off x="2117191" y="4821467"/>
            <a:ext cx="2911533" cy="746802"/>
            <a:chOff x="1369374" y="4874080"/>
            <a:chExt cx="3680794" cy="944116"/>
          </a:xfrm>
        </p:grpSpPr>
        <p:sp>
          <p:nvSpPr>
            <p:cNvPr id="28" name="TextBox 76"/>
            <p:cNvSpPr txBox="1"/>
            <p:nvPr/>
          </p:nvSpPr>
          <p:spPr>
            <a:xfrm>
              <a:off x="2570783" y="4874080"/>
              <a:ext cx="2479385" cy="389095"/>
            </a:xfrm>
            <a:prstGeom prst="rect">
              <a:avLst/>
            </a:prstGeom>
            <a:noFill/>
          </p:spPr>
          <p:txBody>
            <a:bodyPr wrap="square" rtlCol="0">
              <a:spAutoFit/>
            </a:bodyPr>
            <a:lstStyle/>
            <a:p>
              <a:pPr algn="r"/>
              <a:r>
                <a:rPr lang="zh-CN" altLang="en-US" sz="1400" b="1" dirty="0">
                  <a:solidFill>
                    <a:schemeClr val="bg1"/>
                  </a:solidFill>
                  <a:latin typeface="+mj-ea"/>
                  <a:ea typeface="+mj-ea"/>
                </a:rPr>
                <a:t>地理位置较好</a:t>
              </a:r>
              <a:endParaRPr lang="en-US" altLang="zh-CN" sz="1400" b="1" dirty="0">
                <a:solidFill>
                  <a:schemeClr val="bg1"/>
                </a:solidFill>
                <a:latin typeface="+mj-ea"/>
                <a:ea typeface="+mj-ea"/>
              </a:endParaRPr>
            </a:p>
          </p:txBody>
        </p:sp>
        <p:sp>
          <p:nvSpPr>
            <p:cNvPr id="29" name="文本框 28"/>
            <p:cNvSpPr txBox="1"/>
            <p:nvPr/>
          </p:nvSpPr>
          <p:spPr>
            <a:xfrm>
              <a:off x="1369374" y="5234554"/>
              <a:ext cx="3680794" cy="583642"/>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bg1"/>
                  </a:solidFill>
                </a:rPr>
                <a:t>本市距省城最近的服务店也需要</a:t>
              </a:r>
              <a:r>
                <a:rPr lang="en-US" altLang="zh-CN" sz="1200" dirty="0">
                  <a:solidFill>
                    <a:schemeClr val="bg1"/>
                  </a:solidFill>
                </a:rPr>
                <a:t>120</a:t>
              </a:r>
              <a:r>
                <a:rPr lang="zh-CN" altLang="en-US" sz="1200" dirty="0">
                  <a:solidFill>
                    <a:schemeClr val="bg1"/>
                  </a:solidFill>
                </a:rPr>
                <a:t>公里，本地建一个将享有较好的地理位置条件。</a:t>
              </a:r>
            </a:p>
          </p:txBody>
        </p:sp>
      </p:grpSp>
      <p:grpSp>
        <p:nvGrpSpPr>
          <p:cNvPr id="7" name="组合 6"/>
          <p:cNvGrpSpPr/>
          <p:nvPr/>
        </p:nvGrpSpPr>
        <p:grpSpPr>
          <a:xfrm>
            <a:off x="4294766" y="2006319"/>
            <a:ext cx="3643450" cy="3654930"/>
            <a:chOff x="4294766" y="2006319"/>
            <a:chExt cx="3643450" cy="3654930"/>
          </a:xfrm>
        </p:grpSpPr>
        <p:sp>
          <p:nvSpPr>
            <p:cNvPr id="30" name="任意多边形 23"/>
            <p:cNvSpPr/>
            <p:nvPr/>
          </p:nvSpPr>
          <p:spPr>
            <a:xfrm rot="5400000" flipV="1">
              <a:off x="5818392" y="2006318"/>
              <a:ext cx="2119824" cy="2119825"/>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600">
                <a:solidFill>
                  <a:schemeClr val="tx2"/>
                </a:solidFill>
                <a:latin typeface="Arial" panose="020B0604020202020204" pitchFamily="34" charset="0"/>
                <a:ea typeface="微软雅黑" panose="020B0503020204020204" pitchFamily="34" charset="-122"/>
              </a:endParaRPr>
            </a:p>
          </p:txBody>
        </p:sp>
        <p:sp>
          <p:nvSpPr>
            <p:cNvPr id="31" name="任意多边形 24"/>
            <p:cNvSpPr/>
            <p:nvPr/>
          </p:nvSpPr>
          <p:spPr>
            <a:xfrm rot="16200000" flipH="1" flipV="1">
              <a:off x="4294767" y="2006318"/>
              <a:ext cx="2119824" cy="2119825"/>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600">
                <a:solidFill>
                  <a:schemeClr val="tx2"/>
                </a:solidFill>
                <a:latin typeface="Arial" panose="020B0604020202020204" pitchFamily="34" charset="0"/>
                <a:ea typeface="微软雅黑" panose="020B0503020204020204" pitchFamily="34" charset="-122"/>
              </a:endParaRPr>
            </a:p>
          </p:txBody>
        </p:sp>
        <p:sp>
          <p:nvSpPr>
            <p:cNvPr id="32" name="任意多边形 25"/>
            <p:cNvSpPr/>
            <p:nvPr/>
          </p:nvSpPr>
          <p:spPr>
            <a:xfrm rot="5400000" flipH="1" flipV="1">
              <a:off x="5818392" y="3541424"/>
              <a:ext cx="2119824" cy="2119825"/>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600">
                <a:solidFill>
                  <a:schemeClr val="tx2"/>
                </a:solidFill>
                <a:latin typeface="Arial" panose="020B0604020202020204" pitchFamily="34" charset="0"/>
                <a:ea typeface="微软雅黑" panose="020B0503020204020204" pitchFamily="34" charset="-122"/>
              </a:endParaRPr>
            </a:p>
          </p:txBody>
        </p:sp>
        <p:sp>
          <p:nvSpPr>
            <p:cNvPr id="33" name="任意多边形 26"/>
            <p:cNvSpPr/>
            <p:nvPr/>
          </p:nvSpPr>
          <p:spPr>
            <a:xfrm rot="16200000" flipV="1">
              <a:off x="4294767" y="3541424"/>
              <a:ext cx="2119824" cy="2119825"/>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600">
                <a:solidFill>
                  <a:schemeClr val="tx2"/>
                </a:solidFill>
                <a:latin typeface="Arial" panose="020B0604020202020204" pitchFamily="34" charset="0"/>
                <a:ea typeface="微软雅黑" panose="020B0503020204020204" pitchFamily="34" charset="-122"/>
              </a:endParaRPr>
            </a:p>
          </p:txBody>
        </p:sp>
        <p:sp>
          <p:nvSpPr>
            <p:cNvPr id="34" name="TextBox 83"/>
            <p:cNvSpPr txBox="1"/>
            <p:nvPr/>
          </p:nvSpPr>
          <p:spPr>
            <a:xfrm>
              <a:off x="5660603" y="3454609"/>
              <a:ext cx="880609" cy="707886"/>
            </a:xfrm>
            <a:prstGeom prst="rect">
              <a:avLst/>
            </a:prstGeom>
            <a:noFill/>
          </p:spPr>
          <p:txBody>
            <a:bodyPr wrap="square" rtlCol="0">
              <a:spAutoFit/>
            </a:bodyPr>
            <a:lstStyle>
              <a:defPPr>
                <a:defRPr lang="zh-CN"/>
              </a:defPPr>
              <a:lvl1pPr>
                <a:defRPr b="1">
                  <a:solidFill>
                    <a:schemeClr val="tx2"/>
                  </a:solidFill>
                  <a:latin typeface="微软雅黑" panose="020B0503020204020204" pitchFamily="34" charset="-122"/>
                  <a:ea typeface="微软雅黑" panose="020B0503020204020204" pitchFamily="34" charset="-122"/>
                </a:defRPr>
              </a:lvl1pPr>
            </a:lstStyle>
            <a:p>
              <a:pPr algn="ctr"/>
              <a:r>
                <a:rPr lang="zh-CN" altLang="en-US" sz="2000" dirty="0">
                  <a:solidFill>
                    <a:schemeClr val="bg1"/>
                  </a:solidFill>
                </a:rPr>
                <a:t>客户发展</a:t>
              </a:r>
            </a:p>
          </p:txBody>
        </p:sp>
        <p:sp>
          <p:nvSpPr>
            <p:cNvPr id="49" name="Oval 10"/>
            <p:cNvSpPr>
              <a:spLocks noChangeArrowheads="1"/>
            </p:cNvSpPr>
            <p:nvPr/>
          </p:nvSpPr>
          <p:spPr bwMode="auto">
            <a:xfrm>
              <a:off x="5878795" y="2109857"/>
              <a:ext cx="366598" cy="36659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sz="1400" dirty="0">
                  <a:solidFill>
                    <a:schemeClr val="bg1"/>
                  </a:solidFill>
                  <a:latin typeface="微软雅黑" panose="020B0503020204020204" pitchFamily="34" charset="-122"/>
                  <a:ea typeface="微软雅黑" panose="020B0503020204020204" pitchFamily="34" charset="-122"/>
                </a:rPr>
                <a:t>1</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0" name="Oval 10"/>
            <p:cNvSpPr>
              <a:spLocks noChangeArrowheads="1"/>
            </p:cNvSpPr>
            <p:nvPr/>
          </p:nvSpPr>
          <p:spPr bwMode="auto">
            <a:xfrm>
              <a:off x="7439592" y="3657964"/>
              <a:ext cx="366598" cy="36659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sz="1400" dirty="0">
                  <a:solidFill>
                    <a:schemeClr val="bg1"/>
                  </a:solidFill>
                  <a:latin typeface="微软雅黑" panose="020B0503020204020204" pitchFamily="34" charset="-122"/>
                  <a:ea typeface="微软雅黑" panose="020B0503020204020204" pitchFamily="34" charset="-122"/>
                </a:rPr>
                <a:t>2</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1" name="Oval 10"/>
            <p:cNvSpPr>
              <a:spLocks noChangeArrowheads="1"/>
            </p:cNvSpPr>
            <p:nvPr/>
          </p:nvSpPr>
          <p:spPr bwMode="auto">
            <a:xfrm>
              <a:off x="5929551" y="5180694"/>
              <a:ext cx="366598" cy="36659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sz="1400" dirty="0">
                  <a:solidFill>
                    <a:schemeClr val="bg1"/>
                  </a:solidFill>
                  <a:latin typeface="微软雅黑" panose="020B0503020204020204" pitchFamily="34" charset="-122"/>
                  <a:ea typeface="微软雅黑" panose="020B0503020204020204" pitchFamily="34" charset="-122"/>
                </a:rPr>
                <a:t>3</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2" name="Oval 10"/>
            <p:cNvSpPr>
              <a:spLocks noChangeArrowheads="1"/>
            </p:cNvSpPr>
            <p:nvPr/>
          </p:nvSpPr>
          <p:spPr bwMode="auto">
            <a:xfrm>
              <a:off x="4406821" y="3657964"/>
              <a:ext cx="366598" cy="36659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sz="1400" dirty="0">
                  <a:solidFill>
                    <a:schemeClr val="bg1"/>
                  </a:solidFill>
                  <a:latin typeface="微软雅黑" panose="020B0503020204020204" pitchFamily="34" charset="-122"/>
                  <a:ea typeface="微软雅黑" panose="020B0503020204020204" pitchFamily="34" charset="-122"/>
                </a:rPr>
                <a:t>4</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791350" y="858778"/>
            <a:ext cx="2067465" cy="553998"/>
            <a:chOff x="791350" y="858778"/>
            <a:chExt cx="2067465" cy="553998"/>
          </a:xfrm>
        </p:grpSpPr>
        <p:sp>
          <p:nvSpPr>
            <p:cNvPr id="38"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40" name="文本框 39"/>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1+#ppt_w/2"/>
                                          </p:val>
                                        </p:tav>
                                        <p:tav tm="100000">
                                          <p:val>
                                            <p:strVal val="#ppt_x"/>
                                          </p:val>
                                        </p:tav>
                                      </p:tavLst>
                                    </p:anim>
                                    <p:anim calcmode="lin" valueType="num">
                                      <p:cBhvr additive="base">
                                        <p:cTn id="22" dur="500" fill="hold"/>
                                        <p:tgtEl>
                                          <p:spTgt spid="5"/>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1+#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文本框 12"/>
          <p:cNvSpPr txBox="1"/>
          <p:nvPr/>
        </p:nvSpPr>
        <p:spPr>
          <a:xfrm>
            <a:off x="8691463" y="7317432"/>
            <a:ext cx="646331" cy="369332"/>
          </a:xfrm>
          <a:prstGeom prst="rect">
            <a:avLst/>
          </a:prstGeom>
          <a:noFill/>
        </p:spPr>
        <p:txBody>
          <a:bodyPr wrap="none" rtlCol="0">
            <a:spAutoFit/>
          </a:bodyPr>
          <a:lstStyle/>
          <a:p>
            <a:r>
              <a:rPr lang="zh-CN" altLang="en-US" dirty="0"/>
              <a:t>延迟</a:t>
            </a:r>
          </a:p>
        </p:txBody>
      </p:sp>
      <p:pic>
        <p:nvPicPr>
          <p:cNvPr id="14" name="图片 13"/>
          <p:cNvPicPr>
            <a:picLocks noChangeAspect="1"/>
          </p:cNvPicPr>
          <p:nvPr/>
        </p:nvPicPr>
        <p:blipFill rotWithShape="1">
          <a:blip r:embed="rId3" cstate="screen">
            <a:grayscl/>
          </a:blip>
          <a:srcRect/>
          <a:stretch>
            <a:fillRect/>
          </a:stretch>
        </p:blipFill>
        <p:spPr>
          <a:xfrm>
            <a:off x="7077456" y="548640"/>
            <a:ext cx="4537065" cy="5773111"/>
          </a:xfrm>
          <a:custGeom>
            <a:avLst/>
            <a:gdLst>
              <a:gd name="connsiteX0" fmla="*/ 3396521 w 5401456"/>
              <a:gd name="connsiteY0" fmla="*/ 0 h 6872989"/>
              <a:gd name="connsiteX1" fmla="*/ 5401456 w 5401456"/>
              <a:gd name="connsiteY1" fmla="*/ 0 h 6872989"/>
              <a:gd name="connsiteX2" fmla="*/ 2169827 w 5401456"/>
              <a:gd name="connsiteY2" fmla="*/ 6872989 h 6872989"/>
              <a:gd name="connsiteX3" fmla="*/ 0 w 5401456"/>
              <a:gd name="connsiteY3" fmla="*/ 6872989 h 6872989"/>
            </a:gdLst>
            <a:ahLst/>
            <a:cxnLst>
              <a:cxn ang="0">
                <a:pos x="connsiteX0" y="connsiteY0"/>
              </a:cxn>
              <a:cxn ang="0">
                <a:pos x="connsiteX1" y="connsiteY1"/>
              </a:cxn>
              <a:cxn ang="0">
                <a:pos x="connsiteX2" y="connsiteY2"/>
              </a:cxn>
              <a:cxn ang="0">
                <a:pos x="connsiteX3" y="connsiteY3"/>
              </a:cxn>
            </a:cxnLst>
            <a:rect l="l" t="t" r="r" b="b"/>
            <a:pathLst>
              <a:path w="5401456" h="6872989">
                <a:moveTo>
                  <a:pt x="3396521" y="0"/>
                </a:moveTo>
                <a:lnTo>
                  <a:pt x="5401456" y="0"/>
                </a:lnTo>
                <a:lnTo>
                  <a:pt x="2169827" y="6872989"/>
                </a:lnTo>
                <a:lnTo>
                  <a:pt x="0" y="6872989"/>
                </a:lnTo>
                <a:close/>
              </a:path>
            </a:pathLst>
          </a:custGeom>
        </p:spPr>
      </p:pic>
      <p:sp>
        <p:nvSpPr>
          <p:cNvPr id="16" name="矩形 15"/>
          <p:cNvSpPr/>
          <p:nvPr/>
        </p:nvSpPr>
        <p:spPr>
          <a:xfrm rot="2700000">
            <a:off x="2740335" y="4071165"/>
            <a:ext cx="370728" cy="370728"/>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矩形 17"/>
          <p:cNvSpPr/>
          <p:nvPr/>
        </p:nvSpPr>
        <p:spPr>
          <a:xfrm rot="2700000">
            <a:off x="3411868" y="4027954"/>
            <a:ext cx="181545" cy="181545"/>
          </a:xfrm>
          <a:prstGeom prst="rect">
            <a:avLst/>
          </a:prstGeom>
          <a:solidFill>
            <a:srgbClr val="C00000">
              <a:alpha val="7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9" name="文本框 18"/>
          <p:cNvSpPr txBox="1"/>
          <p:nvPr/>
        </p:nvSpPr>
        <p:spPr>
          <a:xfrm>
            <a:off x="2775799" y="2809046"/>
            <a:ext cx="1963492" cy="1200329"/>
          </a:xfrm>
          <a:prstGeom prst="rect">
            <a:avLst/>
          </a:prstGeom>
          <a:noFill/>
        </p:spPr>
        <p:txBody>
          <a:bodyPr wrap="square" rtlCol="0">
            <a:spAutoFit/>
          </a:bodyPr>
          <a:lstStyle/>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PART</a:t>
            </a:r>
          </a:p>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03</a:t>
            </a:r>
            <a:endParaRPr lang="zh-CN" altLang="en-US" sz="3600" b="1" dirty="0">
              <a:solidFill>
                <a:srgbClr val="444444"/>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4769794" y="2827294"/>
            <a:ext cx="2646878" cy="584775"/>
          </a:xfrm>
          <a:prstGeom prst="rect">
            <a:avLst/>
          </a:prstGeom>
          <a:noFill/>
        </p:spPr>
        <p:txBody>
          <a:bodyPr wrap="none" rtlCol="0">
            <a:spAutoFit/>
          </a:bodyPr>
          <a:lstStyle/>
          <a:p>
            <a:pPr fontAlgn="auto">
              <a:spcBef>
                <a:spcPts val="0"/>
              </a:spcBef>
              <a:spcAft>
                <a:spcPts val="0"/>
              </a:spcAft>
              <a:buFontTx/>
              <a:buNone/>
            </a:pPr>
            <a:r>
              <a:rPr lang="zh-CN" altLang="en-US" sz="3200"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成功项目展示</a:t>
            </a:r>
          </a:p>
        </p:txBody>
      </p:sp>
      <p:grpSp>
        <p:nvGrpSpPr>
          <p:cNvPr id="21" name="组合 20"/>
          <p:cNvGrpSpPr/>
          <p:nvPr/>
        </p:nvGrpSpPr>
        <p:grpSpPr>
          <a:xfrm>
            <a:off x="555172" y="2563318"/>
            <a:ext cx="5906926" cy="109452"/>
            <a:chOff x="538843" y="2563318"/>
            <a:chExt cx="5906926" cy="109452"/>
          </a:xfrm>
        </p:grpSpPr>
        <p:cxnSp>
          <p:nvCxnSpPr>
            <p:cNvPr id="22" name="直接连接符 21"/>
            <p:cNvCxnSpPr/>
            <p:nvPr/>
          </p:nvCxnSpPr>
          <p:spPr>
            <a:xfrm>
              <a:off x="538843" y="2672770"/>
              <a:ext cx="5891936" cy="0"/>
            </a:xfrm>
            <a:prstGeom prst="line">
              <a:avLst/>
            </a:prstGeom>
            <a:noFill/>
            <a:ln w="38100" cap="flat" cmpd="sng" algn="ctr">
              <a:solidFill>
                <a:sysClr val="window" lastClr="FFFFFF">
                  <a:lumMod val="75000"/>
                </a:sysClr>
              </a:solidFill>
              <a:prstDash val="solid"/>
              <a:miter lim="800000"/>
            </a:ln>
            <a:effectLst/>
          </p:spPr>
        </p:cxnSp>
        <p:sp>
          <p:nvSpPr>
            <p:cNvPr id="29" name="矩形 28"/>
            <p:cNvSpPr/>
            <p:nvPr/>
          </p:nvSpPr>
          <p:spPr>
            <a:xfrm>
              <a:off x="5156615" y="2563318"/>
              <a:ext cx="1289154" cy="109452"/>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30" name="组合 29"/>
          <p:cNvGrpSpPr/>
          <p:nvPr/>
        </p:nvGrpSpPr>
        <p:grpSpPr>
          <a:xfrm>
            <a:off x="4863806" y="3588460"/>
            <a:ext cx="1283107" cy="1512389"/>
            <a:chOff x="6295756" y="3113567"/>
            <a:chExt cx="2677254" cy="1512389"/>
          </a:xfrm>
        </p:grpSpPr>
        <p:sp>
          <p:nvSpPr>
            <p:cNvPr id="31" name="文本框 9"/>
            <p:cNvSpPr txBox="1"/>
            <p:nvPr/>
          </p:nvSpPr>
          <p:spPr>
            <a:xfrm>
              <a:off x="6295757" y="311356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2" name="文本框 9"/>
            <p:cNvSpPr txBox="1"/>
            <p:nvPr/>
          </p:nvSpPr>
          <p:spPr>
            <a:xfrm>
              <a:off x="6295756" y="354748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3" name="文本框 32"/>
            <p:cNvSpPr txBox="1"/>
            <p:nvPr/>
          </p:nvSpPr>
          <p:spPr>
            <a:xfrm>
              <a:off x="6295757" y="398200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4" name="文本框 9"/>
            <p:cNvSpPr txBox="1"/>
            <p:nvPr/>
          </p:nvSpPr>
          <p:spPr>
            <a:xfrm>
              <a:off x="6295756" y="4410512"/>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grpSp>
        <p:nvGrpSpPr>
          <p:cNvPr id="35" name="组合 34"/>
          <p:cNvGrpSpPr/>
          <p:nvPr/>
        </p:nvGrpSpPr>
        <p:grpSpPr>
          <a:xfrm>
            <a:off x="5978097" y="3579491"/>
            <a:ext cx="1578105" cy="1078469"/>
            <a:chOff x="8566712" y="3117911"/>
            <a:chExt cx="2677254" cy="1078469"/>
          </a:xfrm>
        </p:grpSpPr>
        <p:sp>
          <p:nvSpPr>
            <p:cNvPr id="36" name="文本框 9"/>
            <p:cNvSpPr txBox="1"/>
            <p:nvPr/>
          </p:nvSpPr>
          <p:spPr>
            <a:xfrm>
              <a:off x="8566712" y="311791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7" name="文本框 9"/>
            <p:cNvSpPr txBox="1"/>
            <p:nvPr/>
          </p:nvSpPr>
          <p:spPr>
            <a:xfrm>
              <a:off x="8566713" y="355243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8" name="文本框 9"/>
            <p:cNvSpPr txBox="1"/>
            <p:nvPr/>
          </p:nvSpPr>
          <p:spPr>
            <a:xfrm>
              <a:off x="8566712" y="3980936"/>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randombar(horizontal)">
                                      <p:cBhvr>
                                        <p:cTn id="15" dur="500"/>
                                        <p:tgtEl>
                                          <p:spTgt spid="16"/>
                                        </p:tgtEl>
                                      </p:cBhvr>
                                    </p:animEffect>
                                  </p:childTnLst>
                                </p:cTn>
                              </p:par>
                              <p:par>
                                <p:cTn id="16" presetID="14" presetClass="entr" presetSubtype="10" fill="hold" grpId="0" nodeType="withEffect">
                                  <p:stCondLst>
                                    <p:cond delay="500"/>
                                  </p:stCondLst>
                                  <p:childTnLst>
                                    <p:set>
                                      <p:cBhvr>
                                        <p:cTn id="17" dur="1" fill="hold">
                                          <p:stCondLst>
                                            <p:cond delay="0"/>
                                          </p:stCondLst>
                                        </p:cTn>
                                        <p:tgtEl>
                                          <p:spTgt spid="18"/>
                                        </p:tgtEl>
                                        <p:attrNameLst>
                                          <p:attrName>style.visibility</p:attrName>
                                        </p:attrNameLst>
                                      </p:cBhvr>
                                      <p:to>
                                        <p:strVal val="visible"/>
                                      </p:to>
                                    </p:set>
                                    <p:animEffect transition="in" filter="randombar(horizontal)">
                                      <p:cBhvr>
                                        <p:cTn id="18" dur="500"/>
                                        <p:tgtEl>
                                          <p:spTgt spid="18"/>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par>
                          <p:cTn id="23" fill="hold">
                            <p:stCondLst>
                              <p:cond delay="2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20"/>
                                        </p:tgtEl>
                                        <p:attrNameLst>
                                          <p:attrName>style.visibility</p:attrName>
                                        </p:attrNameLst>
                                      </p:cBhvr>
                                      <p:to>
                                        <p:strVal val="visible"/>
                                      </p:to>
                                    </p:set>
                                    <p:anim calcmode="lin" valueType="num">
                                      <p:cBhvr>
                                        <p:cTn id="26"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20"/>
                                        </p:tgtEl>
                                        <p:attrNameLst>
                                          <p:attrName>ppt_y</p:attrName>
                                        </p:attrNameLst>
                                      </p:cBhvr>
                                      <p:tavLst>
                                        <p:tav tm="0">
                                          <p:val>
                                            <p:strVal val="#ppt_y"/>
                                          </p:val>
                                        </p:tav>
                                        <p:tav tm="100000">
                                          <p:val>
                                            <p:strVal val="#ppt_y"/>
                                          </p:val>
                                        </p:tav>
                                      </p:tavLst>
                                    </p:anim>
                                    <p:anim calcmode="lin" valueType="num">
                                      <p:cBhvr>
                                        <p:cTn id="28"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20"/>
                                        </p:tgtEl>
                                      </p:cBhvr>
                                    </p:animEffect>
                                  </p:childTnLst>
                                </p:cTn>
                              </p:par>
                              <p:par>
                                <p:cTn id="31" presetID="22" presetClass="entr" presetSubtype="1" fill="hold" nodeType="withEffect">
                                  <p:stCondLst>
                                    <p:cond delay="1250"/>
                                  </p:stCondLst>
                                  <p:childTnLst>
                                    <p:set>
                                      <p:cBhvr>
                                        <p:cTn id="32" dur="1" fill="hold">
                                          <p:stCondLst>
                                            <p:cond delay="0"/>
                                          </p:stCondLst>
                                        </p:cTn>
                                        <p:tgtEl>
                                          <p:spTgt spid="30"/>
                                        </p:tgtEl>
                                        <p:attrNameLst>
                                          <p:attrName>style.visibility</p:attrName>
                                        </p:attrNameLst>
                                      </p:cBhvr>
                                      <p:to>
                                        <p:strVal val="visible"/>
                                      </p:to>
                                    </p:set>
                                    <p:animEffect transition="in" filter="wipe(up)">
                                      <p:cBhvr>
                                        <p:cTn id="33" dur="1000"/>
                                        <p:tgtEl>
                                          <p:spTgt spid="30"/>
                                        </p:tgtEl>
                                      </p:cBhvr>
                                    </p:animEffect>
                                  </p:childTnLst>
                                </p:cTn>
                              </p:par>
                              <p:par>
                                <p:cTn id="34" presetID="22" presetClass="entr" presetSubtype="1" fill="hold" nodeType="withEffect">
                                  <p:stCondLst>
                                    <p:cond delay="2250"/>
                                  </p:stCondLst>
                                  <p:childTnLst>
                                    <p:set>
                                      <p:cBhvr>
                                        <p:cTn id="35" dur="1" fill="hold">
                                          <p:stCondLst>
                                            <p:cond delay="0"/>
                                          </p:stCondLst>
                                        </p:cTn>
                                        <p:tgtEl>
                                          <p:spTgt spid="35"/>
                                        </p:tgtEl>
                                        <p:attrNameLst>
                                          <p:attrName>style.visibility</p:attrName>
                                        </p:attrNameLst>
                                      </p:cBhvr>
                                      <p:to>
                                        <p:strVal val="visible"/>
                                      </p:to>
                                    </p:set>
                                    <p:animEffect transition="in" filter="wipe(up)">
                                      <p:cBhvr>
                                        <p:cTn id="36" dur="1000"/>
                                        <p:tgtEl>
                                          <p:spTgt spid="35"/>
                                        </p:tgtEl>
                                      </p:cBhvr>
                                    </p:animEffect>
                                  </p:childTnLst>
                                </p:cTn>
                              </p:par>
                              <p:par>
                                <p:cTn id="37" presetID="10" presetClass="entr" presetSubtype="0" fill="hold" grpId="0" nodeType="withEffect">
                                  <p:stCondLst>
                                    <p:cond delay="225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18" grpId="0" animBg="1"/>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9" name="Oval 5"/>
          <p:cNvSpPr>
            <a:spLocks noChangeArrowheads="1"/>
          </p:cNvSpPr>
          <p:nvPr/>
        </p:nvSpPr>
        <p:spPr bwMode="auto">
          <a:xfrm>
            <a:off x="5419364" y="1887760"/>
            <a:ext cx="866191" cy="859747"/>
          </a:xfrm>
          <a:prstGeom prst="ellipse">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400">
              <a:solidFill>
                <a:schemeClr val="tx2"/>
              </a:solidFill>
              <a:ea typeface="微软雅黑" panose="020B0503020204020204" pitchFamily="34" charset="-122"/>
            </a:endParaRPr>
          </a:p>
        </p:txBody>
      </p:sp>
      <p:sp>
        <p:nvSpPr>
          <p:cNvPr id="40" name="Oval 6"/>
          <p:cNvSpPr>
            <a:spLocks noChangeArrowheads="1"/>
          </p:cNvSpPr>
          <p:nvPr/>
        </p:nvSpPr>
        <p:spPr bwMode="auto">
          <a:xfrm>
            <a:off x="5788011" y="2589890"/>
            <a:ext cx="866191" cy="859746"/>
          </a:xfrm>
          <a:prstGeom prst="ellipse">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400">
              <a:solidFill>
                <a:schemeClr val="tx2"/>
              </a:solidFill>
              <a:ea typeface="微软雅黑" panose="020B0503020204020204" pitchFamily="34" charset="-122"/>
            </a:endParaRPr>
          </a:p>
        </p:txBody>
      </p:sp>
      <p:sp>
        <p:nvSpPr>
          <p:cNvPr id="41" name="Oval 7"/>
          <p:cNvSpPr>
            <a:spLocks noChangeArrowheads="1"/>
          </p:cNvSpPr>
          <p:nvPr/>
        </p:nvSpPr>
        <p:spPr bwMode="auto">
          <a:xfrm>
            <a:off x="5419364" y="3294538"/>
            <a:ext cx="866191" cy="859746"/>
          </a:xfrm>
          <a:prstGeom prst="ellipse">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400">
              <a:solidFill>
                <a:schemeClr val="tx2"/>
              </a:solidFill>
              <a:ea typeface="微软雅黑" panose="020B0503020204020204" pitchFamily="34" charset="-122"/>
            </a:endParaRPr>
          </a:p>
        </p:txBody>
      </p:sp>
      <p:sp>
        <p:nvSpPr>
          <p:cNvPr id="42" name="Oval 8"/>
          <p:cNvSpPr>
            <a:spLocks noChangeArrowheads="1"/>
          </p:cNvSpPr>
          <p:nvPr/>
        </p:nvSpPr>
        <p:spPr bwMode="auto">
          <a:xfrm>
            <a:off x="5788011" y="4013391"/>
            <a:ext cx="866191" cy="859747"/>
          </a:xfrm>
          <a:prstGeom prst="ellipse">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400">
              <a:solidFill>
                <a:schemeClr val="tx2"/>
              </a:solidFill>
              <a:ea typeface="微软雅黑" panose="020B0503020204020204" pitchFamily="34" charset="-122"/>
            </a:endParaRPr>
          </a:p>
        </p:txBody>
      </p:sp>
      <p:sp>
        <p:nvSpPr>
          <p:cNvPr id="44" name="Oval 9"/>
          <p:cNvSpPr>
            <a:spLocks noChangeArrowheads="1"/>
          </p:cNvSpPr>
          <p:nvPr/>
        </p:nvSpPr>
        <p:spPr bwMode="auto">
          <a:xfrm>
            <a:off x="5419364" y="4742652"/>
            <a:ext cx="866191" cy="859747"/>
          </a:xfrm>
          <a:prstGeom prst="ellipse">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1400">
              <a:solidFill>
                <a:schemeClr val="tx2"/>
              </a:solidFill>
              <a:ea typeface="微软雅黑" panose="020B0503020204020204" pitchFamily="34" charset="-122"/>
            </a:endParaRPr>
          </a:p>
        </p:txBody>
      </p:sp>
      <p:sp>
        <p:nvSpPr>
          <p:cNvPr id="45" name="Freeform 10"/>
          <p:cNvSpPr>
            <a:spLocks noEditPoints="1"/>
          </p:cNvSpPr>
          <p:nvPr/>
        </p:nvSpPr>
        <p:spPr bwMode="auto">
          <a:xfrm flipH="1">
            <a:off x="5091063" y="2180358"/>
            <a:ext cx="201080" cy="199791"/>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200">
              <a:solidFill>
                <a:schemeClr val="bg1"/>
              </a:solidFill>
            </a:endParaRPr>
          </a:p>
        </p:txBody>
      </p:sp>
      <p:sp>
        <p:nvSpPr>
          <p:cNvPr id="46" name="Freeform 11"/>
          <p:cNvSpPr>
            <a:spLocks noEditPoints="1"/>
          </p:cNvSpPr>
          <p:nvPr/>
        </p:nvSpPr>
        <p:spPr bwMode="auto">
          <a:xfrm flipH="1">
            <a:off x="6772949" y="2908266"/>
            <a:ext cx="201080" cy="199792"/>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200">
              <a:solidFill>
                <a:schemeClr val="bg1"/>
              </a:solidFill>
            </a:endParaRPr>
          </a:p>
        </p:txBody>
      </p:sp>
      <p:sp>
        <p:nvSpPr>
          <p:cNvPr id="47" name="Freeform 12"/>
          <p:cNvSpPr>
            <a:spLocks noEditPoints="1"/>
          </p:cNvSpPr>
          <p:nvPr/>
        </p:nvSpPr>
        <p:spPr bwMode="auto">
          <a:xfrm flipH="1">
            <a:off x="5091063" y="3634828"/>
            <a:ext cx="201080" cy="199791"/>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200">
              <a:solidFill>
                <a:schemeClr val="bg1"/>
              </a:solidFill>
            </a:endParaRPr>
          </a:p>
        </p:txBody>
      </p:sp>
      <p:sp>
        <p:nvSpPr>
          <p:cNvPr id="48" name="Freeform 13"/>
          <p:cNvSpPr>
            <a:spLocks noEditPoints="1"/>
          </p:cNvSpPr>
          <p:nvPr/>
        </p:nvSpPr>
        <p:spPr bwMode="auto">
          <a:xfrm flipH="1">
            <a:off x="6772949" y="4343368"/>
            <a:ext cx="201080" cy="199792"/>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200">
              <a:solidFill>
                <a:schemeClr val="bg1"/>
              </a:solidFill>
            </a:endParaRPr>
          </a:p>
        </p:txBody>
      </p:sp>
      <p:sp>
        <p:nvSpPr>
          <p:cNvPr id="49" name="Freeform 14"/>
          <p:cNvSpPr>
            <a:spLocks noEditPoints="1"/>
          </p:cNvSpPr>
          <p:nvPr/>
        </p:nvSpPr>
        <p:spPr bwMode="auto">
          <a:xfrm flipH="1">
            <a:off x="5091063" y="5182193"/>
            <a:ext cx="201080" cy="199791"/>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7 h 346"/>
              <a:gd name="T12" fmla="*/ 204 w 346"/>
              <a:gd name="T13" fmla="*/ 219 h 346"/>
              <a:gd name="T14" fmla="*/ 131 w 346"/>
              <a:gd name="T15" fmla="*/ 261 h 346"/>
              <a:gd name="T16" fmla="*/ 131 w 346"/>
              <a:gd name="T17" fmla="*/ 177 h 346"/>
              <a:gd name="T18" fmla="*/ 131 w 346"/>
              <a:gd name="T19" fmla="*/ 93 h 346"/>
              <a:gd name="T20" fmla="*/ 204 w 346"/>
              <a:gd name="T21" fmla="*/ 135 h 346"/>
              <a:gd name="T22" fmla="*/ 277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8"/>
                  <a:pt x="346" y="173"/>
                </a:cubicBezTo>
                <a:cubicBezTo>
                  <a:pt x="346" y="269"/>
                  <a:pt x="268" y="346"/>
                  <a:pt x="173" y="346"/>
                </a:cubicBezTo>
                <a:cubicBezTo>
                  <a:pt x="77" y="346"/>
                  <a:pt x="0" y="269"/>
                  <a:pt x="0" y="173"/>
                </a:cubicBezTo>
                <a:cubicBezTo>
                  <a:pt x="0" y="78"/>
                  <a:pt x="77" y="0"/>
                  <a:pt x="173" y="0"/>
                </a:cubicBezTo>
                <a:close/>
                <a:moveTo>
                  <a:pt x="277" y="177"/>
                </a:moveTo>
                <a:lnTo>
                  <a:pt x="204" y="219"/>
                </a:lnTo>
                <a:lnTo>
                  <a:pt x="131" y="261"/>
                </a:lnTo>
                <a:lnTo>
                  <a:pt x="131" y="177"/>
                </a:lnTo>
                <a:lnTo>
                  <a:pt x="131" y="93"/>
                </a:lnTo>
                <a:lnTo>
                  <a:pt x="204" y="135"/>
                </a:lnTo>
                <a:lnTo>
                  <a:pt x="277"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200">
              <a:solidFill>
                <a:schemeClr val="bg1"/>
              </a:solidFill>
            </a:endParaRPr>
          </a:p>
        </p:txBody>
      </p:sp>
      <p:sp>
        <p:nvSpPr>
          <p:cNvPr id="50" name="TextBox 20"/>
          <p:cNvSpPr txBox="1">
            <a:spLocks noChangeArrowheads="1"/>
          </p:cNvSpPr>
          <p:nvPr/>
        </p:nvSpPr>
        <p:spPr bwMode="auto">
          <a:xfrm flipH="1">
            <a:off x="5555996" y="2025725"/>
            <a:ext cx="6135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2400" dirty="0">
                <a:solidFill>
                  <a:schemeClr val="bg2"/>
                </a:solidFill>
                <a:latin typeface="微软雅黑" panose="020B0503020204020204" pitchFamily="34" charset="-122"/>
                <a:ea typeface="微软雅黑" panose="020B0503020204020204" pitchFamily="34" charset="-122"/>
              </a:rPr>
              <a:t>01</a:t>
            </a:r>
          </a:p>
        </p:txBody>
      </p:sp>
      <p:sp>
        <p:nvSpPr>
          <p:cNvPr id="51" name="TextBox 21"/>
          <p:cNvSpPr txBox="1">
            <a:spLocks noChangeArrowheads="1"/>
          </p:cNvSpPr>
          <p:nvPr/>
        </p:nvSpPr>
        <p:spPr bwMode="auto">
          <a:xfrm flipH="1">
            <a:off x="5907886" y="2710453"/>
            <a:ext cx="6148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2400" dirty="0">
                <a:solidFill>
                  <a:schemeClr val="bg2"/>
                </a:solidFill>
                <a:latin typeface="微软雅黑" panose="020B0503020204020204" pitchFamily="34" charset="-122"/>
                <a:ea typeface="微软雅黑" panose="020B0503020204020204" pitchFamily="34" charset="-122"/>
              </a:rPr>
              <a:t>02</a:t>
            </a:r>
          </a:p>
        </p:txBody>
      </p:sp>
      <p:sp>
        <p:nvSpPr>
          <p:cNvPr id="52" name="TextBox 22"/>
          <p:cNvSpPr txBox="1">
            <a:spLocks noChangeArrowheads="1"/>
          </p:cNvSpPr>
          <p:nvPr/>
        </p:nvSpPr>
        <p:spPr bwMode="auto">
          <a:xfrm flipH="1">
            <a:off x="5532109" y="3413417"/>
            <a:ext cx="6148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2400" dirty="0">
                <a:solidFill>
                  <a:schemeClr val="bg2"/>
                </a:solidFill>
                <a:latin typeface="微软雅黑" panose="020B0503020204020204" pitchFamily="34" charset="-122"/>
                <a:ea typeface="微软雅黑" panose="020B0503020204020204" pitchFamily="34" charset="-122"/>
              </a:rPr>
              <a:t>03</a:t>
            </a:r>
          </a:p>
        </p:txBody>
      </p:sp>
      <p:sp>
        <p:nvSpPr>
          <p:cNvPr id="53" name="TextBox 23"/>
          <p:cNvSpPr txBox="1">
            <a:spLocks noChangeArrowheads="1"/>
          </p:cNvSpPr>
          <p:nvPr/>
        </p:nvSpPr>
        <p:spPr bwMode="auto">
          <a:xfrm flipH="1">
            <a:off x="5895931" y="4157156"/>
            <a:ext cx="6148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2400" dirty="0">
                <a:solidFill>
                  <a:schemeClr val="bg2"/>
                </a:solidFill>
                <a:latin typeface="微软雅黑" panose="020B0503020204020204" pitchFamily="34" charset="-122"/>
                <a:ea typeface="微软雅黑" panose="020B0503020204020204" pitchFamily="34" charset="-122"/>
              </a:rPr>
              <a:t>04</a:t>
            </a:r>
          </a:p>
        </p:txBody>
      </p:sp>
      <p:sp>
        <p:nvSpPr>
          <p:cNvPr id="54" name="TextBox 24"/>
          <p:cNvSpPr txBox="1">
            <a:spLocks noChangeArrowheads="1"/>
          </p:cNvSpPr>
          <p:nvPr/>
        </p:nvSpPr>
        <p:spPr bwMode="auto">
          <a:xfrm flipH="1">
            <a:off x="5523643" y="4880984"/>
            <a:ext cx="6148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2400" dirty="0">
                <a:solidFill>
                  <a:schemeClr val="bg2"/>
                </a:solidFill>
                <a:latin typeface="微软雅黑" panose="020B0503020204020204" pitchFamily="34" charset="-122"/>
                <a:ea typeface="微软雅黑" panose="020B0503020204020204" pitchFamily="34" charset="-122"/>
              </a:rPr>
              <a:t>05</a:t>
            </a:r>
          </a:p>
        </p:txBody>
      </p:sp>
      <p:grpSp>
        <p:nvGrpSpPr>
          <p:cNvPr id="3" name="组合 2"/>
          <p:cNvGrpSpPr/>
          <p:nvPr/>
        </p:nvGrpSpPr>
        <p:grpSpPr>
          <a:xfrm>
            <a:off x="1971048" y="1972428"/>
            <a:ext cx="3040993" cy="710065"/>
            <a:chOff x="1971048" y="1972428"/>
            <a:chExt cx="3040993" cy="710065"/>
          </a:xfrm>
        </p:grpSpPr>
        <p:sp>
          <p:nvSpPr>
            <p:cNvPr id="55" name="矩形 25"/>
            <p:cNvSpPr>
              <a:spLocks noChangeArrowheads="1"/>
            </p:cNvSpPr>
            <p:nvPr/>
          </p:nvSpPr>
          <p:spPr bwMode="auto">
            <a:xfrm>
              <a:off x="1971048" y="2220828"/>
              <a:ext cx="30409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200" dirty="0">
                  <a:solidFill>
                    <a:schemeClr val="bg1"/>
                  </a:solidFill>
                  <a:latin typeface="+mj-ea"/>
                  <a:ea typeface="+mj-ea"/>
                </a:rPr>
                <a:t>请在这里输入段落文本内容请在这里输入段落文本内容请</a:t>
              </a:r>
            </a:p>
          </p:txBody>
        </p:sp>
        <p:sp>
          <p:nvSpPr>
            <p:cNvPr id="60" name="矩形 3"/>
            <p:cNvSpPr>
              <a:spLocks noChangeArrowheads="1"/>
            </p:cNvSpPr>
            <p:nvPr/>
          </p:nvSpPr>
          <p:spPr bwMode="auto">
            <a:xfrm>
              <a:off x="2324258" y="1972428"/>
              <a:ext cx="262978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400" b="1" dirty="0">
                  <a:solidFill>
                    <a:schemeClr val="bg1"/>
                  </a:solidFill>
                  <a:latin typeface="+mj-ea"/>
                  <a:ea typeface="+mj-ea"/>
                </a:rPr>
                <a:t>关键技术一</a:t>
              </a:r>
            </a:p>
          </p:txBody>
        </p:sp>
      </p:grpSp>
      <p:grpSp>
        <p:nvGrpSpPr>
          <p:cNvPr id="6" name="组合 5"/>
          <p:cNvGrpSpPr/>
          <p:nvPr/>
        </p:nvGrpSpPr>
        <p:grpSpPr>
          <a:xfrm>
            <a:off x="7043064" y="2661090"/>
            <a:ext cx="3160567" cy="673975"/>
            <a:chOff x="7043064" y="2661090"/>
            <a:chExt cx="3160567" cy="673975"/>
          </a:xfrm>
        </p:grpSpPr>
        <p:sp>
          <p:nvSpPr>
            <p:cNvPr id="56" name="矩形 55"/>
            <p:cNvSpPr>
              <a:spLocks noChangeArrowheads="1"/>
            </p:cNvSpPr>
            <p:nvPr/>
          </p:nvSpPr>
          <p:spPr bwMode="auto">
            <a:xfrm>
              <a:off x="7066265" y="2873400"/>
              <a:ext cx="30091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200" dirty="0">
                  <a:solidFill>
                    <a:schemeClr val="bg1"/>
                  </a:solidFill>
                  <a:latin typeface="+mj-ea"/>
                  <a:ea typeface="+mj-ea"/>
                </a:rPr>
                <a:t>请在这里输入段落文本内容请在这里输入段落文本内容请</a:t>
              </a:r>
            </a:p>
          </p:txBody>
        </p:sp>
        <p:sp>
          <p:nvSpPr>
            <p:cNvPr id="61" name="矩形 33"/>
            <p:cNvSpPr>
              <a:spLocks noChangeArrowheads="1"/>
            </p:cNvSpPr>
            <p:nvPr/>
          </p:nvSpPr>
          <p:spPr bwMode="auto">
            <a:xfrm>
              <a:off x="7043064" y="2661090"/>
              <a:ext cx="31605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b="1" dirty="0">
                  <a:solidFill>
                    <a:schemeClr val="bg1"/>
                  </a:solidFill>
                  <a:latin typeface="+mj-ea"/>
                  <a:ea typeface="+mj-ea"/>
                </a:rPr>
                <a:t>关键技术二</a:t>
              </a:r>
            </a:p>
          </p:txBody>
        </p:sp>
      </p:grpSp>
      <p:grpSp>
        <p:nvGrpSpPr>
          <p:cNvPr id="4" name="组合 3"/>
          <p:cNvGrpSpPr/>
          <p:nvPr/>
        </p:nvGrpSpPr>
        <p:grpSpPr>
          <a:xfrm>
            <a:off x="1922711" y="3484909"/>
            <a:ext cx="3031327" cy="676554"/>
            <a:chOff x="1922711" y="3484909"/>
            <a:chExt cx="3031327" cy="676554"/>
          </a:xfrm>
        </p:grpSpPr>
        <p:sp>
          <p:nvSpPr>
            <p:cNvPr id="57" name="矩形 56"/>
            <p:cNvSpPr>
              <a:spLocks noChangeArrowheads="1"/>
            </p:cNvSpPr>
            <p:nvPr/>
          </p:nvSpPr>
          <p:spPr bwMode="auto">
            <a:xfrm>
              <a:off x="1922711" y="3699798"/>
              <a:ext cx="30313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200" dirty="0">
                  <a:solidFill>
                    <a:schemeClr val="bg1"/>
                  </a:solidFill>
                  <a:latin typeface="+mj-ea"/>
                  <a:ea typeface="+mj-ea"/>
                </a:rPr>
                <a:t>请在这里输入段落文本内容请在这里输入段落文本内容请</a:t>
              </a:r>
            </a:p>
          </p:txBody>
        </p:sp>
        <p:sp>
          <p:nvSpPr>
            <p:cNvPr id="62" name="矩形 34"/>
            <p:cNvSpPr>
              <a:spLocks noChangeArrowheads="1"/>
            </p:cNvSpPr>
            <p:nvPr/>
          </p:nvSpPr>
          <p:spPr bwMode="auto">
            <a:xfrm>
              <a:off x="2324258" y="3484909"/>
              <a:ext cx="2629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400" b="1" dirty="0">
                  <a:solidFill>
                    <a:schemeClr val="bg1"/>
                  </a:solidFill>
                  <a:latin typeface="+mj-ea"/>
                  <a:ea typeface="+mj-ea"/>
                </a:rPr>
                <a:t>关键技术三</a:t>
              </a:r>
            </a:p>
          </p:txBody>
        </p:sp>
      </p:grpSp>
      <p:grpSp>
        <p:nvGrpSpPr>
          <p:cNvPr id="7" name="组合 6"/>
          <p:cNvGrpSpPr/>
          <p:nvPr/>
        </p:nvGrpSpPr>
        <p:grpSpPr>
          <a:xfrm>
            <a:off x="7066265" y="4051143"/>
            <a:ext cx="3009128" cy="684287"/>
            <a:chOff x="7066265" y="4051143"/>
            <a:chExt cx="3009128" cy="684287"/>
          </a:xfrm>
        </p:grpSpPr>
        <p:sp>
          <p:nvSpPr>
            <p:cNvPr id="58" name="矩形 57"/>
            <p:cNvSpPr>
              <a:spLocks noChangeArrowheads="1"/>
            </p:cNvSpPr>
            <p:nvPr/>
          </p:nvSpPr>
          <p:spPr bwMode="auto">
            <a:xfrm>
              <a:off x="7066265" y="4273765"/>
              <a:ext cx="30091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200" dirty="0">
                  <a:solidFill>
                    <a:schemeClr val="bg1"/>
                  </a:solidFill>
                  <a:latin typeface="+mj-ea"/>
                  <a:ea typeface="+mj-ea"/>
                </a:rPr>
                <a:t>请在这里输入段落文本内容请在这里输入段落文本内容请</a:t>
              </a:r>
            </a:p>
          </p:txBody>
        </p:sp>
        <p:sp>
          <p:nvSpPr>
            <p:cNvPr id="63" name="矩形 35"/>
            <p:cNvSpPr>
              <a:spLocks noChangeArrowheads="1"/>
            </p:cNvSpPr>
            <p:nvPr/>
          </p:nvSpPr>
          <p:spPr bwMode="auto">
            <a:xfrm>
              <a:off x="7066265" y="4051143"/>
              <a:ext cx="28379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b="1" dirty="0">
                  <a:solidFill>
                    <a:schemeClr val="bg1"/>
                  </a:solidFill>
                  <a:latin typeface="+mj-ea"/>
                  <a:ea typeface="+mj-ea"/>
                </a:rPr>
                <a:t>关键技术四</a:t>
              </a:r>
            </a:p>
          </p:txBody>
        </p:sp>
      </p:grpSp>
      <p:grpSp>
        <p:nvGrpSpPr>
          <p:cNvPr id="5" name="组合 4"/>
          <p:cNvGrpSpPr/>
          <p:nvPr/>
        </p:nvGrpSpPr>
        <p:grpSpPr>
          <a:xfrm>
            <a:off x="1971047" y="4901343"/>
            <a:ext cx="3040993" cy="716509"/>
            <a:chOff x="1971047" y="4901343"/>
            <a:chExt cx="3040993" cy="716509"/>
          </a:xfrm>
        </p:grpSpPr>
        <p:sp>
          <p:nvSpPr>
            <p:cNvPr id="59" name="矩形 58"/>
            <p:cNvSpPr>
              <a:spLocks noChangeArrowheads="1"/>
            </p:cNvSpPr>
            <p:nvPr/>
          </p:nvSpPr>
          <p:spPr bwMode="auto">
            <a:xfrm>
              <a:off x="1971047" y="5156187"/>
              <a:ext cx="30409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200" dirty="0">
                  <a:solidFill>
                    <a:schemeClr val="bg1"/>
                  </a:solidFill>
                  <a:latin typeface="+mj-ea"/>
                  <a:ea typeface="+mj-ea"/>
                </a:rPr>
                <a:t>请在这里输入段落文本内容请在这里输入段落文本内容请</a:t>
              </a:r>
            </a:p>
          </p:txBody>
        </p:sp>
        <p:sp>
          <p:nvSpPr>
            <p:cNvPr id="64" name="矩形 36"/>
            <p:cNvSpPr>
              <a:spLocks noChangeArrowheads="1"/>
            </p:cNvSpPr>
            <p:nvPr/>
          </p:nvSpPr>
          <p:spPr bwMode="auto">
            <a:xfrm>
              <a:off x="2324258" y="4901343"/>
              <a:ext cx="2629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400" b="1" dirty="0">
                  <a:solidFill>
                    <a:schemeClr val="bg1"/>
                  </a:solidFill>
                  <a:latin typeface="+mj-ea"/>
                  <a:ea typeface="+mj-ea"/>
                </a:rPr>
                <a:t>关键技术五</a:t>
              </a:r>
            </a:p>
          </p:txBody>
        </p:sp>
      </p:grpSp>
      <p:grpSp>
        <p:nvGrpSpPr>
          <p:cNvPr id="33" name="组合 32"/>
          <p:cNvGrpSpPr/>
          <p:nvPr/>
        </p:nvGrpSpPr>
        <p:grpSpPr>
          <a:xfrm>
            <a:off x="791350" y="858778"/>
            <a:ext cx="2067465" cy="553998"/>
            <a:chOff x="791350" y="858778"/>
            <a:chExt cx="2067465" cy="553998"/>
          </a:xfrm>
        </p:grpSpPr>
        <p:sp>
          <p:nvSpPr>
            <p:cNvPr id="35"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6" name="文本框 35"/>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500" fill="hold"/>
                                        <p:tgtEl>
                                          <p:spTgt spid="40"/>
                                        </p:tgtEl>
                                        <p:attrNameLst>
                                          <p:attrName>ppt_x</p:attrName>
                                        </p:attrNameLst>
                                      </p:cBhvr>
                                      <p:tavLst>
                                        <p:tav tm="0">
                                          <p:val>
                                            <p:strVal val="#ppt_x"/>
                                          </p:val>
                                        </p:tav>
                                        <p:tav tm="100000">
                                          <p:val>
                                            <p:strVal val="#ppt_x"/>
                                          </p:val>
                                        </p:tav>
                                      </p:tavLst>
                                    </p:anim>
                                    <p:anim calcmode="lin" valueType="num">
                                      <p:cBhvr additive="base">
                                        <p:cTn id="12" dur="500" fill="hold"/>
                                        <p:tgtEl>
                                          <p:spTgt spid="4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500" fill="hold"/>
                                        <p:tgtEl>
                                          <p:spTgt spid="41"/>
                                        </p:tgtEl>
                                        <p:attrNameLst>
                                          <p:attrName>ppt_x</p:attrName>
                                        </p:attrNameLst>
                                      </p:cBhvr>
                                      <p:tavLst>
                                        <p:tav tm="0">
                                          <p:val>
                                            <p:strVal val="#ppt_x"/>
                                          </p:val>
                                        </p:tav>
                                        <p:tav tm="100000">
                                          <p:val>
                                            <p:strVal val="#ppt_x"/>
                                          </p:val>
                                        </p:tav>
                                      </p:tavLst>
                                    </p:anim>
                                    <p:anim calcmode="lin" valueType="num">
                                      <p:cBhvr additive="base">
                                        <p:cTn id="16" dur="500" fill="hold"/>
                                        <p:tgtEl>
                                          <p:spTgt spid="4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additive="base">
                                        <p:cTn id="23" dur="500" fill="hold"/>
                                        <p:tgtEl>
                                          <p:spTgt spid="44"/>
                                        </p:tgtEl>
                                        <p:attrNameLst>
                                          <p:attrName>ppt_x</p:attrName>
                                        </p:attrNameLst>
                                      </p:cBhvr>
                                      <p:tavLst>
                                        <p:tav tm="0">
                                          <p:val>
                                            <p:strVal val="#ppt_x"/>
                                          </p:val>
                                        </p:tav>
                                        <p:tav tm="100000">
                                          <p:val>
                                            <p:strVal val="#ppt_x"/>
                                          </p:val>
                                        </p:tav>
                                      </p:tavLst>
                                    </p:anim>
                                    <p:anim calcmode="lin" valueType="num">
                                      <p:cBhvr additive="base">
                                        <p:cTn id="24" dur="500" fill="hold"/>
                                        <p:tgtEl>
                                          <p:spTgt spid="4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fill="hold"/>
                                        <p:tgtEl>
                                          <p:spTgt spid="45"/>
                                        </p:tgtEl>
                                        <p:attrNameLst>
                                          <p:attrName>ppt_x</p:attrName>
                                        </p:attrNameLst>
                                      </p:cBhvr>
                                      <p:tavLst>
                                        <p:tav tm="0">
                                          <p:val>
                                            <p:strVal val="#ppt_x"/>
                                          </p:val>
                                        </p:tav>
                                        <p:tav tm="100000">
                                          <p:val>
                                            <p:strVal val="#ppt_x"/>
                                          </p:val>
                                        </p:tav>
                                      </p:tavLst>
                                    </p:anim>
                                    <p:anim calcmode="lin" valueType="num">
                                      <p:cBhvr additive="base">
                                        <p:cTn id="28" dur="500" fill="hold"/>
                                        <p:tgtEl>
                                          <p:spTgt spid="4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ppt_x"/>
                                          </p:val>
                                        </p:tav>
                                        <p:tav tm="100000">
                                          <p:val>
                                            <p:strVal val="#ppt_x"/>
                                          </p:val>
                                        </p:tav>
                                      </p:tavLst>
                                    </p:anim>
                                    <p:anim calcmode="lin" valueType="num">
                                      <p:cBhvr additive="base">
                                        <p:cTn id="32" dur="500" fill="hold"/>
                                        <p:tgtEl>
                                          <p:spTgt spid="4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anim calcmode="lin" valueType="num">
                                      <p:cBhvr additive="base">
                                        <p:cTn id="35" dur="500" fill="hold"/>
                                        <p:tgtEl>
                                          <p:spTgt spid="47"/>
                                        </p:tgtEl>
                                        <p:attrNameLst>
                                          <p:attrName>ppt_x</p:attrName>
                                        </p:attrNameLst>
                                      </p:cBhvr>
                                      <p:tavLst>
                                        <p:tav tm="0">
                                          <p:val>
                                            <p:strVal val="#ppt_x"/>
                                          </p:val>
                                        </p:tav>
                                        <p:tav tm="100000">
                                          <p:val>
                                            <p:strVal val="#ppt_x"/>
                                          </p:val>
                                        </p:tav>
                                      </p:tavLst>
                                    </p:anim>
                                    <p:anim calcmode="lin" valueType="num">
                                      <p:cBhvr additive="base">
                                        <p:cTn id="36" dur="500" fill="hold"/>
                                        <p:tgtEl>
                                          <p:spTgt spid="4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anim calcmode="lin" valueType="num">
                                      <p:cBhvr additive="base">
                                        <p:cTn id="39" dur="500" fill="hold"/>
                                        <p:tgtEl>
                                          <p:spTgt spid="48"/>
                                        </p:tgtEl>
                                        <p:attrNameLst>
                                          <p:attrName>ppt_x</p:attrName>
                                        </p:attrNameLst>
                                      </p:cBhvr>
                                      <p:tavLst>
                                        <p:tav tm="0">
                                          <p:val>
                                            <p:strVal val="#ppt_x"/>
                                          </p:val>
                                        </p:tav>
                                        <p:tav tm="100000">
                                          <p:val>
                                            <p:strVal val="#ppt_x"/>
                                          </p:val>
                                        </p:tav>
                                      </p:tavLst>
                                    </p:anim>
                                    <p:anim calcmode="lin" valueType="num">
                                      <p:cBhvr additive="base">
                                        <p:cTn id="40" dur="500" fill="hold"/>
                                        <p:tgtEl>
                                          <p:spTgt spid="4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anim calcmode="lin" valueType="num">
                                      <p:cBhvr additive="base">
                                        <p:cTn id="43" dur="500" fill="hold"/>
                                        <p:tgtEl>
                                          <p:spTgt spid="49"/>
                                        </p:tgtEl>
                                        <p:attrNameLst>
                                          <p:attrName>ppt_x</p:attrName>
                                        </p:attrNameLst>
                                      </p:cBhvr>
                                      <p:tavLst>
                                        <p:tav tm="0">
                                          <p:val>
                                            <p:strVal val="#ppt_x"/>
                                          </p:val>
                                        </p:tav>
                                        <p:tav tm="100000">
                                          <p:val>
                                            <p:strVal val="#ppt_x"/>
                                          </p:val>
                                        </p:tav>
                                      </p:tavLst>
                                    </p:anim>
                                    <p:anim calcmode="lin" valueType="num">
                                      <p:cBhvr additive="base">
                                        <p:cTn id="44" dur="500" fill="hold"/>
                                        <p:tgtEl>
                                          <p:spTgt spid="4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additive="base">
                                        <p:cTn id="47" dur="500" fill="hold"/>
                                        <p:tgtEl>
                                          <p:spTgt spid="50"/>
                                        </p:tgtEl>
                                        <p:attrNameLst>
                                          <p:attrName>ppt_x</p:attrName>
                                        </p:attrNameLst>
                                      </p:cBhvr>
                                      <p:tavLst>
                                        <p:tav tm="0">
                                          <p:val>
                                            <p:strVal val="#ppt_x"/>
                                          </p:val>
                                        </p:tav>
                                        <p:tav tm="100000">
                                          <p:val>
                                            <p:strVal val="#ppt_x"/>
                                          </p:val>
                                        </p:tav>
                                      </p:tavLst>
                                    </p:anim>
                                    <p:anim calcmode="lin" valueType="num">
                                      <p:cBhvr additive="base">
                                        <p:cTn id="48" dur="500" fill="hold"/>
                                        <p:tgtEl>
                                          <p:spTgt spid="5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anim calcmode="lin" valueType="num">
                                      <p:cBhvr additive="base">
                                        <p:cTn id="51" dur="500" fill="hold"/>
                                        <p:tgtEl>
                                          <p:spTgt spid="51"/>
                                        </p:tgtEl>
                                        <p:attrNameLst>
                                          <p:attrName>ppt_x</p:attrName>
                                        </p:attrNameLst>
                                      </p:cBhvr>
                                      <p:tavLst>
                                        <p:tav tm="0">
                                          <p:val>
                                            <p:strVal val="#ppt_x"/>
                                          </p:val>
                                        </p:tav>
                                        <p:tav tm="100000">
                                          <p:val>
                                            <p:strVal val="#ppt_x"/>
                                          </p:val>
                                        </p:tav>
                                      </p:tavLst>
                                    </p:anim>
                                    <p:anim calcmode="lin" valueType="num">
                                      <p:cBhvr additive="base">
                                        <p:cTn id="52" dur="500" fill="hold"/>
                                        <p:tgtEl>
                                          <p:spTgt spid="5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anim calcmode="lin" valueType="num">
                                      <p:cBhvr additive="base">
                                        <p:cTn id="55" dur="500" fill="hold"/>
                                        <p:tgtEl>
                                          <p:spTgt spid="52"/>
                                        </p:tgtEl>
                                        <p:attrNameLst>
                                          <p:attrName>ppt_x</p:attrName>
                                        </p:attrNameLst>
                                      </p:cBhvr>
                                      <p:tavLst>
                                        <p:tav tm="0">
                                          <p:val>
                                            <p:strVal val="#ppt_x"/>
                                          </p:val>
                                        </p:tav>
                                        <p:tav tm="100000">
                                          <p:val>
                                            <p:strVal val="#ppt_x"/>
                                          </p:val>
                                        </p:tav>
                                      </p:tavLst>
                                    </p:anim>
                                    <p:anim calcmode="lin" valueType="num">
                                      <p:cBhvr additive="base">
                                        <p:cTn id="56" dur="500" fill="hold"/>
                                        <p:tgtEl>
                                          <p:spTgt spid="5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additive="base">
                                        <p:cTn id="59" dur="500" fill="hold"/>
                                        <p:tgtEl>
                                          <p:spTgt spid="53"/>
                                        </p:tgtEl>
                                        <p:attrNameLst>
                                          <p:attrName>ppt_x</p:attrName>
                                        </p:attrNameLst>
                                      </p:cBhvr>
                                      <p:tavLst>
                                        <p:tav tm="0">
                                          <p:val>
                                            <p:strVal val="#ppt_x"/>
                                          </p:val>
                                        </p:tav>
                                        <p:tav tm="100000">
                                          <p:val>
                                            <p:strVal val="#ppt_x"/>
                                          </p:val>
                                        </p:tav>
                                      </p:tavLst>
                                    </p:anim>
                                    <p:anim calcmode="lin" valueType="num">
                                      <p:cBhvr additive="base">
                                        <p:cTn id="60" dur="500" fill="hold"/>
                                        <p:tgtEl>
                                          <p:spTgt spid="5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4"/>
                                        </p:tgtEl>
                                        <p:attrNameLst>
                                          <p:attrName>style.visibility</p:attrName>
                                        </p:attrNameLst>
                                      </p:cBhvr>
                                      <p:to>
                                        <p:strVal val="visible"/>
                                      </p:to>
                                    </p:set>
                                    <p:anim calcmode="lin" valueType="num">
                                      <p:cBhvr additive="base">
                                        <p:cTn id="63" dur="500" fill="hold"/>
                                        <p:tgtEl>
                                          <p:spTgt spid="54"/>
                                        </p:tgtEl>
                                        <p:attrNameLst>
                                          <p:attrName>ppt_x</p:attrName>
                                        </p:attrNameLst>
                                      </p:cBhvr>
                                      <p:tavLst>
                                        <p:tav tm="0">
                                          <p:val>
                                            <p:strVal val="#ppt_x"/>
                                          </p:val>
                                        </p:tav>
                                        <p:tav tm="100000">
                                          <p:val>
                                            <p:strVal val="#ppt_x"/>
                                          </p:val>
                                        </p:tav>
                                      </p:tavLst>
                                    </p:anim>
                                    <p:anim calcmode="lin" valueType="num">
                                      <p:cBhvr additive="base">
                                        <p:cTn id="6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nodeType="clickEffect">
                                  <p:stCondLst>
                                    <p:cond delay="0"/>
                                  </p:stCondLst>
                                  <p:childTnLst>
                                    <p:set>
                                      <p:cBhvr>
                                        <p:cTn id="68" dur="1" fill="hold">
                                          <p:stCondLst>
                                            <p:cond delay="0"/>
                                          </p:stCondLst>
                                        </p:cTn>
                                        <p:tgtEl>
                                          <p:spTgt spid="3"/>
                                        </p:tgtEl>
                                        <p:attrNameLst>
                                          <p:attrName>style.visibility</p:attrName>
                                        </p:attrNameLst>
                                      </p:cBhvr>
                                      <p:to>
                                        <p:strVal val="visible"/>
                                      </p:to>
                                    </p:set>
                                    <p:anim calcmode="lin" valueType="num">
                                      <p:cBhvr additive="base">
                                        <p:cTn id="69" dur="500" fill="hold"/>
                                        <p:tgtEl>
                                          <p:spTgt spid="3"/>
                                        </p:tgtEl>
                                        <p:attrNameLst>
                                          <p:attrName>ppt_x</p:attrName>
                                        </p:attrNameLst>
                                      </p:cBhvr>
                                      <p:tavLst>
                                        <p:tav tm="0">
                                          <p:val>
                                            <p:strVal val="0-#ppt_w/2"/>
                                          </p:val>
                                        </p:tav>
                                        <p:tav tm="100000">
                                          <p:val>
                                            <p:strVal val="#ppt_x"/>
                                          </p:val>
                                        </p:tav>
                                      </p:tavLst>
                                    </p:anim>
                                    <p:anim calcmode="lin" valueType="num">
                                      <p:cBhvr additive="base">
                                        <p:cTn id="70" dur="500" fill="hold"/>
                                        <p:tgtEl>
                                          <p:spTgt spid="3"/>
                                        </p:tgtEl>
                                        <p:attrNameLst>
                                          <p:attrName>ppt_y</p:attrName>
                                        </p:attrNameLst>
                                      </p:cBhvr>
                                      <p:tavLst>
                                        <p:tav tm="0">
                                          <p:val>
                                            <p:strVal val="#ppt_y"/>
                                          </p:val>
                                        </p:tav>
                                        <p:tav tm="100000">
                                          <p:val>
                                            <p:strVal val="#ppt_y"/>
                                          </p:val>
                                        </p:tav>
                                      </p:tavLst>
                                    </p:anim>
                                  </p:childTnLst>
                                </p:cTn>
                              </p:par>
                              <p:par>
                                <p:cTn id="71" presetID="2" presetClass="entr" presetSubtype="8" fill="hold" nodeType="with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additive="base">
                                        <p:cTn id="73" dur="500" fill="hold"/>
                                        <p:tgtEl>
                                          <p:spTgt spid="4"/>
                                        </p:tgtEl>
                                        <p:attrNameLst>
                                          <p:attrName>ppt_x</p:attrName>
                                        </p:attrNameLst>
                                      </p:cBhvr>
                                      <p:tavLst>
                                        <p:tav tm="0">
                                          <p:val>
                                            <p:strVal val="0-#ppt_w/2"/>
                                          </p:val>
                                        </p:tav>
                                        <p:tav tm="100000">
                                          <p:val>
                                            <p:strVal val="#ppt_x"/>
                                          </p:val>
                                        </p:tav>
                                      </p:tavLst>
                                    </p:anim>
                                    <p:anim calcmode="lin" valueType="num">
                                      <p:cBhvr additive="base">
                                        <p:cTn id="74" dur="500" fill="hold"/>
                                        <p:tgtEl>
                                          <p:spTgt spid="4"/>
                                        </p:tgtEl>
                                        <p:attrNameLst>
                                          <p:attrName>ppt_y</p:attrName>
                                        </p:attrNameLst>
                                      </p:cBhvr>
                                      <p:tavLst>
                                        <p:tav tm="0">
                                          <p:val>
                                            <p:strVal val="#ppt_y"/>
                                          </p:val>
                                        </p:tav>
                                        <p:tav tm="100000">
                                          <p:val>
                                            <p:strVal val="#ppt_y"/>
                                          </p:val>
                                        </p:tav>
                                      </p:tavLst>
                                    </p:anim>
                                  </p:childTnLst>
                                </p:cTn>
                              </p:par>
                              <p:par>
                                <p:cTn id="75" presetID="2" presetClass="entr" presetSubtype="8" fill="hold" nodeType="withEffect">
                                  <p:stCondLst>
                                    <p:cond delay="0"/>
                                  </p:stCondLst>
                                  <p:childTnLst>
                                    <p:set>
                                      <p:cBhvr>
                                        <p:cTn id="76" dur="1" fill="hold">
                                          <p:stCondLst>
                                            <p:cond delay="0"/>
                                          </p:stCondLst>
                                        </p:cTn>
                                        <p:tgtEl>
                                          <p:spTgt spid="5"/>
                                        </p:tgtEl>
                                        <p:attrNameLst>
                                          <p:attrName>style.visibility</p:attrName>
                                        </p:attrNameLst>
                                      </p:cBhvr>
                                      <p:to>
                                        <p:strVal val="visible"/>
                                      </p:to>
                                    </p:set>
                                    <p:anim calcmode="lin" valueType="num">
                                      <p:cBhvr additive="base">
                                        <p:cTn id="77" dur="500" fill="hold"/>
                                        <p:tgtEl>
                                          <p:spTgt spid="5"/>
                                        </p:tgtEl>
                                        <p:attrNameLst>
                                          <p:attrName>ppt_x</p:attrName>
                                        </p:attrNameLst>
                                      </p:cBhvr>
                                      <p:tavLst>
                                        <p:tav tm="0">
                                          <p:val>
                                            <p:strVal val="0-#ppt_w/2"/>
                                          </p:val>
                                        </p:tav>
                                        <p:tav tm="100000">
                                          <p:val>
                                            <p:strVal val="#ppt_x"/>
                                          </p:val>
                                        </p:tav>
                                      </p:tavLst>
                                    </p:anim>
                                    <p:anim calcmode="lin" valueType="num">
                                      <p:cBhvr additive="base">
                                        <p:cTn id="78" dur="500" fill="hold"/>
                                        <p:tgtEl>
                                          <p:spTgt spid="5"/>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7"/>
                                        </p:tgtEl>
                                        <p:attrNameLst>
                                          <p:attrName>style.visibility</p:attrName>
                                        </p:attrNameLst>
                                      </p:cBhvr>
                                      <p:to>
                                        <p:strVal val="visible"/>
                                      </p:to>
                                    </p:set>
                                    <p:anim calcmode="lin" valueType="num">
                                      <p:cBhvr additive="base">
                                        <p:cTn id="81" dur="500" fill="hold"/>
                                        <p:tgtEl>
                                          <p:spTgt spid="7"/>
                                        </p:tgtEl>
                                        <p:attrNameLst>
                                          <p:attrName>ppt_x</p:attrName>
                                        </p:attrNameLst>
                                      </p:cBhvr>
                                      <p:tavLst>
                                        <p:tav tm="0">
                                          <p:val>
                                            <p:strVal val="1+#ppt_w/2"/>
                                          </p:val>
                                        </p:tav>
                                        <p:tav tm="100000">
                                          <p:val>
                                            <p:strVal val="#ppt_x"/>
                                          </p:val>
                                        </p:tav>
                                      </p:tavLst>
                                    </p:anim>
                                    <p:anim calcmode="lin" valueType="num">
                                      <p:cBhvr additive="base">
                                        <p:cTn id="82" dur="500" fill="hold"/>
                                        <p:tgtEl>
                                          <p:spTgt spid="7"/>
                                        </p:tgtEl>
                                        <p:attrNameLst>
                                          <p:attrName>ppt_y</p:attrName>
                                        </p:attrNameLst>
                                      </p:cBhvr>
                                      <p:tavLst>
                                        <p:tav tm="0">
                                          <p:val>
                                            <p:strVal val="#ppt_y"/>
                                          </p:val>
                                        </p:tav>
                                        <p:tav tm="100000">
                                          <p:val>
                                            <p:strVal val="#ppt_y"/>
                                          </p:val>
                                        </p:tav>
                                      </p:tavLst>
                                    </p:anim>
                                  </p:childTnLst>
                                </p:cTn>
                              </p:par>
                              <p:par>
                                <p:cTn id="83" presetID="2" presetClass="entr" presetSubtype="2" fill="hold" nodeType="with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1+#ppt_w/2"/>
                                          </p:val>
                                        </p:tav>
                                        <p:tav tm="100000">
                                          <p:val>
                                            <p:strVal val="#ppt_x"/>
                                          </p:val>
                                        </p:tav>
                                      </p:tavLst>
                                    </p:anim>
                                    <p:anim calcmode="lin" valueType="num">
                                      <p:cBhvr additive="base">
                                        <p:cTn id="8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44" grpId="0" animBg="1"/>
      <p:bldP spid="45" grpId="0" animBg="1"/>
      <p:bldP spid="46" grpId="0" animBg="1"/>
      <p:bldP spid="47" grpId="0" animBg="1"/>
      <p:bldP spid="48" grpId="0" animBg="1"/>
      <p:bldP spid="49" grpId="0" animBg="1"/>
      <p:bldP spid="50" grpId="0"/>
      <p:bldP spid="51" grpId="0"/>
      <p:bldP spid="52" grpId="0"/>
      <p:bldP spid="53" grpId="0"/>
      <p:bldP spid="5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8" name="Picture 2" descr="D:\快盘\培训PPT\咸安PPT制作培训教程\导出\平板.png"/>
          <p:cNvPicPr>
            <a:picLocks noChangeAspect="1" noChangeArrowheads="1"/>
          </p:cNvPicPr>
          <p:nvPr/>
        </p:nvPicPr>
        <p:blipFill>
          <a:blip r:embed="rId3" cstate="screen"/>
          <a:srcRect/>
          <a:stretch>
            <a:fillRect/>
          </a:stretch>
        </p:blipFill>
        <p:spPr bwMode="auto">
          <a:xfrm>
            <a:off x="6069895" y="2086332"/>
            <a:ext cx="3989720" cy="3657387"/>
          </a:xfrm>
          <a:prstGeom prst="rect">
            <a:avLst/>
          </a:prstGeom>
          <a:noFill/>
          <a:extLst>
            <a:ext uri="{909E8E84-426E-40DD-AFC4-6F175D3DCCD1}">
              <a14:hiddenFill xmlns:a14="http://schemas.microsoft.com/office/drawing/2010/main">
                <a:solidFill>
                  <a:srgbClr val="FFFFFF"/>
                </a:solidFill>
              </a14:hiddenFill>
            </a:ext>
          </a:extLst>
        </p:spPr>
      </p:pic>
      <p:grpSp>
        <p:nvGrpSpPr>
          <p:cNvPr id="3" name="组合 2"/>
          <p:cNvGrpSpPr/>
          <p:nvPr/>
        </p:nvGrpSpPr>
        <p:grpSpPr>
          <a:xfrm>
            <a:off x="1850703" y="2148610"/>
            <a:ext cx="3697090" cy="560310"/>
            <a:chOff x="1007084" y="1372699"/>
            <a:chExt cx="4473688" cy="678007"/>
          </a:xfrm>
        </p:grpSpPr>
        <p:sp>
          <p:nvSpPr>
            <p:cNvPr id="20" name="Oval 17"/>
            <p:cNvSpPr>
              <a:spLocks noChangeArrowheads="1"/>
            </p:cNvSpPr>
            <p:nvPr/>
          </p:nvSpPr>
          <p:spPr bwMode="auto">
            <a:xfrm>
              <a:off x="1007084" y="1372699"/>
              <a:ext cx="680125" cy="678007"/>
            </a:xfrm>
            <a:prstGeom prst="ellipse">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dirty="0">
                  <a:solidFill>
                    <a:schemeClr val="bg2"/>
                  </a:solidFill>
                  <a:latin typeface="微软雅黑" panose="020B0503020204020204" pitchFamily="34" charset="-122"/>
                  <a:ea typeface="微软雅黑" panose="020B0503020204020204" pitchFamily="34" charset="-122"/>
                </a:rPr>
                <a:t>1</a:t>
              </a:r>
              <a:endParaRPr lang="zh-CN" altLang="en-US" dirty="0">
                <a:solidFill>
                  <a:schemeClr val="bg2"/>
                </a:solidFill>
                <a:latin typeface="微软雅黑" panose="020B0503020204020204" pitchFamily="34" charset="-122"/>
                <a:ea typeface="微软雅黑" panose="020B0503020204020204" pitchFamily="34" charset="-122"/>
              </a:endParaRPr>
            </a:p>
          </p:txBody>
        </p:sp>
        <p:sp>
          <p:nvSpPr>
            <p:cNvPr id="23" name="矩形 22"/>
            <p:cNvSpPr/>
            <p:nvPr/>
          </p:nvSpPr>
          <p:spPr>
            <a:xfrm>
              <a:off x="1808364" y="1410108"/>
              <a:ext cx="3672408" cy="5586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sz="1200" dirty="0">
                  <a:solidFill>
                    <a:schemeClr val="bg1"/>
                  </a:solidFill>
                  <a:latin typeface="+mn-ea"/>
                  <a:ea typeface="+mn-ea"/>
                  <a:sym typeface="Arial" panose="020B0604020202020204" pitchFamily="34" charset="0"/>
                </a:rPr>
                <a:t>坚持入门、中端、高端三款产品同步发力，满足不同层次需求的消费者的理念。</a:t>
              </a:r>
            </a:p>
          </p:txBody>
        </p:sp>
      </p:grpSp>
      <p:grpSp>
        <p:nvGrpSpPr>
          <p:cNvPr id="4" name="组合 3"/>
          <p:cNvGrpSpPr/>
          <p:nvPr/>
        </p:nvGrpSpPr>
        <p:grpSpPr>
          <a:xfrm>
            <a:off x="1850703" y="3355248"/>
            <a:ext cx="3697090" cy="560310"/>
            <a:chOff x="1007084" y="2925107"/>
            <a:chExt cx="4473688" cy="678007"/>
          </a:xfrm>
        </p:grpSpPr>
        <p:sp>
          <p:nvSpPr>
            <p:cNvPr id="21" name="Oval 17"/>
            <p:cNvSpPr>
              <a:spLocks noChangeArrowheads="1"/>
            </p:cNvSpPr>
            <p:nvPr/>
          </p:nvSpPr>
          <p:spPr bwMode="auto">
            <a:xfrm>
              <a:off x="1007084" y="2925107"/>
              <a:ext cx="680125" cy="678007"/>
            </a:xfrm>
            <a:prstGeom prst="ellipse">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dirty="0">
                  <a:solidFill>
                    <a:schemeClr val="bg2"/>
                  </a:solidFill>
                  <a:latin typeface="微软雅黑" panose="020B0503020204020204" pitchFamily="34" charset="-122"/>
                  <a:ea typeface="微软雅黑" panose="020B0503020204020204" pitchFamily="34" charset="-122"/>
                </a:rPr>
                <a:t>2</a:t>
              </a:r>
              <a:endParaRPr lang="zh-CN" altLang="en-US" dirty="0">
                <a:solidFill>
                  <a:schemeClr val="bg2"/>
                </a:solidFill>
                <a:latin typeface="微软雅黑" panose="020B0503020204020204" pitchFamily="34" charset="-122"/>
                <a:ea typeface="微软雅黑" panose="020B0503020204020204" pitchFamily="34" charset="-122"/>
              </a:endParaRPr>
            </a:p>
          </p:txBody>
        </p:sp>
        <p:sp>
          <p:nvSpPr>
            <p:cNvPr id="24" name="矩形 23"/>
            <p:cNvSpPr/>
            <p:nvPr/>
          </p:nvSpPr>
          <p:spPr>
            <a:xfrm>
              <a:off x="1808364" y="2991533"/>
              <a:ext cx="3672408" cy="5586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sz="1200" dirty="0">
                  <a:solidFill>
                    <a:schemeClr val="bg1"/>
                  </a:solidFill>
                  <a:latin typeface="+mn-ea"/>
                  <a:ea typeface="+mn-ea"/>
                  <a:sym typeface="Arial" panose="020B0604020202020204" pitchFamily="34" charset="0"/>
                </a:rPr>
                <a:t>在某某市场方面继续发力，在未来三年培养成公司主要收入来源。</a:t>
              </a:r>
            </a:p>
          </p:txBody>
        </p:sp>
      </p:grpSp>
      <p:grpSp>
        <p:nvGrpSpPr>
          <p:cNvPr id="5" name="组合 4"/>
          <p:cNvGrpSpPr/>
          <p:nvPr/>
        </p:nvGrpSpPr>
        <p:grpSpPr>
          <a:xfrm>
            <a:off x="1850703" y="4581128"/>
            <a:ext cx="3697090" cy="560310"/>
            <a:chOff x="1007084" y="4484588"/>
            <a:chExt cx="4473688" cy="678007"/>
          </a:xfrm>
        </p:grpSpPr>
        <p:sp>
          <p:nvSpPr>
            <p:cNvPr id="22" name="Oval 17"/>
            <p:cNvSpPr>
              <a:spLocks noChangeArrowheads="1"/>
            </p:cNvSpPr>
            <p:nvPr/>
          </p:nvSpPr>
          <p:spPr bwMode="auto">
            <a:xfrm>
              <a:off x="1007084" y="4484588"/>
              <a:ext cx="680125" cy="678007"/>
            </a:xfrm>
            <a:prstGeom prst="ellipse">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dirty="0">
                  <a:solidFill>
                    <a:schemeClr val="bg2"/>
                  </a:solidFill>
                  <a:latin typeface="微软雅黑" panose="020B0503020204020204" pitchFamily="34" charset="-122"/>
                  <a:ea typeface="微软雅黑" panose="020B0503020204020204" pitchFamily="34" charset="-122"/>
                </a:rPr>
                <a:t>3</a:t>
              </a:r>
              <a:endParaRPr lang="zh-CN" altLang="en-US" dirty="0">
                <a:solidFill>
                  <a:schemeClr val="bg2"/>
                </a:solidFill>
                <a:latin typeface="微软雅黑" panose="020B0503020204020204" pitchFamily="34" charset="-122"/>
                <a:ea typeface="微软雅黑" panose="020B0503020204020204" pitchFamily="34" charset="-122"/>
              </a:endParaRPr>
            </a:p>
          </p:txBody>
        </p:sp>
        <p:sp>
          <p:nvSpPr>
            <p:cNvPr id="25" name="矩形 24"/>
            <p:cNvSpPr/>
            <p:nvPr/>
          </p:nvSpPr>
          <p:spPr>
            <a:xfrm>
              <a:off x="1808364" y="4546922"/>
              <a:ext cx="3672408" cy="5586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sz="1200" dirty="0">
                  <a:solidFill>
                    <a:schemeClr val="bg1"/>
                  </a:solidFill>
                  <a:latin typeface="+mn-ea"/>
                  <a:ea typeface="+mn-ea"/>
                  <a:sym typeface="Arial" panose="020B0604020202020204" pitchFamily="34" charset="0"/>
                </a:rPr>
                <a:t>加大到网络渠道的投入，天猫和京东旗舰店销售额力争上升到</a:t>
              </a:r>
              <a:r>
                <a:rPr lang="en-US" altLang="zh-CN" sz="1200" dirty="0">
                  <a:solidFill>
                    <a:schemeClr val="bg1"/>
                  </a:solidFill>
                  <a:latin typeface="+mn-ea"/>
                  <a:ea typeface="+mn-ea"/>
                  <a:sym typeface="Arial" panose="020B0604020202020204" pitchFamily="34" charset="0"/>
                </a:rPr>
                <a:t>30%</a:t>
              </a:r>
              <a:r>
                <a:rPr lang="zh-CN" altLang="en-US" sz="1200" dirty="0">
                  <a:solidFill>
                    <a:schemeClr val="bg1"/>
                  </a:solidFill>
                  <a:latin typeface="+mn-ea"/>
                  <a:ea typeface="+mn-ea"/>
                  <a:sym typeface="Arial" panose="020B0604020202020204" pitchFamily="34" charset="0"/>
                </a:rPr>
                <a:t>。</a:t>
              </a:r>
            </a:p>
          </p:txBody>
        </p:sp>
      </p:grpSp>
      <p:sp>
        <p:nvSpPr>
          <p:cNvPr id="26" name="文本框 25"/>
          <p:cNvSpPr txBox="1"/>
          <p:nvPr/>
        </p:nvSpPr>
        <p:spPr>
          <a:xfrm>
            <a:off x="6533517" y="5441635"/>
            <a:ext cx="2800767" cy="276999"/>
          </a:xfrm>
          <a:prstGeom prst="rect">
            <a:avLst/>
          </a:prstGeom>
          <a:noFill/>
        </p:spPr>
        <p:txBody>
          <a:bodyPr wrap="none" rtlCol="0">
            <a:spAutoFit/>
          </a:bodyPr>
          <a:lstStyle/>
          <a:p>
            <a:r>
              <a:rPr lang="zh-CN" altLang="en-US" sz="1200" dirty="0">
                <a:solidFill>
                  <a:schemeClr val="bg1"/>
                </a:solidFill>
                <a:latin typeface="+mj-ea"/>
                <a:ea typeface="+mj-ea"/>
              </a:rPr>
              <a:t>这里可以用来展示相关图片或视频文件</a:t>
            </a:r>
          </a:p>
        </p:txBody>
      </p:sp>
      <p:pic>
        <p:nvPicPr>
          <p:cNvPr id="2" name="图片 1"/>
          <p:cNvPicPr>
            <a:picLocks noChangeAspect="1"/>
          </p:cNvPicPr>
          <p:nvPr/>
        </p:nvPicPr>
        <p:blipFill rotWithShape="1">
          <a:blip r:embed="rId4" cstate="screen"/>
          <a:srcRect/>
          <a:stretch>
            <a:fillRect/>
          </a:stretch>
        </p:blipFill>
        <p:spPr>
          <a:xfrm>
            <a:off x="6266946" y="2278860"/>
            <a:ext cx="3568372" cy="2679750"/>
          </a:xfrm>
          <a:prstGeom prst="rect">
            <a:avLst/>
          </a:prstGeom>
        </p:spPr>
      </p:pic>
      <p:grpSp>
        <p:nvGrpSpPr>
          <p:cNvPr id="17" name="组合 16"/>
          <p:cNvGrpSpPr/>
          <p:nvPr/>
        </p:nvGrpSpPr>
        <p:grpSpPr>
          <a:xfrm>
            <a:off x="791350" y="858778"/>
            <a:ext cx="2067465" cy="553998"/>
            <a:chOff x="791350" y="858778"/>
            <a:chExt cx="2067465" cy="553998"/>
          </a:xfrm>
        </p:grpSpPr>
        <p:sp>
          <p:nvSpPr>
            <p:cNvPr id="27"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8" name="文本框 27"/>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0-#ppt_w/2"/>
                                          </p:val>
                                        </p:tav>
                                        <p:tav tm="100000">
                                          <p:val>
                                            <p:strVal val="#ppt_x"/>
                                          </p:val>
                                        </p:tav>
                                      </p:tavLst>
                                    </p:anim>
                                    <p:anim calcmode="lin" valueType="num">
                                      <p:cBhvr additive="base">
                                        <p:cTn id="25" dur="500" fill="hold"/>
                                        <p:tgtEl>
                                          <p:spTgt spid="3"/>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0-#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0-#ppt_w/2"/>
                                          </p:val>
                                        </p:tav>
                                        <p:tav tm="100000">
                                          <p:val>
                                            <p:strVal val="#ppt_x"/>
                                          </p:val>
                                        </p:tav>
                                      </p:tavLst>
                                    </p:anim>
                                    <p:anim calcmode="lin" valueType="num">
                                      <p:cBhvr additive="base">
                                        <p:cTn id="3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五边形 2"/>
          <p:cNvSpPr/>
          <p:nvPr/>
        </p:nvSpPr>
        <p:spPr>
          <a:xfrm flipH="1">
            <a:off x="3484818" y="3943846"/>
            <a:ext cx="1972852" cy="398915"/>
          </a:xfrm>
          <a:prstGeom prst="homePlate">
            <a:avLst/>
          </a:prstGeom>
          <a:solidFill>
            <a:srgbClr val="C00000"/>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22" name="五边形 3"/>
          <p:cNvSpPr/>
          <p:nvPr/>
        </p:nvSpPr>
        <p:spPr>
          <a:xfrm flipH="1">
            <a:off x="4244351" y="4436162"/>
            <a:ext cx="1213300" cy="398915"/>
          </a:xfrm>
          <a:prstGeom prst="homePlate">
            <a:avLst/>
          </a:prstGeom>
          <a:solidFill>
            <a:srgbClr val="C00000"/>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23" name="五边形 4"/>
          <p:cNvSpPr/>
          <p:nvPr/>
        </p:nvSpPr>
        <p:spPr>
          <a:xfrm flipH="1">
            <a:off x="3782783" y="4918290"/>
            <a:ext cx="1674868" cy="398915"/>
          </a:xfrm>
          <a:prstGeom prst="homePlate">
            <a:avLst/>
          </a:prstGeom>
          <a:solidFill>
            <a:srgbClr val="C00000"/>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24" name="五边形 5"/>
          <p:cNvSpPr/>
          <p:nvPr/>
        </p:nvSpPr>
        <p:spPr>
          <a:xfrm flipH="1">
            <a:off x="3042691" y="5401171"/>
            <a:ext cx="2414962" cy="398915"/>
          </a:xfrm>
          <a:prstGeom prst="homePlate">
            <a:avLst/>
          </a:prstGeom>
          <a:solidFill>
            <a:srgbClr val="C00000"/>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25" name="TextBox 159"/>
          <p:cNvSpPr txBox="1"/>
          <p:nvPr/>
        </p:nvSpPr>
        <p:spPr>
          <a:xfrm>
            <a:off x="4879919" y="3977054"/>
            <a:ext cx="561442" cy="315342"/>
          </a:xfrm>
          <a:prstGeom prst="rect">
            <a:avLst/>
          </a:prstGeom>
          <a:noFill/>
        </p:spPr>
        <p:txBody>
          <a:bodyPr wrap="none" lIns="68456" tIns="34226" rIns="68456" bIns="34226" rtlCol="0">
            <a:spAutoFit/>
          </a:bodyPr>
          <a:lstStyle/>
          <a:p>
            <a:pPr algn="ctr" defTabSz="684530"/>
            <a:r>
              <a:rPr lang="en-US" altLang="zh-CN" sz="1600" dirty="0">
                <a:solidFill>
                  <a:schemeClr val="bg2"/>
                </a:solidFill>
                <a:latin typeface="微软雅黑" panose="020B0503020204020204" pitchFamily="34" charset="-122"/>
              </a:rPr>
              <a:t>73%</a:t>
            </a:r>
            <a:endParaRPr lang="zh-CN" altLang="en-US" sz="1600" dirty="0">
              <a:solidFill>
                <a:schemeClr val="bg2"/>
              </a:solidFill>
              <a:latin typeface="微软雅黑" panose="020B0503020204020204" pitchFamily="34" charset="-122"/>
            </a:endParaRPr>
          </a:p>
        </p:txBody>
      </p:sp>
      <p:sp>
        <p:nvSpPr>
          <p:cNvPr id="26" name="TextBox 160"/>
          <p:cNvSpPr txBox="1"/>
          <p:nvPr/>
        </p:nvSpPr>
        <p:spPr>
          <a:xfrm>
            <a:off x="4873599" y="4472538"/>
            <a:ext cx="561442" cy="315342"/>
          </a:xfrm>
          <a:prstGeom prst="rect">
            <a:avLst/>
          </a:prstGeom>
          <a:noFill/>
        </p:spPr>
        <p:txBody>
          <a:bodyPr wrap="none" lIns="68456" tIns="34226" rIns="68456" bIns="34226" rtlCol="0">
            <a:spAutoFit/>
          </a:bodyPr>
          <a:lstStyle/>
          <a:p>
            <a:pPr algn="ctr" defTabSz="684530"/>
            <a:r>
              <a:rPr lang="en-US" altLang="zh-CN" sz="1600" dirty="0">
                <a:solidFill>
                  <a:schemeClr val="bg2"/>
                </a:solidFill>
                <a:latin typeface="微软雅黑" panose="020B0503020204020204" pitchFamily="34" charset="-122"/>
              </a:rPr>
              <a:t>30%</a:t>
            </a:r>
            <a:endParaRPr lang="zh-CN" altLang="en-US" sz="1600" dirty="0">
              <a:solidFill>
                <a:schemeClr val="bg2"/>
              </a:solidFill>
              <a:latin typeface="微软雅黑" panose="020B0503020204020204" pitchFamily="34" charset="-122"/>
            </a:endParaRPr>
          </a:p>
        </p:txBody>
      </p:sp>
      <p:sp>
        <p:nvSpPr>
          <p:cNvPr id="27" name="TextBox 161"/>
          <p:cNvSpPr txBox="1"/>
          <p:nvPr/>
        </p:nvSpPr>
        <p:spPr>
          <a:xfrm>
            <a:off x="4873602" y="4954722"/>
            <a:ext cx="561442" cy="315342"/>
          </a:xfrm>
          <a:prstGeom prst="rect">
            <a:avLst/>
          </a:prstGeom>
          <a:noFill/>
        </p:spPr>
        <p:txBody>
          <a:bodyPr wrap="none" lIns="68456" tIns="34226" rIns="68456" bIns="34226" rtlCol="0">
            <a:spAutoFit/>
          </a:bodyPr>
          <a:lstStyle/>
          <a:p>
            <a:pPr algn="ctr" defTabSz="684530"/>
            <a:r>
              <a:rPr lang="en-US" altLang="zh-CN" sz="1600" dirty="0">
                <a:solidFill>
                  <a:schemeClr val="bg2"/>
                </a:solidFill>
                <a:latin typeface="微软雅黑" panose="020B0503020204020204" pitchFamily="34" charset="-122"/>
              </a:rPr>
              <a:t>50%</a:t>
            </a:r>
            <a:endParaRPr lang="zh-CN" altLang="en-US" sz="1600" dirty="0">
              <a:solidFill>
                <a:schemeClr val="bg2"/>
              </a:solidFill>
              <a:latin typeface="微软雅黑" panose="020B0503020204020204" pitchFamily="34" charset="-122"/>
            </a:endParaRPr>
          </a:p>
        </p:txBody>
      </p:sp>
      <p:sp>
        <p:nvSpPr>
          <p:cNvPr id="28" name="TextBox 162"/>
          <p:cNvSpPr txBox="1"/>
          <p:nvPr/>
        </p:nvSpPr>
        <p:spPr>
          <a:xfrm>
            <a:off x="4890453" y="5441494"/>
            <a:ext cx="561442" cy="315342"/>
          </a:xfrm>
          <a:prstGeom prst="rect">
            <a:avLst/>
          </a:prstGeom>
          <a:noFill/>
        </p:spPr>
        <p:txBody>
          <a:bodyPr wrap="none" lIns="68456" tIns="34226" rIns="68456" bIns="34226" rtlCol="0">
            <a:spAutoFit/>
          </a:bodyPr>
          <a:lstStyle/>
          <a:p>
            <a:pPr algn="ctr" defTabSz="684530"/>
            <a:r>
              <a:rPr lang="en-US" altLang="zh-CN" sz="1600" dirty="0">
                <a:solidFill>
                  <a:schemeClr val="bg2"/>
                </a:solidFill>
                <a:latin typeface="微软雅黑" panose="020B0503020204020204" pitchFamily="34" charset="-122"/>
              </a:rPr>
              <a:t>75%</a:t>
            </a:r>
            <a:endParaRPr lang="zh-CN" altLang="en-US" sz="1600" dirty="0">
              <a:solidFill>
                <a:schemeClr val="bg2"/>
              </a:solidFill>
              <a:latin typeface="微软雅黑" panose="020B0503020204020204" pitchFamily="34" charset="-122"/>
            </a:endParaRPr>
          </a:p>
        </p:txBody>
      </p:sp>
      <p:sp>
        <p:nvSpPr>
          <p:cNvPr id="29" name="五边形 11"/>
          <p:cNvSpPr/>
          <p:nvPr/>
        </p:nvSpPr>
        <p:spPr>
          <a:xfrm>
            <a:off x="6401490" y="3945589"/>
            <a:ext cx="1006986" cy="398915"/>
          </a:xfrm>
          <a:prstGeom prst="homePlat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0" name="五边形 12"/>
          <p:cNvSpPr/>
          <p:nvPr/>
        </p:nvSpPr>
        <p:spPr>
          <a:xfrm>
            <a:off x="6401491" y="4437906"/>
            <a:ext cx="1900937" cy="398915"/>
          </a:xfrm>
          <a:prstGeom prst="homePlat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1" name="五边形 13"/>
          <p:cNvSpPr/>
          <p:nvPr/>
        </p:nvSpPr>
        <p:spPr>
          <a:xfrm>
            <a:off x="6401505" y="4920034"/>
            <a:ext cx="1191934" cy="398915"/>
          </a:xfrm>
          <a:prstGeom prst="homePlat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2" name="五边形 14"/>
          <p:cNvSpPr/>
          <p:nvPr/>
        </p:nvSpPr>
        <p:spPr>
          <a:xfrm>
            <a:off x="6401505" y="5402915"/>
            <a:ext cx="2540958" cy="398915"/>
          </a:xfrm>
          <a:prstGeom prst="homePlat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3" name="TextBox 173"/>
          <p:cNvSpPr txBox="1"/>
          <p:nvPr/>
        </p:nvSpPr>
        <p:spPr>
          <a:xfrm>
            <a:off x="6437267" y="3982719"/>
            <a:ext cx="561442" cy="315342"/>
          </a:xfrm>
          <a:prstGeom prst="rect">
            <a:avLst/>
          </a:prstGeom>
          <a:noFill/>
        </p:spPr>
        <p:txBody>
          <a:bodyPr wrap="none" lIns="68456" tIns="34226" rIns="68456" bIns="34226" rtlCol="0">
            <a:spAutoFit/>
          </a:bodyPr>
          <a:lstStyle/>
          <a:p>
            <a:pPr algn="ctr" defTabSz="684530"/>
            <a:r>
              <a:rPr lang="en-US" altLang="zh-CN" sz="1600" dirty="0">
                <a:solidFill>
                  <a:schemeClr val="bg2"/>
                </a:solidFill>
                <a:latin typeface="微软雅黑" panose="020B0503020204020204" pitchFamily="34" charset="-122"/>
              </a:rPr>
              <a:t>20%</a:t>
            </a:r>
            <a:endParaRPr lang="zh-CN" altLang="en-US" sz="1600" dirty="0">
              <a:solidFill>
                <a:schemeClr val="bg2"/>
              </a:solidFill>
              <a:latin typeface="微软雅黑" panose="020B0503020204020204" pitchFamily="34" charset="-122"/>
            </a:endParaRPr>
          </a:p>
        </p:txBody>
      </p:sp>
      <p:sp>
        <p:nvSpPr>
          <p:cNvPr id="34" name="TextBox 174"/>
          <p:cNvSpPr txBox="1"/>
          <p:nvPr/>
        </p:nvSpPr>
        <p:spPr>
          <a:xfrm>
            <a:off x="6437267" y="4468565"/>
            <a:ext cx="561442" cy="315342"/>
          </a:xfrm>
          <a:prstGeom prst="rect">
            <a:avLst/>
          </a:prstGeom>
          <a:noFill/>
        </p:spPr>
        <p:txBody>
          <a:bodyPr wrap="none" lIns="68456" tIns="34226" rIns="68456" bIns="34226" rtlCol="0">
            <a:spAutoFit/>
          </a:bodyPr>
          <a:lstStyle/>
          <a:p>
            <a:pPr algn="ctr" defTabSz="684530"/>
            <a:r>
              <a:rPr lang="en-US" altLang="zh-CN" sz="1600" dirty="0">
                <a:solidFill>
                  <a:schemeClr val="bg2"/>
                </a:solidFill>
                <a:latin typeface="微软雅黑" panose="020B0503020204020204" pitchFamily="34" charset="-122"/>
              </a:rPr>
              <a:t>56%</a:t>
            </a:r>
            <a:endParaRPr lang="zh-CN" altLang="en-US" sz="1600" dirty="0">
              <a:solidFill>
                <a:schemeClr val="bg2"/>
              </a:solidFill>
              <a:latin typeface="微软雅黑" panose="020B0503020204020204" pitchFamily="34" charset="-122"/>
            </a:endParaRPr>
          </a:p>
        </p:txBody>
      </p:sp>
      <p:sp>
        <p:nvSpPr>
          <p:cNvPr id="35" name="TextBox 175"/>
          <p:cNvSpPr txBox="1"/>
          <p:nvPr/>
        </p:nvSpPr>
        <p:spPr>
          <a:xfrm>
            <a:off x="6437267" y="4954716"/>
            <a:ext cx="561442" cy="315342"/>
          </a:xfrm>
          <a:prstGeom prst="rect">
            <a:avLst/>
          </a:prstGeom>
          <a:noFill/>
        </p:spPr>
        <p:txBody>
          <a:bodyPr wrap="none" lIns="68456" tIns="34226" rIns="68456" bIns="34226" rtlCol="0">
            <a:spAutoFit/>
          </a:bodyPr>
          <a:lstStyle/>
          <a:p>
            <a:pPr algn="ctr" defTabSz="684530"/>
            <a:r>
              <a:rPr lang="en-US" altLang="zh-CN" sz="1600" dirty="0">
                <a:solidFill>
                  <a:schemeClr val="bg2"/>
                </a:solidFill>
                <a:latin typeface="微软雅黑" panose="020B0503020204020204" pitchFamily="34" charset="-122"/>
              </a:rPr>
              <a:t>29%</a:t>
            </a:r>
            <a:endParaRPr lang="zh-CN" altLang="en-US" sz="1600" dirty="0">
              <a:solidFill>
                <a:schemeClr val="bg2"/>
              </a:solidFill>
              <a:latin typeface="微软雅黑" panose="020B0503020204020204" pitchFamily="34" charset="-122"/>
            </a:endParaRPr>
          </a:p>
        </p:txBody>
      </p:sp>
      <p:sp>
        <p:nvSpPr>
          <p:cNvPr id="36" name="TextBox 176"/>
          <p:cNvSpPr txBox="1"/>
          <p:nvPr/>
        </p:nvSpPr>
        <p:spPr>
          <a:xfrm>
            <a:off x="6448419" y="5439342"/>
            <a:ext cx="561442" cy="315342"/>
          </a:xfrm>
          <a:prstGeom prst="rect">
            <a:avLst/>
          </a:prstGeom>
          <a:noFill/>
        </p:spPr>
        <p:txBody>
          <a:bodyPr wrap="none" lIns="68456" tIns="34226" rIns="68456" bIns="34226" rtlCol="0">
            <a:spAutoFit/>
          </a:bodyPr>
          <a:lstStyle/>
          <a:p>
            <a:pPr algn="ctr" defTabSz="684530"/>
            <a:r>
              <a:rPr lang="en-US" altLang="zh-CN" sz="1600" dirty="0">
                <a:solidFill>
                  <a:schemeClr val="bg2"/>
                </a:solidFill>
                <a:latin typeface="微软雅黑" panose="020B0503020204020204" pitchFamily="34" charset="-122"/>
              </a:rPr>
              <a:t>77%</a:t>
            </a:r>
            <a:endParaRPr lang="zh-CN" altLang="en-US" sz="1600" dirty="0">
              <a:solidFill>
                <a:schemeClr val="bg2"/>
              </a:solidFill>
              <a:latin typeface="微软雅黑" panose="020B0503020204020204" pitchFamily="34" charset="-122"/>
            </a:endParaRPr>
          </a:p>
        </p:txBody>
      </p:sp>
      <p:sp>
        <p:nvSpPr>
          <p:cNvPr id="37" name="TextBox 180"/>
          <p:cNvSpPr txBox="1"/>
          <p:nvPr/>
        </p:nvSpPr>
        <p:spPr>
          <a:xfrm>
            <a:off x="5615730" y="4013303"/>
            <a:ext cx="599914" cy="253786"/>
          </a:xfrm>
          <a:prstGeom prst="rect">
            <a:avLst/>
          </a:prstGeom>
          <a:noFill/>
        </p:spPr>
        <p:txBody>
          <a:bodyPr wrap="none" lIns="68456" tIns="34226" rIns="68456" bIns="34226" rtlCol="0">
            <a:spAutoFit/>
          </a:bodyPr>
          <a:lstStyle/>
          <a:p>
            <a:pPr algn="ctr" defTabSz="684530"/>
            <a:r>
              <a:rPr lang="zh-CN" altLang="en-US" sz="1200" b="1" dirty="0">
                <a:solidFill>
                  <a:schemeClr val="bg1"/>
                </a:solidFill>
                <a:latin typeface="微软雅黑" panose="020B0503020204020204" pitchFamily="34" charset="-122"/>
                <a:ea typeface="+mj-ea"/>
              </a:rPr>
              <a:t>项目一</a:t>
            </a:r>
          </a:p>
        </p:txBody>
      </p:sp>
      <p:sp>
        <p:nvSpPr>
          <p:cNvPr id="38" name="TextBox 181"/>
          <p:cNvSpPr txBox="1"/>
          <p:nvPr/>
        </p:nvSpPr>
        <p:spPr>
          <a:xfrm>
            <a:off x="5615730" y="4502798"/>
            <a:ext cx="599914" cy="253786"/>
          </a:xfrm>
          <a:prstGeom prst="rect">
            <a:avLst/>
          </a:prstGeom>
          <a:noFill/>
        </p:spPr>
        <p:txBody>
          <a:bodyPr wrap="none" lIns="68456" tIns="34226" rIns="68456" bIns="34226" rtlCol="0">
            <a:spAutoFit/>
          </a:bodyPr>
          <a:lstStyle/>
          <a:p>
            <a:pPr algn="ctr" defTabSz="684530"/>
            <a:r>
              <a:rPr lang="zh-CN" altLang="en-US" sz="1200" b="1" dirty="0">
                <a:solidFill>
                  <a:schemeClr val="bg1"/>
                </a:solidFill>
                <a:latin typeface="微软雅黑" panose="020B0503020204020204" pitchFamily="34" charset="-122"/>
                <a:ea typeface="+mj-ea"/>
              </a:rPr>
              <a:t>项目二</a:t>
            </a:r>
          </a:p>
        </p:txBody>
      </p:sp>
      <p:sp>
        <p:nvSpPr>
          <p:cNvPr id="39" name="TextBox 182"/>
          <p:cNvSpPr txBox="1"/>
          <p:nvPr/>
        </p:nvSpPr>
        <p:spPr>
          <a:xfrm>
            <a:off x="5615885" y="4984925"/>
            <a:ext cx="599914" cy="253786"/>
          </a:xfrm>
          <a:prstGeom prst="rect">
            <a:avLst/>
          </a:prstGeom>
          <a:noFill/>
        </p:spPr>
        <p:txBody>
          <a:bodyPr wrap="none" lIns="68456" tIns="34226" rIns="68456" bIns="34226" rtlCol="0">
            <a:spAutoFit/>
          </a:bodyPr>
          <a:lstStyle/>
          <a:p>
            <a:pPr algn="ctr" defTabSz="684530"/>
            <a:r>
              <a:rPr lang="zh-CN" altLang="en-US" sz="1200" b="1" dirty="0">
                <a:solidFill>
                  <a:schemeClr val="bg1"/>
                </a:solidFill>
                <a:latin typeface="微软雅黑" panose="020B0503020204020204" pitchFamily="34" charset="-122"/>
                <a:ea typeface="+mj-ea"/>
              </a:rPr>
              <a:t>项目三</a:t>
            </a:r>
          </a:p>
        </p:txBody>
      </p:sp>
      <p:sp>
        <p:nvSpPr>
          <p:cNvPr id="40" name="TextBox 183"/>
          <p:cNvSpPr txBox="1"/>
          <p:nvPr/>
        </p:nvSpPr>
        <p:spPr>
          <a:xfrm>
            <a:off x="5615885" y="5469553"/>
            <a:ext cx="599914" cy="253786"/>
          </a:xfrm>
          <a:prstGeom prst="rect">
            <a:avLst/>
          </a:prstGeom>
          <a:noFill/>
        </p:spPr>
        <p:txBody>
          <a:bodyPr wrap="none" lIns="68456" tIns="34226" rIns="68456" bIns="34226" rtlCol="0">
            <a:spAutoFit/>
          </a:bodyPr>
          <a:lstStyle/>
          <a:p>
            <a:pPr algn="ctr" defTabSz="684530"/>
            <a:r>
              <a:rPr lang="zh-CN" altLang="en-US" sz="1200" b="1" dirty="0">
                <a:solidFill>
                  <a:schemeClr val="bg1"/>
                </a:solidFill>
                <a:latin typeface="微软雅黑" panose="020B0503020204020204" pitchFamily="34" charset="-122"/>
                <a:ea typeface="+mj-ea"/>
              </a:rPr>
              <a:t>项目四</a:t>
            </a:r>
          </a:p>
        </p:txBody>
      </p:sp>
      <p:sp>
        <p:nvSpPr>
          <p:cNvPr id="41" name="Oval 4"/>
          <p:cNvSpPr/>
          <p:nvPr/>
        </p:nvSpPr>
        <p:spPr>
          <a:xfrm>
            <a:off x="6309939" y="1916832"/>
            <a:ext cx="914320" cy="862378"/>
          </a:xfrm>
          <a:prstGeom prst="ellipse">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sz="1400" dirty="0">
                <a:solidFill>
                  <a:schemeClr val="tx2"/>
                </a:solidFill>
                <a:latin typeface="微软雅黑" panose="020B0503020204020204" pitchFamily="34" charset="-122"/>
                <a:ea typeface="微软雅黑" panose="020B0503020204020204" pitchFamily="34" charset="-122"/>
              </a:rPr>
              <a:t>2020</a:t>
            </a:r>
          </a:p>
        </p:txBody>
      </p:sp>
      <p:sp>
        <p:nvSpPr>
          <p:cNvPr id="42" name="Oval 5"/>
          <p:cNvSpPr/>
          <p:nvPr/>
        </p:nvSpPr>
        <p:spPr>
          <a:xfrm>
            <a:off x="4648051" y="1916832"/>
            <a:ext cx="914320" cy="862378"/>
          </a:xfrm>
          <a:prstGeom prst="ellipse">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altLang="zh-CN" sz="1400" dirty="0">
                <a:solidFill>
                  <a:schemeClr val="tx2"/>
                </a:solidFill>
                <a:latin typeface="微软雅黑" panose="020B0503020204020204" pitchFamily="34" charset="-122"/>
                <a:ea typeface="微软雅黑" panose="020B0503020204020204" pitchFamily="34" charset="-122"/>
              </a:rPr>
              <a:t>2019</a:t>
            </a:r>
            <a:endParaRPr lang="en-US" sz="1400" dirty="0">
              <a:solidFill>
                <a:schemeClr val="tx2"/>
              </a:solidFill>
              <a:latin typeface="微软雅黑" panose="020B0503020204020204" pitchFamily="34" charset="-122"/>
              <a:ea typeface="微软雅黑" panose="020B0503020204020204" pitchFamily="34" charset="-122"/>
            </a:endParaRPr>
          </a:p>
        </p:txBody>
      </p:sp>
      <p:sp>
        <p:nvSpPr>
          <p:cNvPr id="44" name="Text Box 10"/>
          <p:cNvSpPr txBox="1">
            <a:spLocks noChangeArrowheads="1"/>
          </p:cNvSpPr>
          <p:nvPr/>
        </p:nvSpPr>
        <p:spPr bwMode="auto">
          <a:xfrm>
            <a:off x="6401485" y="2914254"/>
            <a:ext cx="4090971" cy="871360"/>
          </a:xfrm>
          <a:prstGeom prst="rect">
            <a:avLst/>
          </a:prstGeom>
          <a:noFill/>
          <a:ln w="9525">
            <a:noFill/>
            <a:miter lim="800000"/>
          </a:ln>
        </p:spPr>
        <p:txBody>
          <a:bodyPr wrap="square" lIns="34226" tIns="17112" rIns="34226" bIns="17112">
            <a:spAutoFit/>
          </a:bodyPr>
          <a:lstStyle/>
          <a:p>
            <a:pPr defTabSz="814070">
              <a:lnSpc>
                <a:spcPct val="130000"/>
              </a:lnSpc>
            </a:pPr>
            <a:r>
              <a:rPr lang="zh-CN" altLang="en-US" sz="1400" b="1" dirty="0">
                <a:solidFill>
                  <a:schemeClr val="bg1"/>
                </a:solidFill>
                <a:latin typeface="微软雅黑" panose="020B0503020204020204" pitchFamily="34" charset="-122"/>
                <a:ea typeface="+mj-ea"/>
                <a:cs typeface="Open Sans" panose="020B0606030504020204" pitchFamily="34" charset="0"/>
              </a:rPr>
              <a:t>单击此处添加标题</a:t>
            </a:r>
            <a:endParaRPr lang="en-US" altLang="zh-CN" sz="1400" b="1" dirty="0">
              <a:solidFill>
                <a:schemeClr val="bg1"/>
              </a:solidFill>
              <a:latin typeface="微软雅黑" panose="020B0503020204020204" pitchFamily="34" charset="-122"/>
              <a:ea typeface="+mj-ea"/>
              <a:cs typeface="Open Sans" panose="020B0606030504020204" pitchFamily="34" charset="0"/>
            </a:endParaRPr>
          </a:p>
          <a:p>
            <a:pPr defTabSz="814070">
              <a:lnSpc>
                <a:spcPct val="130000"/>
              </a:lnSpc>
            </a:pPr>
            <a:r>
              <a:rPr lang="zh-CN" altLang="en-US" sz="1400" dirty="0">
                <a:solidFill>
                  <a:schemeClr val="bg1"/>
                </a:solidFill>
                <a:latin typeface="微软雅黑" panose="020B0503020204020204" pitchFamily="34" charset="-122"/>
                <a:ea typeface="+mj-ea"/>
                <a:cs typeface="Open Sans" panose="020B0606030504020204" pitchFamily="34" charset="0"/>
              </a:rPr>
              <a:t>您的内容打在这里，或者通过复制您的文本后，在此框中选择粘贴，并选择只保留文字。</a:t>
            </a:r>
            <a:endParaRPr lang="en-US" sz="1400" dirty="0">
              <a:solidFill>
                <a:schemeClr val="bg1"/>
              </a:solidFill>
              <a:latin typeface="微软雅黑" panose="020B0503020204020204" pitchFamily="34" charset="-122"/>
              <a:ea typeface="+mj-ea"/>
              <a:cs typeface="Open Sans" panose="020B0606030504020204" pitchFamily="34" charset="0"/>
            </a:endParaRPr>
          </a:p>
        </p:txBody>
      </p:sp>
      <p:sp>
        <p:nvSpPr>
          <p:cNvPr id="45" name="Text Box 10"/>
          <p:cNvSpPr txBox="1">
            <a:spLocks noChangeArrowheads="1"/>
          </p:cNvSpPr>
          <p:nvPr/>
        </p:nvSpPr>
        <p:spPr bwMode="auto">
          <a:xfrm>
            <a:off x="1922711" y="2914252"/>
            <a:ext cx="3544262" cy="874788"/>
          </a:xfrm>
          <a:prstGeom prst="rect">
            <a:avLst/>
          </a:prstGeom>
          <a:noFill/>
          <a:ln w="9525">
            <a:noFill/>
            <a:miter lim="800000"/>
          </a:ln>
        </p:spPr>
        <p:txBody>
          <a:bodyPr wrap="square" lIns="34226" tIns="17112" rIns="34226" bIns="17112">
            <a:spAutoFit/>
          </a:bodyPr>
          <a:lstStyle/>
          <a:p>
            <a:pPr algn="r" defTabSz="814070">
              <a:lnSpc>
                <a:spcPct val="130000"/>
              </a:lnSpc>
            </a:pPr>
            <a:r>
              <a:rPr lang="zh-CN" altLang="en-US" sz="1400" b="1" dirty="0">
                <a:solidFill>
                  <a:schemeClr val="bg1"/>
                </a:solidFill>
                <a:latin typeface="微软雅黑" panose="020B0503020204020204" pitchFamily="34" charset="-122"/>
                <a:ea typeface="+mj-ea"/>
                <a:cs typeface="Open Sans" panose="020B0606030504020204" pitchFamily="34" charset="0"/>
              </a:rPr>
              <a:t>单击此处添加标题</a:t>
            </a:r>
            <a:endParaRPr lang="en-US" altLang="zh-CN" sz="1400" b="1" dirty="0">
              <a:solidFill>
                <a:schemeClr val="bg1"/>
              </a:solidFill>
              <a:latin typeface="微软雅黑" panose="020B0503020204020204" pitchFamily="34" charset="-122"/>
              <a:ea typeface="+mj-ea"/>
              <a:cs typeface="Open Sans" panose="020B0606030504020204" pitchFamily="34" charset="0"/>
            </a:endParaRPr>
          </a:p>
          <a:p>
            <a:pPr algn="r" defTabSz="814070">
              <a:lnSpc>
                <a:spcPct val="130000"/>
              </a:lnSpc>
            </a:pPr>
            <a:r>
              <a:rPr lang="zh-CN" altLang="en-US" sz="1400" dirty="0">
                <a:solidFill>
                  <a:schemeClr val="bg1"/>
                </a:solidFill>
                <a:latin typeface="微软雅黑" panose="020B0503020204020204" pitchFamily="34" charset="-122"/>
                <a:ea typeface="+mj-ea"/>
                <a:cs typeface="Open Sans" panose="020B0606030504020204" pitchFamily="34" charset="0"/>
              </a:rPr>
              <a:t>您的内容打在这里，或者通过复制您的文本后，在此框中选择粘贴，并选择只保留文字。</a:t>
            </a:r>
            <a:endParaRPr lang="en-US" sz="1400" dirty="0">
              <a:solidFill>
                <a:schemeClr val="bg1"/>
              </a:solidFill>
              <a:latin typeface="微软雅黑" panose="020B0503020204020204" pitchFamily="34" charset="-122"/>
              <a:ea typeface="+mj-ea"/>
              <a:cs typeface="Open Sans" panose="020B0606030504020204" pitchFamily="34" charset="0"/>
            </a:endParaRPr>
          </a:p>
        </p:txBody>
      </p:sp>
      <p:grpSp>
        <p:nvGrpSpPr>
          <p:cNvPr id="46" name="组合 45"/>
          <p:cNvGrpSpPr/>
          <p:nvPr/>
        </p:nvGrpSpPr>
        <p:grpSpPr>
          <a:xfrm>
            <a:off x="791350" y="858778"/>
            <a:ext cx="2067465" cy="553998"/>
            <a:chOff x="791350" y="858778"/>
            <a:chExt cx="2067465" cy="553998"/>
          </a:xfrm>
        </p:grpSpPr>
        <p:sp>
          <p:nvSpPr>
            <p:cNvPr id="47"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49" name="文本框 48"/>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fill="hold"/>
                                        <p:tgtEl>
                                          <p:spTgt spid="41"/>
                                        </p:tgtEl>
                                        <p:attrNameLst>
                                          <p:attrName>ppt_x</p:attrName>
                                        </p:attrNameLst>
                                      </p:cBhvr>
                                      <p:tavLst>
                                        <p:tav tm="0">
                                          <p:val>
                                            <p:strVal val="#ppt_x"/>
                                          </p:val>
                                        </p:tav>
                                        <p:tav tm="100000">
                                          <p:val>
                                            <p:strVal val="#ppt_x"/>
                                          </p:val>
                                        </p:tav>
                                      </p:tavLst>
                                    </p:anim>
                                    <p:anim calcmode="lin" valueType="num">
                                      <p:cBhvr additive="base">
                                        <p:cTn id="12" dur="500" fill="hold"/>
                                        <p:tgtEl>
                                          <p:spTgt spid="4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fill="hold"/>
                                        <p:tgtEl>
                                          <p:spTgt spid="45"/>
                                        </p:tgtEl>
                                        <p:attrNameLst>
                                          <p:attrName>ppt_x</p:attrName>
                                        </p:attrNameLst>
                                      </p:cBhvr>
                                      <p:tavLst>
                                        <p:tav tm="0">
                                          <p:val>
                                            <p:strVal val="0-#ppt_w/2"/>
                                          </p:val>
                                        </p:tav>
                                        <p:tav tm="100000">
                                          <p:val>
                                            <p:strVal val="#ppt_x"/>
                                          </p:val>
                                        </p:tav>
                                      </p:tavLst>
                                    </p:anim>
                                    <p:anim calcmode="lin" valueType="num">
                                      <p:cBhvr additive="base">
                                        <p:cTn id="18" dur="500" fill="hold"/>
                                        <p:tgtEl>
                                          <p:spTgt spid="45"/>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fill="hold"/>
                                        <p:tgtEl>
                                          <p:spTgt spid="44"/>
                                        </p:tgtEl>
                                        <p:attrNameLst>
                                          <p:attrName>ppt_x</p:attrName>
                                        </p:attrNameLst>
                                      </p:cBhvr>
                                      <p:tavLst>
                                        <p:tav tm="0">
                                          <p:val>
                                            <p:strVal val="1+#ppt_w/2"/>
                                          </p:val>
                                        </p:tav>
                                        <p:tav tm="100000">
                                          <p:val>
                                            <p:strVal val="#ppt_x"/>
                                          </p:val>
                                        </p:tav>
                                      </p:tavLst>
                                    </p:anim>
                                    <p:anim calcmode="lin" valueType="num">
                                      <p:cBhvr additive="base">
                                        <p:cTn id="22"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additive="base">
                                        <p:cTn id="47" dur="500" fill="hold"/>
                                        <p:tgtEl>
                                          <p:spTgt spid="26"/>
                                        </p:tgtEl>
                                        <p:attrNameLst>
                                          <p:attrName>ppt_x</p:attrName>
                                        </p:attrNameLst>
                                      </p:cBhvr>
                                      <p:tavLst>
                                        <p:tav tm="0">
                                          <p:val>
                                            <p:strVal val="#ppt_x"/>
                                          </p:val>
                                        </p:tav>
                                        <p:tav tm="100000">
                                          <p:val>
                                            <p:strVal val="#ppt_x"/>
                                          </p:val>
                                        </p:tav>
                                      </p:tavLst>
                                    </p:anim>
                                    <p:anim calcmode="lin" valueType="num">
                                      <p:cBhvr additive="base">
                                        <p:cTn id="48" dur="500" fill="hold"/>
                                        <p:tgtEl>
                                          <p:spTgt spid="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ppt_x"/>
                                          </p:val>
                                        </p:tav>
                                        <p:tav tm="100000">
                                          <p:val>
                                            <p:strVal val="#ppt_x"/>
                                          </p:val>
                                        </p:tav>
                                      </p:tavLst>
                                    </p:anim>
                                    <p:anim calcmode="lin" valueType="num">
                                      <p:cBhvr additive="base">
                                        <p:cTn id="52" dur="500" fill="hold"/>
                                        <p:tgtEl>
                                          <p:spTgt spid="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ppt_x"/>
                                          </p:val>
                                        </p:tav>
                                        <p:tav tm="100000">
                                          <p:val>
                                            <p:strVal val="#ppt_x"/>
                                          </p:val>
                                        </p:tav>
                                      </p:tavLst>
                                    </p:anim>
                                    <p:anim calcmode="lin" valueType="num">
                                      <p:cBhvr additive="base">
                                        <p:cTn id="60" dur="500" fill="hold"/>
                                        <p:tgtEl>
                                          <p:spTgt spid="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ppt_x"/>
                                          </p:val>
                                        </p:tav>
                                        <p:tav tm="100000">
                                          <p:val>
                                            <p:strVal val="#ppt_x"/>
                                          </p:val>
                                        </p:tav>
                                      </p:tavLst>
                                    </p:anim>
                                    <p:anim calcmode="lin" valueType="num">
                                      <p:cBhvr additive="base">
                                        <p:cTn id="64" dur="500" fill="hold"/>
                                        <p:tgtEl>
                                          <p:spTgt spid="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additive="base">
                                        <p:cTn id="71" dur="500" fill="hold"/>
                                        <p:tgtEl>
                                          <p:spTgt spid="32"/>
                                        </p:tgtEl>
                                        <p:attrNameLst>
                                          <p:attrName>ppt_x</p:attrName>
                                        </p:attrNameLst>
                                      </p:cBhvr>
                                      <p:tavLst>
                                        <p:tav tm="0">
                                          <p:val>
                                            <p:strVal val="#ppt_x"/>
                                          </p:val>
                                        </p:tav>
                                        <p:tav tm="100000">
                                          <p:val>
                                            <p:strVal val="#ppt_x"/>
                                          </p:val>
                                        </p:tav>
                                      </p:tavLst>
                                    </p:anim>
                                    <p:anim calcmode="lin" valueType="num">
                                      <p:cBhvr additive="base">
                                        <p:cTn id="72" dur="500" fill="hold"/>
                                        <p:tgtEl>
                                          <p:spTgt spid="3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additive="base">
                                        <p:cTn id="75" dur="500" fill="hold"/>
                                        <p:tgtEl>
                                          <p:spTgt spid="33"/>
                                        </p:tgtEl>
                                        <p:attrNameLst>
                                          <p:attrName>ppt_x</p:attrName>
                                        </p:attrNameLst>
                                      </p:cBhvr>
                                      <p:tavLst>
                                        <p:tav tm="0">
                                          <p:val>
                                            <p:strVal val="#ppt_x"/>
                                          </p:val>
                                        </p:tav>
                                        <p:tav tm="100000">
                                          <p:val>
                                            <p:strVal val="#ppt_x"/>
                                          </p:val>
                                        </p:tav>
                                      </p:tavLst>
                                    </p:anim>
                                    <p:anim calcmode="lin" valueType="num">
                                      <p:cBhvr additive="base">
                                        <p:cTn id="76" dur="500" fill="hold"/>
                                        <p:tgtEl>
                                          <p:spTgt spid="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500" fill="hold"/>
                                        <p:tgtEl>
                                          <p:spTgt spid="34"/>
                                        </p:tgtEl>
                                        <p:attrNameLst>
                                          <p:attrName>ppt_x</p:attrName>
                                        </p:attrNameLst>
                                      </p:cBhvr>
                                      <p:tavLst>
                                        <p:tav tm="0">
                                          <p:val>
                                            <p:strVal val="#ppt_x"/>
                                          </p:val>
                                        </p:tav>
                                        <p:tav tm="100000">
                                          <p:val>
                                            <p:strVal val="#ppt_x"/>
                                          </p:val>
                                        </p:tav>
                                      </p:tavLst>
                                    </p:anim>
                                    <p:anim calcmode="lin" valueType="num">
                                      <p:cBhvr additive="base">
                                        <p:cTn id="80" dur="500" fill="hold"/>
                                        <p:tgtEl>
                                          <p:spTgt spid="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additive="base">
                                        <p:cTn id="83" dur="500" fill="hold"/>
                                        <p:tgtEl>
                                          <p:spTgt spid="35"/>
                                        </p:tgtEl>
                                        <p:attrNameLst>
                                          <p:attrName>ppt_x</p:attrName>
                                        </p:attrNameLst>
                                      </p:cBhvr>
                                      <p:tavLst>
                                        <p:tav tm="0">
                                          <p:val>
                                            <p:strVal val="#ppt_x"/>
                                          </p:val>
                                        </p:tav>
                                        <p:tav tm="100000">
                                          <p:val>
                                            <p:strVal val="#ppt_x"/>
                                          </p:val>
                                        </p:tav>
                                      </p:tavLst>
                                    </p:anim>
                                    <p:anim calcmode="lin" valueType="num">
                                      <p:cBhvr additive="base">
                                        <p:cTn id="84" dur="500" fill="hold"/>
                                        <p:tgtEl>
                                          <p:spTgt spid="3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6"/>
                                        </p:tgtEl>
                                        <p:attrNameLst>
                                          <p:attrName>style.visibility</p:attrName>
                                        </p:attrNameLst>
                                      </p:cBhvr>
                                      <p:to>
                                        <p:strVal val="visible"/>
                                      </p:to>
                                    </p:set>
                                    <p:anim calcmode="lin" valueType="num">
                                      <p:cBhvr additive="base">
                                        <p:cTn id="87" dur="500" fill="hold"/>
                                        <p:tgtEl>
                                          <p:spTgt spid="36"/>
                                        </p:tgtEl>
                                        <p:attrNameLst>
                                          <p:attrName>ppt_x</p:attrName>
                                        </p:attrNameLst>
                                      </p:cBhvr>
                                      <p:tavLst>
                                        <p:tav tm="0">
                                          <p:val>
                                            <p:strVal val="#ppt_x"/>
                                          </p:val>
                                        </p:tav>
                                        <p:tav tm="100000">
                                          <p:val>
                                            <p:strVal val="#ppt_x"/>
                                          </p:val>
                                        </p:tav>
                                      </p:tavLst>
                                    </p:anim>
                                    <p:anim calcmode="lin" valueType="num">
                                      <p:cBhvr additive="base">
                                        <p:cTn id="88" dur="500" fill="hold"/>
                                        <p:tgtEl>
                                          <p:spTgt spid="3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additive="base">
                                        <p:cTn id="91" dur="500" fill="hold"/>
                                        <p:tgtEl>
                                          <p:spTgt spid="37"/>
                                        </p:tgtEl>
                                        <p:attrNameLst>
                                          <p:attrName>ppt_x</p:attrName>
                                        </p:attrNameLst>
                                      </p:cBhvr>
                                      <p:tavLst>
                                        <p:tav tm="0">
                                          <p:val>
                                            <p:strVal val="#ppt_x"/>
                                          </p:val>
                                        </p:tav>
                                        <p:tav tm="100000">
                                          <p:val>
                                            <p:strVal val="#ppt_x"/>
                                          </p:val>
                                        </p:tav>
                                      </p:tavLst>
                                    </p:anim>
                                    <p:anim calcmode="lin" valueType="num">
                                      <p:cBhvr additive="base">
                                        <p:cTn id="92" dur="500" fill="hold"/>
                                        <p:tgtEl>
                                          <p:spTgt spid="3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additive="base">
                                        <p:cTn id="95" dur="500" fill="hold"/>
                                        <p:tgtEl>
                                          <p:spTgt spid="38"/>
                                        </p:tgtEl>
                                        <p:attrNameLst>
                                          <p:attrName>ppt_x</p:attrName>
                                        </p:attrNameLst>
                                      </p:cBhvr>
                                      <p:tavLst>
                                        <p:tav tm="0">
                                          <p:val>
                                            <p:strVal val="#ppt_x"/>
                                          </p:val>
                                        </p:tav>
                                        <p:tav tm="100000">
                                          <p:val>
                                            <p:strVal val="#ppt_x"/>
                                          </p:val>
                                        </p:tav>
                                      </p:tavLst>
                                    </p:anim>
                                    <p:anim calcmode="lin" valueType="num">
                                      <p:cBhvr additive="base">
                                        <p:cTn id="96" dur="500" fill="hold"/>
                                        <p:tgtEl>
                                          <p:spTgt spid="3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additive="base">
                                        <p:cTn id="99" dur="500" fill="hold"/>
                                        <p:tgtEl>
                                          <p:spTgt spid="39"/>
                                        </p:tgtEl>
                                        <p:attrNameLst>
                                          <p:attrName>ppt_x</p:attrName>
                                        </p:attrNameLst>
                                      </p:cBhvr>
                                      <p:tavLst>
                                        <p:tav tm="0">
                                          <p:val>
                                            <p:strVal val="#ppt_x"/>
                                          </p:val>
                                        </p:tav>
                                        <p:tav tm="100000">
                                          <p:val>
                                            <p:strVal val="#ppt_x"/>
                                          </p:val>
                                        </p:tav>
                                      </p:tavLst>
                                    </p:anim>
                                    <p:anim calcmode="lin" valueType="num">
                                      <p:cBhvr additive="base">
                                        <p:cTn id="100" dur="500" fill="hold"/>
                                        <p:tgtEl>
                                          <p:spTgt spid="3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 calcmode="lin" valueType="num">
                                      <p:cBhvr additive="base">
                                        <p:cTn id="103" dur="500" fill="hold"/>
                                        <p:tgtEl>
                                          <p:spTgt spid="40"/>
                                        </p:tgtEl>
                                        <p:attrNameLst>
                                          <p:attrName>ppt_x</p:attrName>
                                        </p:attrNameLst>
                                      </p:cBhvr>
                                      <p:tavLst>
                                        <p:tav tm="0">
                                          <p:val>
                                            <p:strVal val="#ppt_x"/>
                                          </p:val>
                                        </p:tav>
                                        <p:tav tm="100000">
                                          <p:val>
                                            <p:strVal val="#ppt_x"/>
                                          </p:val>
                                        </p:tav>
                                      </p:tavLst>
                                    </p:anim>
                                    <p:anim calcmode="lin" valueType="num">
                                      <p:cBhvr additive="base">
                                        <p:cTn id="10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27" grpId="0"/>
      <p:bldP spid="28" grpId="0"/>
      <p:bldP spid="29" grpId="0" animBg="1"/>
      <p:bldP spid="30" grpId="0" animBg="1"/>
      <p:bldP spid="31" grpId="0" animBg="1"/>
      <p:bldP spid="32" grpId="0" animBg="1"/>
      <p:bldP spid="33" grpId="0"/>
      <p:bldP spid="34" grpId="0"/>
      <p:bldP spid="35" grpId="0"/>
      <p:bldP spid="36" grpId="0"/>
      <p:bldP spid="37" grpId="0"/>
      <p:bldP spid="38" grpId="0"/>
      <p:bldP spid="39" grpId="0"/>
      <p:bldP spid="40" grpId="0"/>
      <p:bldP spid="41" grpId="0" animBg="1"/>
      <p:bldP spid="42" grpId="0" animBg="1"/>
      <p:bldP spid="44" grpId="0"/>
      <p:bldP spid="4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文本框 13"/>
          <p:cNvSpPr txBox="1"/>
          <p:nvPr/>
        </p:nvSpPr>
        <p:spPr>
          <a:xfrm>
            <a:off x="8691463" y="7317432"/>
            <a:ext cx="646331" cy="369332"/>
          </a:xfrm>
          <a:prstGeom prst="rect">
            <a:avLst/>
          </a:prstGeom>
          <a:noFill/>
        </p:spPr>
        <p:txBody>
          <a:bodyPr wrap="none" rtlCol="0">
            <a:spAutoFit/>
          </a:bodyPr>
          <a:lstStyle/>
          <a:p>
            <a:r>
              <a:rPr lang="zh-CN" altLang="en-US" dirty="0"/>
              <a:t>延迟</a:t>
            </a:r>
          </a:p>
        </p:txBody>
      </p:sp>
      <p:pic>
        <p:nvPicPr>
          <p:cNvPr id="15" name="图片 14"/>
          <p:cNvPicPr>
            <a:picLocks noChangeAspect="1"/>
          </p:cNvPicPr>
          <p:nvPr/>
        </p:nvPicPr>
        <p:blipFill rotWithShape="1">
          <a:blip r:embed="rId3" cstate="screen">
            <a:grayscl/>
          </a:blip>
          <a:srcRect/>
          <a:stretch>
            <a:fillRect/>
          </a:stretch>
        </p:blipFill>
        <p:spPr>
          <a:xfrm>
            <a:off x="7077456" y="548640"/>
            <a:ext cx="4537065" cy="5773111"/>
          </a:xfrm>
          <a:custGeom>
            <a:avLst/>
            <a:gdLst>
              <a:gd name="connsiteX0" fmla="*/ 3396521 w 5401456"/>
              <a:gd name="connsiteY0" fmla="*/ 0 h 6872989"/>
              <a:gd name="connsiteX1" fmla="*/ 5401456 w 5401456"/>
              <a:gd name="connsiteY1" fmla="*/ 0 h 6872989"/>
              <a:gd name="connsiteX2" fmla="*/ 2169827 w 5401456"/>
              <a:gd name="connsiteY2" fmla="*/ 6872989 h 6872989"/>
              <a:gd name="connsiteX3" fmla="*/ 0 w 5401456"/>
              <a:gd name="connsiteY3" fmla="*/ 6872989 h 6872989"/>
            </a:gdLst>
            <a:ahLst/>
            <a:cxnLst>
              <a:cxn ang="0">
                <a:pos x="connsiteX0" y="connsiteY0"/>
              </a:cxn>
              <a:cxn ang="0">
                <a:pos x="connsiteX1" y="connsiteY1"/>
              </a:cxn>
              <a:cxn ang="0">
                <a:pos x="connsiteX2" y="connsiteY2"/>
              </a:cxn>
              <a:cxn ang="0">
                <a:pos x="connsiteX3" y="connsiteY3"/>
              </a:cxn>
            </a:cxnLst>
            <a:rect l="l" t="t" r="r" b="b"/>
            <a:pathLst>
              <a:path w="5401456" h="6872989">
                <a:moveTo>
                  <a:pt x="3396521" y="0"/>
                </a:moveTo>
                <a:lnTo>
                  <a:pt x="5401456" y="0"/>
                </a:lnTo>
                <a:lnTo>
                  <a:pt x="2169827" y="6872989"/>
                </a:lnTo>
                <a:lnTo>
                  <a:pt x="0" y="6872989"/>
                </a:lnTo>
                <a:close/>
              </a:path>
            </a:pathLst>
          </a:custGeom>
        </p:spPr>
      </p:pic>
      <p:sp>
        <p:nvSpPr>
          <p:cNvPr id="17" name="矩形 16"/>
          <p:cNvSpPr/>
          <p:nvPr/>
        </p:nvSpPr>
        <p:spPr>
          <a:xfrm rot="2700000">
            <a:off x="2740335" y="4071165"/>
            <a:ext cx="370728" cy="370728"/>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4" name="矩形 23"/>
          <p:cNvSpPr/>
          <p:nvPr/>
        </p:nvSpPr>
        <p:spPr>
          <a:xfrm rot="2700000">
            <a:off x="3411868" y="4027954"/>
            <a:ext cx="181545" cy="181545"/>
          </a:xfrm>
          <a:prstGeom prst="rect">
            <a:avLst/>
          </a:prstGeom>
          <a:solidFill>
            <a:srgbClr val="C00000">
              <a:alpha val="7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5" name="文本框 24"/>
          <p:cNvSpPr txBox="1"/>
          <p:nvPr/>
        </p:nvSpPr>
        <p:spPr>
          <a:xfrm>
            <a:off x="2775799" y="2809046"/>
            <a:ext cx="1963492" cy="1200329"/>
          </a:xfrm>
          <a:prstGeom prst="rect">
            <a:avLst/>
          </a:prstGeom>
          <a:noFill/>
        </p:spPr>
        <p:txBody>
          <a:bodyPr wrap="square" rtlCol="0">
            <a:spAutoFit/>
          </a:bodyPr>
          <a:lstStyle/>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PART</a:t>
            </a:r>
          </a:p>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04</a:t>
            </a:r>
            <a:endParaRPr lang="zh-CN" altLang="en-US" sz="3600" b="1" dirty="0">
              <a:solidFill>
                <a:srgbClr val="444444"/>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4769794" y="2827294"/>
            <a:ext cx="2646878" cy="584775"/>
          </a:xfrm>
          <a:prstGeom prst="rect">
            <a:avLst/>
          </a:prstGeom>
          <a:noFill/>
        </p:spPr>
        <p:txBody>
          <a:bodyPr wrap="none" rtlCol="0">
            <a:spAutoFit/>
          </a:bodyPr>
          <a:lstStyle/>
          <a:p>
            <a:pPr fontAlgn="auto">
              <a:spcBef>
                <a:spcPts val="0"/>
              </a:spcBef>
              <a:spcAft>
                <a:spcPts val="0"/>
              </a:spcAft>
              <a:buFontTx/>
              <a:buNone/>
            </a:pPr>
            <a:r>
              <a:rPr lang="zh-CN" altLang="en-US" sz="3200"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工作不足之处</a:t>
            </a:r>
          </a:p>
        </p:txBody>
      </p:sp>
      <p:grpSp>
        <p:nvGrpSpPr>
          <p:cNvPr id="27" name="组合 26"/>
          <p:cNvGrpSpPr/>
          <p:nvPr/>
        </p:nvGrpSpPr>
        <p:grpSpPr>
          <a:xfrm>
            <a:off x="555172" y="2563318"/>
            <a:ext cx="5906926" cy="109452"/>
            <a:chOff x="538843" y="2563318"/>
            <a:chExt cx="5906926" cy="109452"/>
          </a:xfrm>
        </p:grpSpPr>
        <p:cxnSp>
          <p:nvCxnSpPr>
            <p:cNvPr id="28" name="直接连接符 27"/>
            <p:cNvCxnSpPr/>
            <p:nvPr/>
          </p:nvCxnSpPr>
          <p:spPr>
            <a:xfrm>
              <a:off x="538843" y="2672770"/>
              <a:ext cx="5891936" cy="0"/>
            </a:xfrm>
            <a:prstGeom prst="line">
              <a:avLst/>
            </a:prstGeom>
            <a:noFill/>
            <a:ln w="38100" cap="flat" cmpd="sng" algn="ctr">
              <a:solidFill>
                <a:sysClr val="window" lastClr="FFFFFF">
                  <a:lumMod val="75000"/>
                </a:sysClr>
              </a:solidFill>
              <a:prstDash val="solid"/>
              <a:miter lim="800000"/>
            </a:ln>
            <a:effectLst/>
          </p:spPr>
        </p:cxnSp>
        <p:sp>
          <p:nvSpPr>
            <p:cNvPr id="29" name="矩形 28"/>
            <p:cNvSpPr/>
            <p:nvPr/>
          </p:nvSpPr>
          <p:spPr>
            <a:xfrm>
              <a:off x="5156615" y="2563318"/>
              <a:ext cx="1289154" cy="109452"/>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30" name="组合 29"/>
          <p:cNvGrpSpPr/>
          <p:nvPr/>
        </p:nvGrpSpPr>
        <p:grpSpPr>
          <a:xfrm>
            <a:off x="4863806" y="3588460"/>
            <a:ext cx="1283107" cy="1512389"/>
            <a:chOff x="6295756" y="3113567"/>
            <a:chExt cx="2677254" cy="1512389"/>
          </a:xfrm>
        </p:grpSpPr>
        <p:sp>
          <p:nvSpPr>
            <p:cNvPr id="31" name="文本框 9"/>
            <p:cNvSpPr txBox="1"/>
            <p:nvPr/>
          </p:nvSpPr>
          <p:spPr>
            <a:xfrm>
              <a:off x="6295757" y="311356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2" name="文本框 9"/>
            <p:cNvSpPr txBox="1"/>
            <p:nvPr/>
          </p:nvSpPr>
          <p:spPr>
            <a:xfrm>
              <a:off x="6295756" y="354748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3" name="文本框 32"/>
            <p:cNvSpPr txBox="1"/>
            <p:nvPr/>
          </p:nvSpPr>
          <p:spPr>
            <a:xfrm>
              <a:off x="6295757" y="398200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4" name="文本框 9"/>
            <p:cNvSpPr txBox="1"/>
            <p:nvPr/>
          </p:nvSpPr>
          <p:spPr>
            <a:xfrm>
              <a:off x="6295756" y="4410512"/>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grpSp>
        <p:nvGrpSpPr>
          <p:cNvPr id="35" name="组合 34"/>
          <p:cNvGrpSpPr/>
          <p:nvPr/>
        </p:nvGrpSpPr>
        <p:grpSpPr>
          <a:xfrm>
            <a:off x="5978097" y="3579491"/>
            <a:ext cx="1578105" cy="1078469"/>
            <a:chOff x="8566712" y="3117911"/>
            <a:chExt cx="2677254" cy="1078469"/>
          </a:xfrm>
        </p:grpSpPr>
        <p:sp>
          <p:nvSpPr>
            <p:cNvPr id="36" name="文本框 9"/>
            <p:cNvSpPr txBox="1"/>
            <p:nvPr/>
          </p:nvSpPr>
          <p:spPr>
            <a:xfrm>
              <a:off x="8566712" y="311791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7" name="文本框 9"/>
            <p:cNvSpPr txBox="1"/>
            <p:nvPr/>
          </p:nvSpPr>
          <p:spPr>
            <a:xfrm>
              <a:off x="8566713" y="355243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8" name="文本框 9"/>
            <p:cNvSpPr txBox="1"/>
            <p:nvPr/>
          </p:nvSpPr>
          <p:spPr>
            <a:xfrm>
              <a:off x="8566712" y="3980936"/>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randombar(horizontal)">
                                      <p:cBhvr>
                                        <p:cTn id="15" dur="500"/>
                                        <p:tgtEl>
                                          <p:spTgt spid="17"/>
                                        </p:tgtEl>
                                      </p:cBhvr>
                                    </p:animEffect>
                                  </p:childTnLst>
                                </p:cTn>
                              </p:par>
                              <p:par>
                                <p:cTn id="16" presetID="14" presetClass="entr" presetSubtype="10" fill="hold" grpId="0" nodeType="withEffect">
                                  <p:stCondLst>
                                    <p:cond delay="500"/>
                                  </p:stCondLst>
                                  <p:childTnLst>
                                    <p:set>
                                      <p:cBhvr>
                                        <p:cTn id="17" dur="1" fill="hold">
                                          <p:stCondLst>
                                            <p:cond delay="0"/>
                                          </p:stCondLst>
                                        </p:cTn>
                                        <p:tgtEl>
                                          <p:spTgt spid="24"/>
                                        </p:tgtEl>
                                        <p:attrNameLst>
                                          <p:attrName>style.visibility</p:attrName>
                                        </p:attrNameLst>
                                      </p:cBhvr>
                                      <p:to>
                                        <p:strVal val="visible"/>
                                      </p:to>
                                    </p:set>
                                    <p:animEffect transition="in" filter="randombar(horizontal)">
                                      <p:cBhvr>
                                        <p:cTn id="18" dur="500"/>
                                        <p:tgtEl>
                                          <p:spTgt spid="24"/>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par>
                          <p:cTn id="23" fill="hold">
                            <p:stCondLst>
                              <p:cond delay="2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26"/>
                                        </p:tgtEl>
                                        <p:attrNameLst>
                                          <p:attrName>ppt_y</p:attrName>
                                        </p:attrNameLst>
                                      </p:cBhvr>
                                      <p:tavLst>
                                        <p:tav tm="0">
                                          <p:val>
                                            <p:strVal val="#ppt_y"/>
                                          </p:val>
                                        </p:tav>
                                        <p:tav tm="100000">
                                          <p:val>
                                            <p:strVal val="#ppt_y"/>
                                          </p:val>
                                        </p:tav>
                                      </p:tavLst>
                                    </p:anim>
                                    <p:anim calcmode="lin" valueType="num">
                                      <p:cBhvr>
                                        <p:cTn id="28"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26"/>
                                        </p:tgtEl>
                                      </p:cBhvr>
                                    </p:animEffect>
                                  </p:childTnLst>
                                </p:cTn>
                              </p:par>
                              <p:par>
                                <p:cTn id="31" presetID="22" presetClass="entr" presetSubtype="1" fill="hold" nodeType="withEffect">
                                  <p:stCondLst>
                                    <p:cond delay="1250"/>
                                  </p:stCondLst>
                                  <p:childTnLst>
                                    <p:set>
                                      <p:cBhvr>
                                        <p:cTn id="32" dur="1" fill="hold">
                                          <p:stCondLst>
                                            <p:cond delay="0"/>
                                          </p:stCondLst>
                                        </p:cTn>
                                        <p:tgtEl>
                                          <p:spTgt spid="30"/>
                                        </p:tgtEl>
                                        <p:attrNameLst>
                                          <p:attrName>style.visibility</p:attrName>
                                        </p:attrNameLst>
                                      </p:cBhvr>
                                      <p:to>
                                        <p:strVal val="visible"/>
                                      </p:to>
                                    </p:set>
                                    <p:animEffect transition="in" filter="wipe(up)">
                                      <p:cBhvr>
                                        <p:cTn id="33" dur="1000"/>
                                        <p:tgtEl>
                                          <p:spTgt spid="30"/>
                                        </p:tgtEl>
                                      </p:cBhvr>
                                    </p:animEffect>
                                  </p:childTnLst>
                                </p:cTn>
                              </p:par>
                              <p:par>
                                <p:cTn id="34" presetID="22" presetClass="entr" presetSubtype="1" fill="hold" nodeType="withEffect">
                                  <p:stCondLst>
                                    <p:cond delay="2250"/>
                                  </p:stCondLst>
                                  <p:childTnLst>
                                    <p:set>
                                      <p:cBhvr>
                                        <p:cTn id="35" dur="1" fill="hold">
                                          <p:stCondLst>
                                            <p:cond delay="0"/>
                                          </p:stCondLst>
                                        </p:cTn>
                                        <p:tgtEl>
                                          <p:spTgt spid="35"/>
                                        </p:tgtEl>
                                        <p:attrNameLst>
                                          <p:attrName>style.visibility</p:attrName>
                                        </p:attrNameLst>
                                      </p:cBhvr>
                                      <p:to>
                                        <p:strVal val="visible"/>
                                      </p:to>
                                    </p:set>
                                    <p:animEffect transition="in" filter="wipe(up)">
                                      <p:cBhvr>
                                        <p:cTn id="36" dur="1000"/>
                                        <p:tgtEl>
                                          <p:spTgt spid="35"/>
                                        </p:tgtEl>
                                      </p:cBhvr>
                                    </p:animEffect>
                                  </p:childTnLst>
                                </p:cTn>
                              </p:par>
                              <p:par>
                                <p:cTn id="37" presetID="10" presetClass="entr" presetSubtype="0" fill="hold" grpId="0" nodeType="withEffect">
                                  <p:stCondLst>
                                    <p:cond delay="225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animBg="1"/>
      <p:bldP spid="24" grpId="0" animBg="1"/>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 name="文本框 28"/>
          <p:cNvSpPr txBox="1"/>
          <p:nvPr/>
        </p:nvSpPr>
        <p:spPr>
          <a:xfrm>
            <a:off x="8691463" y="7317432"/>
            <a:ext cx="646331" cy="369332"/>
          </a:xfrm>
          <a:prstGeom prst="rect">
            <a:avLst/>
          </a:prstGeom>
          <a:noFill/>
        </p:spPr>
        <p:txBody>
          <a:bodyPr wrap="none" rtlCol="0">
            <a:spAutoFit/>
          </a:bodyPr>
          <a:lstStyle/>
          <a:p>
            <a:r>
              <a:rPr lang="zh-CN" altLang="en-US" dirty="0"/>
              <a:t>延迟</a:t>
            </a:r>
          </a:p>
        </p:txBody>
      </p:sp>
      <p:sp>
        <p:nvSpPr>
          <p:cNvPr id="55" name="文本框 54"/>
          <p:cNvSpPr txBox="1"/>
          <p:nvPr/>
        </p:nvSpPr>
        <p:spPr>
          <a:xfrm>
            <a:off x="4956735" y="1392438"/>
            <a:ext cx="2180557" cy="1200329"/>
          </a:xfrm>
          <a:prstGeom prst="rect">
            <a:avLst/>
          </a:prstGeom>
          <a:noFill/>
        </p:spPr>
        <p:txBody>
          <a:bodyPr wrap="square" rtlCol="0">
            <a:spAutoFit/>
          </a:bodyPr>
          <a:lstStyle/>
          <a:p>
            <a:pPr fontAlgn="auto">
              <a:spcBef>
                <a:spcPts val="0"/>
              </a:spcBef>
              <a:spcAft>
                <a:spcPts val="0"/>
              </a:spcAft>
              <a:buFontTx/>
              <a:buNone/>
            </a:pPr>
            <a:r>
              <a:rPr lang="zh-CN" altLang="en-US" sz="7200" b="1" dirty="0">
                <a:solidFill>
                  <a:srgbClr val="C00000"/>
                </a:solidFill>
                <a:latin typeface="微软雅黑" panose="020B0503020204020204" pitchFamily="34" charset="-122"/>
                <a:ea typeface="微软雅黑" panose="020B0503020204020204" pitchFamily="34" charset="-122"/>
              </a:rPr>
              <a:t>目录</a:t>
            </a:r>
          </a:p>
        </p:txBody>
      </p:sp>
      <p:sp>
        <p:nvSpPr>
          <p:cNvPr id="56" name="文本框 55"/>
          <p:cNvSpPr txBox="1"/>
          <p:nvPr/>
        </p:nvSpPr>
        <p:spPr>
          <a:xfrm>
            <a:off x="4970148" y="2592767"/>
            <a:ext cx="2153731" cy="523220"/>
          </a:xfrm>
          <a:prstGeom prst="rect">
            <a:avLst/>
          </a:prstGeom>
          <a:noFill/>
        </p:spPr>
        <p:txBody>
          <a:bodyPr wrap="none" rtlCol="0">
            <a:spAutoFit/>
          </a:bodyPr>
          <a:lstStyle/>
          <a:p>
            <a:pPr algn="ctr" fontAlgn="auto">
              <a:spcBef>
                <a:spcPts val="0"/>
              </a:spcBef>
              <a:spcAft>
                <a:spcPts val="0"/>
              </a:spcAft>
              <a:buFontTx/>
              <a:buNone/>
            </a:pPr>
            <a:r>
              <a:rPr lang="en-US" altLang="zh-CN" sz="2800" b="1" dirty="0">
                <a:solidFill>
                  <a:prstClr val="black">
                    <a:lumMod val="65000"/>
                    <a:lumOff val="35000"/>
                  </a:prstClr>
                </a:solidFill>
                <a:ea typeface="Meiryo UI" panose="020B0604030504040204" pitchFamily="34" charset="-128"/>
                <a:cs typeface="Arial" panose="020B0604020202020204" pitchFamily="34" charset="0"/>
              </a:rPr>
              <a:t>CONTANTS</a:t>
            </a:r>
            <a:endParaRPr lang="zh-CN" altLang="en-US" sz="2800" b="1" dirty="0">
              <a:solidFill>
                <a:prstClr val="black">
                  <a:lumMod val="65000"/>
                  <a:lumOff val="35000"/>
                </a:prstClr>
              </a:solidFill>
              <a:ea typeface="Meiryo UI" panose="020B0604030504040204" pitchFamily="34" charset="-128"/>
              <a:cs typeface="Arial" panose="020B0604020202020204" pitchFamily="34" charset="0"/>
            </a:endParaRPr>
          </a:p>
        </p:txBody>
      </p:sp>
      <p:grpSp>
        <p:nvGrpSpPr>
          <p:cNvPr id="57" name="组合 56"/>
          <p:cNvGrpSpPr/>
          <p:nvPr/>
        </p:nvGrpSpPr>
        <p:grpSpPr>
          <a:xfrm>
            <a:off x="924422" y="4128662"/>
            <a:ext cx="1731564" cy="1430263"/>
            <a:chOff x="1179879" y="4179178"/>
            <a:chExt cx="1731564" cy="1430263"/>
          </a:xfrm>
        </p:grpSpPr>
        <p:sp>
          <p:nvSpPr>
            <p:cNvPr id="58" name="文本框 57"/>
            <p:cNvSpPr txBox="1"/>
            <p:nvPr/>
          </p:nvSpPr>
          <p:spPr>
            <a:xfrm>
              <a:off x="1671973" y="4179178"/>
              <a:ext cx="747377" cy="646331"/>
            </a:xfrm>
            <a:prstGeom prst="rect">
              <a:avLst/>
            </a:prstGeom>
            <a:noFill/>
          </p:spPr>
          <p:txBody>
            <a:bodyPr wrap="square" rtlCol="0">
              <a:spAutoFit/>
            </a:bodyPr>
            <a:lstStyle/>
            <a:p>
              <a:pPr fontAlgn="auto">
                <a:spcBef>
                  <a:spcPts val="0"/>
                </a:spcBef>
                <a:spcAft>
                  <a:spcPts val="0"/>
                </a:spcAft>
                <a:buFontTx/>
                <a:buNone/>
              </a:pPr>
              <a:r>
                <a:rPr lang="en-US" altLang="zh-CN" sz="3600" dirty="0">
                  <a:solidFill>
                    <a:srgbClr val="C00000"/>
                  </a:solidFill>
                  <a:latin typeface="微软雅黑" panose="020B0503020204020204" pitchFamily="34" charset="-122"/>
                  <a:ea typeface="微软雅黑" panose="020B0503020204020204" pitchFamily="34" charset="-122"/>
                </a:rPr>
                <a:t>01</a:t>
              </a:r>
              <a:endParaRPr lang="zh-CN" altLang="en-US" sz="3600" dirty="0">
                <a:solidFill>
                  <a:srgbClr val="C00000"/>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1179879" y="4932333"/>
              <a:ext cx="1731564" cy="677108"/>
            </a:xfrm>
            <a:prstGeom prst="rect">
              <a:avLst/>
            </a:prstGeom>
            <a:noFill/>
          </p:spPr>
          <p:txBody>
            <a:bodyPr wrap="none" rtlCol="0">
              <a:spAutoFit/>
            </a:bodyPr>
            <a:lstStyle/>
            <a:p>
              <a:pPr algn="ctr" fontAlgn="auto">
                <a:spcBef>
                  <a:spcPts val="0"/>
                </a:spcBef>
                <a:spcAft>
                  <a:spcPts val="0"/>
                </a:spcAft>
                <a:buFontTx/>
                <a:buNone/>
              </a:pPr>
              <a:r>
                <a:rPr lang="zh-CN" altLang="en-US" sz="2400" b="1" dirty="0">
                  <a:solidFill>
                    <a:schemeClr val="bg1">
                      <a:lumMod val="75000"/>
                    </a:schemeClr>
                  </a:solidFill>
                  <a:latin typeface="微软雅黑" panose="020B0503020204020204" pitchFamily="34" charset="-122"/>
                  <a:ea typeface="微软雅黑" panose="020B0503020204020204" pitchFamily="34" charset="-122"/>
                </a:rPr>
                <a:t>工作回顾</a:t>
              </a:r>
              <a:endParaRPr lang="en-US" altLang="zh-CN" sz="2400" b="1" dirty="0">
                <a:solidFill>
                  <a:schemeClr val="bg1">
                    <a:lumMod val="75000"/>
                  </a:schemeClr>
                </a:solidFill>
                <a:latin typeface="微软雅黑" panose="020B0503020204020204" pitchFamily="34" charset="-122"/>
                <a:ea typeface="微软雅黑" panose="020B0503020204020204" pitchFamily="34" charset="-122"/>
              </a:endParaRPr>
            </a:p>
            <a:p>
              <a:pPr algn="ctr" fontAlgn="auto">
                <a:spcBef>
                  <a:spcPts val="0"/>
                </a:spcBef>
                <a:spcAft>
                  <a:spcPts val="0"/>
                </a:spcAft>
                <a:buFontTx/>
                <a:buNone/>
              </a:pP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sed</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diam</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nonumy</a:t>
              </a:r>
              <a:endPar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endParaRPr>
            </a:p>
          </p:txBody>
        </p:sp>
      </p:grpSp>
      <p:grpSp>
        <p:nvGrpSpPr>
          <p:cNvPr id="60" name="组合 59"/>
          <p:cNvGrpSpPr/>
          <p:nvPr/>
        </p:nvGrpSpPr>
        <p:grpSpPr>
          <a:xfrm>
            <a:off x="3082335" y="4128662"/>
            <a:ext cx="1731563" cy="1430263"/>
            <a:chOff x="1179879" y="4179178"/>
            <a:chExt cx="1731563" cy="1430263"/>
          </a:xfrm>
        </p:grpSpPr>
        <p:sp>
          <p:nvSpPr>
            <p:cNvPr id="61" name="文本框 60"/>
            <p:cNvSpPr txBox="1"/>
            <p:nvPr/>
          </p:nvSpPr>
          <p:spPr>
            <a:xfrm>
              <a:off x="1671973" y="4179178"/>
              <a:ext cx="747377" cy="646331"/>
            </a:xfrm>
            <a:prstGeom prst="rect">
              <a:avLst/>
            </a:prstGeom>
            <a:noFill/>
          </p:spPr>
          <p:txBody>
            <a:bodyPr wrap="square" rtlCol="0">
              <a:spAutoFit/>
            </a:bodyPr>
            <a:lstStyle/>
            <a:p>
              <a:pPr fontAlgn="auto">
                <a:spcBef>
                  <a:spcPts val="0"/>
                </a:spcBef>
                <a:spcAft>
                  <a:spcPts val="0"/>
                </a:spcAft>
                <a:buFontTx/>
                <a:buNone/>
              </a:pPr>
              <a:r>
                <a:rPr lang="en-US" altLang="zh-CN" sz="3600" dirty="0">
                  <a:solidFill>
                    <a:srgbClr val="C00000"/>
                  </a:solidFill>
                  <a:latin typeface="微软雅黑" panose="020B0503020204020204" pitchFamily="34" charset="-122"/>
                  <a:ea typeface="微软雅黑" panose="020B0503020204020204" pitchFamily="34" charset="-122"/>
                </a:rPr>
                <a:t>02</a:t>
              </a:r>
              <a:endParaRPr lang="zh-CN" altLang="en-US" sz="3600" dirty="0">
                <a:solidFill>
                  <a:srgbClr val="C00000"/>
                </a:solidFill>
                <a:latin typeface="微软雅黑" panose="020B0503020204020204" pitchFamily="34" charset="-122"/>
                <a:ea typeface="微软雅黑" panose="020B0503020204020204" pitchFamily="34" charset="-122"/>
              </a:endParaRPr>
            </a:p>
          </p:txBody>
        </p:sp>
        <p:sp>
          <p:nvSpPr>
            <p:cNvPr id="62" name="文本框 61"/>
            <p:cNvSpPr txBox="1"/>
            <p:nvPr/>
          </p:nvSpPr>
          <p:spPr>
            <a:xfrm>
              <a:off x="1179879" y="4932333"/>
              <a:ext cx="1731563" cy="677108"/>
            </a:xfrm>
            <a:prstGeom prst="rect">
              <a:avLst/>
            </a:prstGeom>
            <a:noFill/>
          </p:spPr>
          <p:txBody>
            <a:bodyPr wrap="none" rtlCol="0">
              <a:spAutoFit/>
            </a:bodyPr>
            <a:lstStyle/>
            <a:p>
              <a:pPr algn="ctr" fontAlgn="auto">
                <a:spcBef>
                  <a:spcPts val="0"/>
                </a:spcBef>
                <a:spcAft>
                  <a:spcPts val="0"/>
                </a:spcAft>
                <a:buFontTx/>
                <a:buNone/>
              </a:pPr>
              <a:r>
                <a:rPr lang="zh-CN" altLang="en-US" sz="2400" b="1" dirty="0">
                  <a:solidFill>
                    <a:schemeClr val="bg1">
                      <a:lumMod val="75000"/>
                    </a:schemeClr>
                  </a:solidFill>
                  <a:latin typeface="微软雅黑" panose="020B0503020204020204" pitchFamily="34" charset="-122"/>
                  <a:ea typeface="微软雅黑" panose="020B0503020204020204" pitchFamily="34" charset="-122"/>
                </a:rPr>
                <a:t>完成情况</a:t>
              </a:r>
              <a:endParaRPr lang="en-US" altLang="zh-CN" sz="2400" b="1" dirty="0">
                <a:solidFill>
                  <a:schemeClr val="bg1">
                    <a:lumMod val="75000"/>
                  </a:schemeClr>
                </a:solidFill>
                <a:latin typeface="微软雅黑" panose="020B0503020204020204" pitchFamily="34" charset="-122"/>
                <a:ea typeface="微软雅黑" panose="020B0503020204020204" pitchFamily="34" charset="-122"/>
              </a:endParaRPr>
            </a:p>
            <a:p>
              <a:pPr algn="ctr" fontAlgn="auto">
                <a:spcBef>
                  <a:spcPts val="0"/>
                </a:spcBef>
                <a:spcAft>
                  <a:spcPts val="0"/>
                </a:spcAft>
                <a:buFontTx/>
                <a:buNone/>
              </a:pP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sed</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diam</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nonumy</a:t>
              </a:r>
              <a:endPar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endParaRPr>
            </a:p>
          </p:txBody>
        </p:sp>
      </p:grpSp>
      <p:grpSp>
        <p:nvGrpSpPr>
          <p:cNvPr id="63" name="组合 62"/>
          <p:cNvGrpSpPr/>
          <p:nvPr/>
        </p:nvGrpSpPr>
        <p:grpSpPr>
          <a:xfrm>
            <a:off x="5240247" y="4128662"/>
            <a:ext cx="1731564" cy="1430263"/>
            <a:chOff x="1179879" y="4179178"/>
            <a:chExt cx="1731564" cy="1430263"/>
          </a:xfrm>
        </p:grpSpPr>
        <p:sp>
          <p:nvSpPr>
            <p:cNvPr id="64" name="文本框 63"/>
            <p:cNvSpPr txBox="1"/>
            <p:nvPr/>
          </p:nvSpPr>
          <p:spPr>
            <a:xfrm>
              <a:off x="1671973" y="4179178"/>
              <a:ext cx="747377" cy="646331"/>
            </a:xfrm>
            <a:prstGeom prst="rect">
              <a:avLst/>
            </a:prstGeom>
            <a:noFill/>
          </p:spPr>
          <p:txBody>
            <a:bodyPr wrap="square" rtlCol="0">
              <a:spAutoFit/>
            </a:bodyPr>
            <a:lstStyle/>
            <a:p>
              <a:pPr fontAlgn="auto">
                <a:spcBef>
                  <a:spcPts val="0"/>
                </a:spcBef>
                <a:spcAft>
                  <a:spcPts val="0"/>
                </a:spcAft>
                <a:buFontTx/>
                <a:buNone/>
              </a:pPr>
              <a:r>
                <a:rPr lang="en-US" altLang="zh-CN" sz="3600" dirty="0">
                  <a:solidFill>
                    <a:srgbClr val="C00000"/>
                  </a:solidFill>
                  <a:latin typeface="微软雅黑" panose="020B0503020204020204" pitchFamily="34" charset="-122"/>
                  <a:ea typeface="微软雅黑" panose="020B0503020204020204" pitchFamily="34" charset="-122"/>
                </a:rPr>
                <a:t>03</a:t>
              </a:r>
              <a:endParaRPr lang="zh-CN" altLang="en-US" sz="3600" dirty="0">
                <a:solidFill>
                  <a:srgbClr val="C00000"/>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1179879" y="4932333"/>
              <a:ext cx="1731564" cy="677108"/>
            </a:xfrm>
            <a:prstGeom prst="rect">
              <a:avLst/>
            </a:prstGeom>
            <a:noFill/>
          </p:spPr>
          <p:txBody>
            <a:bodyPr wrap="none" rtlCol="0">
              <a:spAutoFit/>
            </a:bodyPr>
            <a:lstStyle/>
            <a:p>
              <a:pPr algn="ctr" fontAlgn="auto">
                <a:spcBef>
                  <a:spcPts val="0"/>
                </a:spcBef>
                <a:spcAft>
                  <a:spcPts val="0"/>
                </a:spcAft>
                <a:buFontTx/>
                <a:buNone/>
              </a:pPr>
              <a:r>
                <a:rPr lang="zh-CN" altLang="en-US" sz="2400" b="1" dirty="0">
                  <a:solidFill>
                    <a:schemeClr val="bg1">
                      <a:lumMod val="75000"/>
                    </a:schemeClr>
                  </a:solidFill>
                  <a:latin typeface="微软雅黑" panose="020B0503020204020204" pitchFamily="34" charset="-122"/>
                  <a:ea typeface="微软雅黑" panose="020B0503020204020204" pitchFamily="34" charset="-122"/>
                </a:rPr>
                <a:t>项目展示</a:t>
              </a:r>
              <a:endParaRPr lang="en-US" altLang="zh-CN" sz="2400" b="1" dirty="0">
                <a:solidFill>
                  <a:schemeClr val="bg1">
                    <a:lumMod val="75000"/>
                  </a:schemeClr>
                </a:solidFill>
                <a:latin typeface="微软雅黑" panose="020B0503020204020204" pitchFamily="34" charset="-122"/>
                <a:ea typeface="微软雅黑" panose="020B0503020204020204" pitchFamily="34" charset="-122"/>
              </a:endParaRPr>
            </a:p>
            <a:p>
              <a:pPr algn="ctr" fontAlgn="auto">
                <a:spcBef>
                  <a:spcPts val="0"/>
                </a:spcBef>
                <a:spcAft>
                  <a:spcPts val="0"/>
                </a:spcAft>
                <a:buFontTx/>
                <a:buNone/>
              </a:pP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sed</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diam</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nonumy</a:t>
              </a:r>
              <a:endPar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endParaRPr>
            </a:p>
          </p:txBody>
        </p:sp>
      </p:grpSp>
      <p:grpSp>
        <p:nvGrpSpPr>
          <p:cNvPr id="66" name="组合 65"/>
          <p:cNvGrpSpPr/>
          <p:nvPr/>
        </p:nvGrpSpPr>
        <p:grpSpPr>
          <a:xfrm>
            <a:off x="7398160" y="4128662"/>
            <a:ext cx="1731563" cy="1430263"/>
            <a:chOff x="1179879" y="4179178"/>
            <a:chExt cx="1731563" cy="1430263"/>
          </a:xfrm>
        </p:grpSpPr>
        <p:sp>
          <p:nvSpPr>
            <p:cNvPr id="70" name="文本框 69"/>
            <p:cNvSpPr txBox="1"/>
            <p:nvPr/>
          </p:nvSpPr>
          <p:spPr>
            <a:xfrm>
              <a:off x="1671973" y="4179178"/>
              <a:ext cx="747377" cy="646331"/>
            </a:xfrm>
            <a:prstGeom prst="rect">
              <a:avLst/>
            </a:prstGeom>
            <a:noFill/>
          </p:spPr>
          <p:txBody>
            <a:bodyPr wrap="square" rtlCol="0">
              <a:spAutoFit/>
            </a:bodyPr>
            <a:lstStyle/>
            <a:p>
              <a:pPr fontAlgn="auto">
                <a:spcBef>
                  <a:spcPts val="0"/>
                </a:spcBef>
                <a:spcAft>
                  <a:spcPts val="0"/>
                </a:spcAft>
                <a:buFontTx/>
                <a:buNone/>
              </a:pPr>
              <a:r>
                <a:rPr lang="en-US" altLang="zh-CN" sz="3600" dirty="0">
                  <a:solidFill>
                    <a:srgbClr val="C00000"/>
                  </a:solidFill>
                  <a:latin typeface="微软雅黑" panose="020B0503020204020204" pitchFamily="34" charset="-122"/>
                  <a:ea typeface="微软雅黑" panose="020B0503020204020204" pitchFamily="34" charset="-122"/>
                </a:rPr>
                <a:t>04</a:t>
              </a:r>
              <a:endParaRPr lang="zh-CN" altLang="en-US" sz="3600" dirty="0">
                <a:solidFill>
                  <a:srgbClr val="C00000"/>
                </a:solidFill>
                <a:latin typeface="微软雅黑" panose="020B0503020204020204" pitchFamily="34" charset="-122"/>
                <a:ea typeface="微软雅黑" panose="020B0503020204020204" pitchFamily="34" charset="-122"/>
              </a:endParaRPr>
            </a:p>
          </p:txBody>
        </p:sp>
        <p:sp>
          <p:nvSpPr>
            <p:cNvPr id="71" name="文本框 70"/>
            <p:cNvSpPr txBox="1"/>
            <p:nvPr/>
          </p:nvSpPr>
          <p:spPr>
            <a:xfrm>
              <a:off x="1179879" y="4932333"/>
              <a:ext cx="1731563" cy="677108"/>
            </a:xfrm>
            <a:prstGeom prst="rect">
              <a:avLst/>
            </a:prstGeom>
            <a:noFill/>
          </p:spPr>
          <p:txBody>
            <a:bodyPr wrap="none" rtlCol="0">
              <a:spAutoFit/>
            </a:bodyPr>
            <a:lstStyle/>
            <a:p>
              <a:pPr algn="ctr" fontAlgn="auto">
                <a:spcBef>
                  <a:spcPts val="0"/>
                </a:spcBef>
                <a:spcAft>
                  <a:spcPts val="0"/>
                </a:spcAft>
                <a:buFontTx/>
                <a:buNone/>
              </a:pPr>
              <a:r>
                <a:rPr lang="zh-CN" altLang="en-US" sz="2400" b="1" dirty="0">
                  <a:solidFill>
                    <a:schemeClr val="bg1">
                      <a:lumMod val="75000"/>
                    </a:schemeClr>
                  </a:solidFill>
                  <a:latin typeface="微软雅黑" panose="020B0503020204020204" pitchFamily="34" charset="-122"/>
                  <a:ea typeface="微软雅黑" panose="020B0503020204020204" pitchFamily="34" charset="-122"/>
                </a:rPr>
                <a:t>工作不足</a:t>
              </a:r>
              <a:endParaRPr lang="en-US" altLang="zh-CN" sz="2400" b="1" dirty="0">
                <a:solidFill>
                  <a:schemeClr val="bg1">
                    <a:lumMod val="75000"/>
                  </a:schemeClr>
                </a:solidFill>
                <a:latin typeface="微软雅黑" panose="020B0503020204020204" pitchFamily="34" charset="-122"/>
                <a:ea typeface="微软雅黑" panose="020B0503020204020204" pitchFamily="34" charset="-122"/>
              </a:endParaRPr>
            </a:p>
            <a:p>
              <a:pPr algn="ctr" fontAlgn="auto">
                <a:spcBef>
                  <a:spcPts val="0"/>
                </a:spcBef>
                <a:spcAft>
                  <a:spcPts val="0"/>
                </a:spcAft>
                <a:buFontTx/>
                <a:buNone/>
              </a:pP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sed</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diam</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nonumy</a:t>
              </a:r>
              <a:endPar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endParaRPr>
            </a:p>
          </p:txBody>
        </p:sp>
      </p:grpSp>
      <p:grpSp>
        <p:nvGrpSpPr>
          <p:cNvPr id="72" name="组合 71"/>
          <p:cNvGrpSpPr/>
          <p:nvPr/>
        </p:nvGrpSpPr>
        <p:grpSpPr>
          <a:xfrm>
            <a:off x="9556073" y="4128662"/>
            <a:ext cx="1731564" cy="1430263"/>
            <a:chOff x="1179879" y="4179178"/>
            <a:chExt cx="1731564" cy="1430263"/>
          </a:xfrm>
        </p:grpSpPr>
        <p:sp>
          <p:nvSpPr>
            <p:cNvPr id="73" name="文本框 72"/>
            <p:cNvSpPr txBox="1"/>
            <p:nvPr/>
          </p:nvSpPr>
          <p:spPr>
            <a:xfrm>
              <a:off x="1671973" y="4179178"/>
              <a:ext cx="747377" cy="646331"/>
            </a:xfrm>
            <a:prstGeom prst="rect">
              <a:avLst/>
            </a:prstGeom>
            <a:noFill/>
          </p:spPr>
          <p:txBody>
            <a:bodyPr wrap="square" rtlCol="0">
              <a:spAutoFit/>
            </a:bodyPr>
            <a:lstStyle/>
            <a:p>
              <a:pPr fontAlgn="auto">
                <a:spcBef>
                  <a:spcPts val="0"/>
                </a:spcBef>
                <a:spcAft>
                  <a:spcPts val="0"/>
                </a:spcAft>
                <a:buFontTx/>
                <a:buNone/>
              </a:pPr>
              <a:r>
                <a:rPr lang="en-US" altLang="zh-CN" sz="3600" dirty="0">
                  <a:solidFill>
                    <a:srgbClr val="C00000"/>
                  </a:solidFill>
                  <a:latin typeface="微软雅黑" panose="020B0503020204020204" pitchFamily="34" charset="-122"/>
                  <a:ea typeface="微软雅黑" panose="020B0503020204020204" pitchFamily="34" charset="-122"/>
                </a:rPr>
                <a:t>05</a:t>
              </a:r>
              <a:endParaRPr lang="zh-CN" altLang="en-US" sz="3600" dirty="0">
                <a:solidFill>
                  <a:srgbClr val="C00000"/>
                </a:solidFill>
                <a:latin typeface="微软雅黑" panose="020B0503020204020204" pitchFamily="34" charset="-122"/>
                <a:ea typeface="微软雅黑" panose="020B0503020204020204" pitchFamily="34" charset="-122"/>
              </a:endParaRPr>
            </a:p>
          </p:txBody>
        </p:sp>
        <p:sp>
          <p:nvSpPr>
            <p:cNvPr id="74" name="文本框 73"/>
            <p:cNvSpPr txBox="1"/>
            <p:nvPr/>
          </p:nvSpPr>
          <p:spPr>
            <a:xfrm>
              <a:off x="1179879" y="4932333"/>
              <a:ext cx="1731564" cy="677108"/>
            </a:xfrm>
            <a:prstGeom prst="rect">
              <a:avLst/>
            </a:prstGeom>
            <a:noFill/>
          </p:spPr>
          <p:txBody>
            <a:bodyPr wrap="none" rtlCol="0">
              <a:spAutoFit/>
            </a:bodyPr>
            <a:lstStyle/>
            <a:p>
              <a:pPr algn="ctr" fontAlgn="auto">
                <a:spcBef>
                  <a:spcPts val="0"/>
                </a:spcBef>
                <a:spcAft>
                  <a:spcPts val="0"/>
                </a:spcAft>
                <a:buFontTx/>
                <a:buNone/>
              </a:pPr>
              <a:r>
                <a:rPr lang="zh-CN" altLang="en-US" sz="2400" b="1" dirty="0">
                  <a:solidFill>
                    <a:schemeClr val="bg1">
                      <a:lumMod val="75000"/>
                    </a:schemeClr>
                  </a:solidFill>
                  <a:latin typeface="微软雅黑" panose="020B0503020204020204" pitchFamily="34" charset="-122"/>
                  <a:ea typeface="微软雅黑" panose="020B0503020204020204" pitchFamily="34" charset="-122"/>
                </a:rPr>
                <a:t>未来计划</a:t>
              </a:r>
              <a:endParaRPr lang="en-US" altLang="zh-CN" sz="2400" b="1" dirty="0">
                <a:solidFill>
                  <a:schemeClr val="bg1">
                    <a:lumMod val="75000"/>
                  </a:schemeClr>
                </a:solidFill>
                <a:latin typeface="微软雅黑" panose="020B0503020204020204" pitchFamily="34" charset="-122"/>
                <a:ea typeface="微软雅黑" panose="020B0503020204020204" pitchFamily="34" charset="-122"/>
              </a:endParaRPr>
            </a:p>
            <a:p>
              <a:pPr algn="ctr" fontAlgn="auto">
                <a:spcBef>
                  <a:spcPts val="0"/>
                </a:spcBef>
                <a:spcAft>
                  <a:spcPts val="0"/>
                </a:spcAft>
                <a:buFontTx/>
                <a:buNone/>
              </a:pP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sed</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diam</a:t>
              </a:r>
              <a:r>
                <a:rPr lang="en-US" altLang="zh-CN"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 </a:t>
              </a:r>
              <a:r>
                <a:rPr lang="en-US" altLang="zh-CN" sz="1400" dirty="0" err="1">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rPr>
                <a:t>nonumy</a:t>
              </a:r>
              <a:endPar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cs typeface="Segoe UI Semilight" panose="020B0402040204020203" pitchFamily="34" charset="0"/>
              </a:endParaRPr>
            </a:p>
          </p:txBody>
        </p:sp>
      </p:grpSp>
      <p:cxnSp>
        <p:nvCxnSpPr>
          <p:cNvPr id="78" name="直接连接符 77"/>
          <p:cNvCxnSpPr/>
          <p:nvPr/>
        </p:nvCxnSpPr>
        <p:spPr>
          <a:xfrm>
            <a:off x="2498271" y="3559629"/>
            <a:ext cx="7057802" cy="0"/>
          </a:xfrm>
          <a:prstGeom prst="line">
            <a:avLst/>
          </a:prstGeom>
          <a:noFill/>
          <a:ln w="19050" cap="flat" cmpd="sng" algn="ctr">
            <a:solidFill>
              <a:sysClr val="window" lastClr="FFFFFF">
                <a:lumMod val="75000"/>
              </a:sysClr>
            </a:solidFill>
            <a:prstDash val="solid"/>
            <a:miter lim="800000"/>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ppt_x"/>
                                          </p:val>
                                        </p:tav>
                                        <p:tav tm="100000">
                                          <p:val>
                                            <p:strVal val="#ppt_x"/>
                                          </p:val>
                                        </p:tav>
                                      </p:tavLst>
                                    </p:anim>
                                    <p:anim calcmode="lin" valueType="num">
                                      <p:cBhvr additive="base">
                                        <p:cTn id="8" dur="500" fill="hold"/>
                                        <p:tgtEl>
                                          <p:spTgt spid="55"/>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16" presetClass="entr" presetSubtype="21" fill="hold" nodeType="after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barn(inVertical)">
                                      <p:cBhvr>
                                        <p:cTn id="16" dur="500"/>
                                        <p:tgtEl>
                                          <p:spTgt spid="78"/>
                                        </p:tgtEl>
                                      </p:cBhvr>
                                    </p:animEffect>
                                  </p:childTnLst>
                                </p:cTn>
                              </p:par>
                              <p:par>
                                <p:cTn id="17" presetID="42" presetClass="entr" presetSubtype="0" fill="hold" nodeType="with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fade">
                                      <p:cBhvr>
                                        <p:cTn id="19" dur="1000"/>
                                        <p:tgtEl>
                                          <p:spTgt spid="57"/>
                                        </p:tgtEl>
                                      </p:cBhvr>
                                    </p:animEffect>
                                    <p:anim calcmode="lin" valueType="num">
                                      <p:cBhvr>
                                        <p:cTn id="20" dur="1000" fill="hold"/>
                                        <p:tgtEl>
                                          <p:spTgt spid="57"/>
                                        </p:tgtEl>
                                        <p:attrNameLst>
                                          <p:attrName>ppt_x</p:attrName>
                                        </p:attrNameLst>
                                      </p:cBhvr>
                                      <p:tavLst>
                                        <p:tav tm="0">
                                          <p:val>
                                            <p:strVal val="#ppt_x"/>
                                          </p:val>
                                        </p:tav>
                                        <p:tav tm="100000">
                                          <p:val>
                                            <p:strVal val="#ppt_x"/>
                                          </p:val>
                                        </p:tav>
                                      </p:tavLst>
                                    </p:anim>
                                    <p:anim calcmode="lin" valueType="num">
                                      <p:cBhvr>
                                        <p:cTn id="21" dur="1000" fill="hold"/>
                                        <p:tgtEl>
                                          <p:spTgt spid="57"/>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1000"/>
                                        <p:tgtEl>
                                          <p:spTgt spid="60"/>
                                        </p:tgtEl>
                                      </p:cBhvr>
                                    </p:animEffect>
                                    <p:anim calcmode="lin" valueType="num">
                                      <p:cBhvr>
                                        <p:cTn id="26" dur="1000" fill="hold"/>
                                        <p:tgtEl>
                                          <p:spTgt spid="60"/>
                                        </p:tgtEl>
                                        <p:attrNameLst>
                                          <p:attrName>ppt_x</p:attrName>
                                        </p:attrNameLst>
                                      </p:cBhvr>
                                      <p:tavLst>
                                        <p:tav tm="0">
                                          <p:val>
                                            <p:strVal val="#ppt_x"/>
                                          </p:val>
                                        </p:tav>
                                        <p:tav tm="100000">
                                          <p:val>
                                            <p:strVal val="#ppt_x"/>
                                          </p:val>
                                        </p:tav>
                                      </p:tavLst>
                                    </p:anim>
                                    <p:anim calcmode="lin" valueType="num">
                                      <p:cBhvr>
                                        <p:cTn id="27" dur="1000" fill="hold"/>
                                        <p:tgtEl>
                                          <p:spTgt spid="60"/>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1000"/>
                                        <p:tgtEl>
                                          <p:spTgt spid="63"/>
                                        </p:tgtEl>
                                      </p:cBhvr>
                                    </p:animEffect>
                                    <p:anim calcmode="lin" valueType="num">
                                      <p:cBhvr>
                                        <p:cTn id="32" dur="1000" fill="hold"/>
                                        <p:tgtEl>
                                          <p:spTgt spid="63"/>
                                        </p:tgtEl>
                                        <p:attrNameLst>
                                          <p:attrName>ppt_x</p:attrName>
                                        </p:attrNameLst>
                                      </p:cBhvr>
                                      <p:tavLst>
                                        <p:tav tm="0">
                                          <p:val>
                                            <p:strVal val="#ppt_x"/>
                                          </p:val>
                                        </p:tav>
                                        <p:tav tm="100000">
                                          <p:val>
                                            <p:strVal val="#ppt_x"/>
                                          </p:val>
                                        </p:tav>
                                      </p:tavLst>
                                    </p:anim>
                                    <p:anim calcmode="lin" valueType="num">
                                      <p:cBhvr>
                                        <p:cTn id="33" dur="1000" fill="hold"/>
                                        <p:tgtEl>
                                          <p:spTgt spid="63"/>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1000"/>
                                        <p:tgtEl>
                                          <p:spTgt spid="66"/>
                                        </p:tgtEl>
                                      </p:cBhvr>
                                    </p:animEffect>
                                    <p:anim calcmode="lin" valueType="num">
                                      <p:cBhvr>
                                        <p:cTn id="38" dur="1000" fill="hold"/>
                                        <p:tgtEl>
                                          <p:spTgt spid="66"/>
                                        </p:tgtEl>
                                        <p:attrNameLst>
                                          <p:attrName>ppt_x</p:attrName>
                                        </p:attrNameLst>
                                      </p:cBhvr>
                                      <p:tavLst>
                                        <p:tav tm="0">
                                          <p:val>
                                            <p:strVal val="#ppt_x"/>
                                          </p:val>
                                        </p:tav>
                                        <p:tav tm="100000">
                                          <p:val>
                                            <p:strVal val="#ppt_x"/>
                                          </p:val>
                                        </p:tav>
                                      </p:tavLst>
                                    </p:anim>
                                    <p:anim calcmode="lin" valueType="num">
                                      <p:cBhvr>
                                        <p:cTn id="39" dur="10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72"/>
                                        </p:tgtEl>
                                        <p:attrNameLst>
                                          <p:attrName>style.visibility</p:attrName>
                                        </p:attrNameLst>
                                      </p:cBhvr>
                                      <p:to>
                                        <p:strVal val="visible"/>
                                      </p:to>
                                    </p:set>
                                    <p:animEffect transition="in" filter="fade">
                                      <p:cBhvr>
                                        <p:cTn id="43" dur="1000"/>
                                        <p:tgtEl>
                                          <p:spTgt spid="72"/>
                                        </p:tgtEl>
                                      </p:cBhvr>
                                    </p:animEffect>
                                    <p:anim calcmode="lin" valueType="num">
                                      <p:cBhvr>
                                        <p:cTn id="44" dur="1000" fill="hold"/>
                                        <p:tgtEl>
                                          <p:spTgt spid="72"/>
                                        </p:tgtEl>
                                        <p:attrNameLst>
                                          <p:attrName>ppt_x</p:attrName>
                                        </p:attrNameLst>
                                      </p:cBhvr>
                                      <p:tavLst>
                                        <p:tav tm="0">
                                          <p:val>
                                            <p:strVal val="#ppt_x"/>
                                          </p:val>
                                        </p:tav>
                                        <p:tav tm="100000">
                                          <p:val>
                                            <p:strVal val="#ppt_x"/>
                                          </p:val>
                                        </p:tav>
                                      </p:tavLst>
                                    </p:anim>
                                    <p:anim calcmode="lin" valueType="num">
                                      <p:cBhvr>
                                        <p:cTn id="45" dur="1000" fill="hold"/>
                                        <p:tgtEl>
                                          <p:spTgt spid="72"/>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55" grpId="0"/>
      <p:bldP spid="5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extBox 6"/>
          <p:cNvSpPr txBox="1"/>
          <p:nvPr/>
        </p:nvSpPr>
        <p:spPr>
          <a:xfrm>
            <a:off x="6387207" y="2180624"/>
            <a:ext cx="4032448" cy="461665"/>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200" dirty="0"/>
              <a:t>添加您的关键性描述文字说明添加您的关键性描述文字说明添加您的关键性描述文字说明添加说明</a:t>
            </a:r>
            <a:endParaRPr lang="en-US" altLang="zh-CN" sz="1200" dirty="0"/>
          </a:p>
        </p:txBody>
      </p:sp>
      <p:sp>
        <p:nvSpPr>
          <p:cNvPr id="6" name="TextBox 7"/>
          <p:cNvSpPr txBox="1"/>
          <p:nvPr/>
        </p:nvSpPr>
        <p:spPr>
          <a:xfrm>
            <a:off x="6387207" y="2990956"/>
            <a:ext cx="4017415" cy="461665"/>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200" dirty="0"/>
              <a:t>添加您的关键性描述文字说明添加您的关键性描述文字说明添加您的关键性描述文字说明添加说明</a:t>
            </a:r>
            <a:endParaRPr lang="en-US" altLang="zh-CN" sz="1200" dirty="0"/>
          </a:p>
        </p:txBody>
      </p:sp>
      <p:sp>
        <p:nvSpPr>
          <p:cNvPr id="7" name="Oval 10"/>
          <p:cNvSpPr>
            <a:spLocks noChangeArrowheads="1"/>
          </p:cNvSpPr>
          <p:nvPr/>
        </p:nvSpPr>
        <p:spPr bwMode="auto">
          <a:xfrm>
            <a:off x="5778382" y="2180624"/>
            <a:ext cx="463458" cy="463458"/>
          </a:xfrm>
          <a:prstGeom prst="ellipse">
            <a:avLst/>
          </a:prstGeom>
          <a:solidFill>
            <a:srgbClr val="C00000"/>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微软雅黑" panose="020B0503020204020204" pitchFamily="34" charset="-122"/>
                <a:ea typeface="微软雅黑" panose="020B0503020204020204" pitchFamily="34" charset="-122"/>
              </a:rPr>
              <a:t>1</a:t>
            </a:r>
            <a:endParaRPr lang="zh-CN" altLang="en-US" dirty="0">
              <a:solidFill>
                <a:srgbClr val="F8F8F8"/>
              </a:solidFill>
              <a:latin typeface="微软雅黑" panose="020B0503020204020204" pitchFamily="34" charset="-122"/>
              <a:ea typeface="微软雅黑" panose="020B0503020204020204" pitchFamily="34" charset="-122"/>
            </a:endParaRPr>
          </a:p>
        </p:txBody>
      </p:sp>
      <p:sp>
        <p:nvSpPr>
          <p:cNvPr id="8" name="Oval 13"/>
          <p:cNvSpPr>
            <a:spLocks noChangeArrowheads="1"/>
          </p:cNvSpPr>
          <p:nvPr/>
        </p:nvSpPr>
        <p:spPr bwMode="auto">
          <a:xfrm>
            <a:off x="5778475" y="2990359"/>
            <a:ext cx="464716" cy="463458"/>
          </a:xfrm>
          <a:prstGeom prst="ellipse">
            <a:avLst/>
          </a:prstGeom>
          <a:solidFill>
            <a:srgbClr val="433D3C"/>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微软雅黑" panose="020B0503020204020204" pitchFamily="34" charset="-122"/>
                <a:ea typeface="微软雅黑" panose="020B0503020204020204" pitchFamily="34" charset="-122"/>
              </a:rPr>
              <a:t>2</a:t>
            </a:r>
            <a:endParaRPr lang="zh-CN" altLang="en-US" dirty="0">
              <a:solidFill>
                <a:srgbClr val="F8F8F8"/>
              </a:solidFill>
              <a:latin typeface="微软雅黑" panose="020B0503020204020204" pitchFamily="34" charset="-122"/>
              <a:ea typeface="微软雅黑" panose="020B0503020204020204" pitchFamily="34" charset="-122"/>
            </a:endParaRPr>
          </a:p>
        </p:txBody>
      </p:sp>
      <p:sp>
        <p:nvSpPr>
          <p:cNvPr id="9" name="TextBox 10"/>
          <p:cNvSpPr txBox="1"/>
          <p:nvPr/>
        </p:nvSpPr>
        <p:spPr>
          <a:xfrm>
            <a:off x="6387207" y="3801288"/>
            <a:ext cx="4017415" cy="461665"/>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200" dirty="0"/>
              <a:t>添加您的关键性描述文字说明添加您的关键性描述文字说明添加您的关键性描述文字说明添加说明</a:t>
            </a:r>
            <a:endParaRPr lang="en-US" altLang="zh-CN" sz="1200" dirty="0"/>
          </a:p>
        </p:txBody>
      </p:sp>
      <p:sp>
        <p:nvSpPr>
          <p:cNvPr id="10" name="Oval 13"/>
          <p:cNvSpPr>
            <a:spLocks noChangeArrowheads="1"/>
          </p:cNvSpPr>
          <p:nvPr/>
        </p:nvSpPr>
        <p:spPr bwMode="auto">
          <a:xfrm>
            <a:off x="5778475" y="3800094"/>
            <a:ext cx="464716" cy="463458"/>
          </a:xfrm>
          <a:prstGeom prst="ellipse">
            <a:avLst/>
          </a:prstGeom>
          <a:solidFill>
            <a:srgbClr val="C00000"/>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微软雅黑" panose="020B0503020204020204" pitchFamily="34" charset="-122"/>
                <a:ea typeface="微软雅黑" panose="020B0503020204020204" pitchFamily="34" charset="-122"/>
              </a:rPr>
              <a:t>3</a:t>
            </a:r>
            <a:endParaRPr lang="zh-CN" altLang="en-US" dirty="0">
              <a:solidFill>
                <a:srgbClr val="F8F8F8"/>
              </a:solidFill>
              <a:latin typeface="微软雅黑" panose="020B0503020204020204" pitchFamily="34" charset="-122"/>
              <a:ea typeface="微软雅黑" panose="020B0503020204020204" pitchFamily="34" charset="-122"/>
            </a:endParaRPr>
          </a:p>
        </p:txBody>
      </p:sp>
      <p:sp>
        <p:nvSpPr>
          <p:cNvPr id="11" name="TextBox 12"/>
          <p:cNvSpPr txBox="1"/>
          <p:nvPr/>
        </p:nvSpPr>
        <p:spPr>
          <a:xfrm>
            <a:off x="6387207" y="4611621"/>
            <a:ext cx="4017415" cy="461665"/>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200" dirty="0"/>
              <a:t>添加您的关键性描述文字说明添加您的关键性描述文字说明添加您的关键性描述文字说明添加说明</a:t>
            </a:r>
            <a:endParaRPr lang="en-US" altLang="zh-CN" sz="1200" dirty="0"/>
          </a:p>
        </p:txBody>
      </p:sp>
      <p:sp>
        <p:nvSpPr>
          <p:cNvPr id="12" name="Oval 13"/>
          <p:cNvSpPr>
            <a:spLocks noChangeArrowheads="1"/>
          </p:cNvSpPr>
          <p:nvPr/>
        </p:nvSpPr>
        <p:spPr bwMode="auto">
          <a:xfrm>
            <a:off x="5778475" y="4609828"/>
            <a:ext cx="464716" cy="463458"/>
          </a:xfrm>
          <a:prstGeom prst="ellipse">
            <a:avLst/>
          </a:prstGeom>
          <a:solidFill>
            <a:srgbClr val="433D3C"/>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微软雅黑" panose="020B0503020204020204" pitchFamily="34" charset="-122"/>
                <a:ea typeface="微软雅黑" panose="020B0503020204020204" pitchFamily="34" charset="-122"/>
              </a:rPr>
              <a:t>4</a:t>
            </a:r>
            <a:endParaRPr lang="zh-CN" altLang="en-US" dirty="0">
              <a:solidFill>
                <a:srgbClr val="F8F8F8"/>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698117" y="2264974"/>
            <a:ext cx="3248930" cy="3252258"/>
            <a:chOff x="-246099" y="1802240"/>
            <a:chExt cx="4354235" cy="4358695"/>
          </a:xfrm>
        </p:grpSpPr>
        <p:sp>
          <p:nvSpPr>
            <p:cNvPr id="18" name="Freeform 5"/>
            <p:cNvSpPr>
              <a:spLocks noEditPoints="1"/>
            </p:cNvSpPr>
            <p:nvPr/>
          </p:nvSpPr>
          <p:spPr bwMode="auto">
            <a:xfrm rot="925172">
              <a:off x="-246099" y="1802240"/>
              <a:ext cx="4354235" cy="4358695"/>
            </a:xfrm>
            <a:custGeom>
              <a:avLst/>
              <a:gdLst>
                <a:gd name="T0" fmla="*/ 50 w 4280"/>
                <a:gd name="T1" fmla="*/ 3831 h 4280"/>
                <a:gd name="T2" fmla="*/ 59 w 4280"/>
                <a:gd name="T3" fmla="*/ 4021 h 4280"/>
                <a:gd name="T4" fmla="*/ 259 w 4280"/>
                <a:gd name="T5" fmla="*/ 4221 h 4280"/>
                <a:gd name="T6" fmla="*/ 449 w 4280"/>
                <a:gd name="T7" fmla="*/ 4230 h 4280"/>
                <a:gd name="T8" fmla="*/ 1047 w 4280"/>
                <a:gd name="T9" fmla="*/ 3632 h 4280"/>
                <a:gd name="T10" fmla="*/ 1038 w 4280"/>
                <a:gd name="T11" fmla="*/ 3443 h 4280"/>
                <a:gd name="T12" fmla="*/ 837 w 4280"/>
                <a:gd name="T13" fmla="*/ 3242 h 4280"/>
                <a:gd name="T14" fmla="*/ 648 w 4280"/>
                <a:gd name="T15" fmla="*/ 3233 h 4280"/>
                <a:gd name="T16" fmla="*/ 50 w 4280"/>
                <a:gd name="T17" fmla="*/ 3831 h 4280"/>
                <a:gd name="T18" fmla="*/ 2717 w 4280"/>
                <a:gd name="T19" fmla="*/ 3126 h 4280"/>
                <a:gd name="T20" fmla="*/ 3822 w 4280"/>
                <a:gd name="T21" fmla="*/ 2669 h 4280"/>
                <a:gd name="T22" fmla="*/ 4280 w 4280"/>
                <a:gd name="T23" fmla="*/ 1563 h 4280"/>
                <a:gd name="T24" fmla="*/ 3822 w 4280"/>
                <a:gd name="T25" fmla="*/ 458 h 4280"/>
                <a:gd name="T26" fmla="*/ 2717 w 4280"/>
                <a:gd name="T27" fmla="*/ 0 h 4280"/>
                <a:gd name="T28" fmla="*/ 1611 w 4280"/>
                <a:gd name="T29" fmla="*/ 458 h 4280"/>
                <a:gd name="T30" fmla="*/ 1417 w 4280"/>
                <a:gd name="T31" fmla="*/ 2431 h 4280"/>
                <a:gd name="T32" fmla="*/ 1369 w 4280"/>
                <a:gd name="T33" fmla="*/ 2462 h 4280"/>
                <a:gd name="T34" fmla="*/ 1360 w 4280"/>
                <a:gd name="T35" fmla="*/ 2472 h 4280"/>
                <a:gd name="T36" fmla="*/ 1360 w 4280"/>
                <a:gd name="T37" fmla="*/ 2670 h 4280"/>
                <a:gd name="T38" fmla="*/ 1610 w 4280"/>
                <a:gd name="T39" fmla="*/ 2920 h 4280"/>
                <a:gd name="T40" fmla="*/ 1808 w 4280"/>
                <a:gd name="T41" fmla="*/ 2920 h 4280"/>
                <a:gd name="T42" fmla="*/ 1818 w 4280"/>
                <a:gd name="T43" fmla="*/ 2911 h 4280"/>
                <a:gd name="T44" fmla="*/ 1849 w 4280"/>
                <a:gd name="T45" fmla="*/ 2864 h 4280"/>
                <a:gd name="T46" fmla="*/ 2717 w 4280"/>
                <a:gd name="T47" fmla="*/ 3126 h 4280"/>
                <a:gd name="T48" fmla="*/ 2717 w 4280"/>
                <a:gd name="T49" fmla="*/ 291 h 4280"/>
                <a:gd name="T50" fmla="*/ 3617 w 4280"/>
                <a:gd name="T51" fmla="*/ 663 h 4280"/>
                <a:gd name="T52" fmla="*/ 3989 w 4280"/>
                <a:gd name="T53" fmla="*/ 1563 h 4280"/>
                <a:gd name="T54" fmla="*/ 3617 w 4280"/>
                <a:gd name="T55" fmla="*/ 2463 h 4280"/>
                <a:gd name="T56" fmla="*/ 2717 w 4280"/>
                <a:gd name="T57" fmla="*/ 2836 h 4280"/>
                <a:gd name="T58" fmla="*/ 1817 w 4280"/>
                <a:gd name="T59" fmla="*/ 2463 h 4280"/>
                <a:gd name="T60" fmla="*/ 1817 w 4280"/>
                <a:gd name="T61" fmla="*/ 663 h 4280"/>
                <a:gd name="T62" fmla="*/ 2717 w 4280"/>
                <a:gd name="T63" fmla="*/ 291 h 4280"/>
                <a:gd name="T64" fmla="*/ 1036 w 4280"/>
                <a:gd name="T65" fmla="*/ 2894 h 4280"/>
                <a:gd name="T66" fmla="*/ 1036 w 4280"/>
                <a:gd name="T67" fmla="*/ 3244 h 4280"/>
                <a:gd name="T68" fmla="*/ 1386 w 4280"/>
                <a:gd name="T69" fmla="*/ 3244 h 4280"/>
                <a:gd name="T70" fmla="*/ 1386 w 4280"/>
                <a:gd name="T71" fmla="*/ 2894 h 4280"/>
                <a:gd name="T72" fmla="*/ 1036 w 4280"/>
                <a:gd name="T73" fmla="*/ 2894 h 4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80" h="4280">
                  <a:moveTo>
                    <a:pt x="50" y="3831"/>
                  </a:moveTo>
                  <a:cubicBezTo>
                    <a:pt x="0" y="3881"/>
                    <a:pt x="4" y="3966"/>
                    <a:pt x="59" y="4021"/>
                  </a:cubicBezTo>
                  <a:lnTo>
                    <a:pt x="259" y="4221"/>
                  </a:lnTo>
                  <a:cubicBezTo>
                    <a:pt x="314" y="4276"/>
                    <a:pt x="399" y="4280"/>
                    <a:pt x="449" y="4230"/>
                  </a:cubicBezTo>
                  <a:lnTo>
                    <a:pt x="1047" y="3632"/>
                  </a:lnTo>
                  <a:cubicBezTo>
                    <a:pt x="1096" y="3583"/>
                    <a:pt x="1092" y="3498"/>
                    <a:pt x="1038" y="3443"/>
                  </a:cubicBezTo>
                  <a:lnTo>
                    <a:pt x="837" y="3242"/>
                  </a:lnTo>
                  <a:cubicBezTo>
                    <a:pt x="782" y="3188"/>
                    <a:pt x="697" y="3184"/>
                    <a:pt x="648" y="3233"/>
                  </a:cubicBezTo>
                  <a:lnTo>
                    <a:pt x="50" y="3831"/>
                  </a:lnTo>
                  <a:close/>
                  <a:moveTo>
                    <a:pt x="2717" y="3126"/>
                  </a:moveTo>
                  <a:cubicBezTo>
                    <a:pt x="3134" y="3126"/>
                    <a:pt x="3527" y="2964"/>
                    <a:pt x="3822" y="2669"/>
                  </a:cubicBezTo>
                  <a:cubicBezTo>
                    <a:pt x="4117" y="2373"/>
                    <a:pt x="4280" y="1981"/>
                    <a:pt x="4280" y="1563"/>
                  </a:cubicBezTo>
                  <a:cubicBezTo>
                    <a:pt x="4280" y="1146"/>
                    <a:pt x="4117" y="753"/>
                    <a:pt x="3822" y="458"/>
                  </a:cubicBezTo>
                  <a:cubicBezTo>
                    <a:pt x="3527" y="163"/>
                    <a:pt x="3134" y="0"/>
                    <a:pt x="2717" y="0"/>
                  </a:cubicBezTo>
                  <a:cubicBezTo>
                    <a:pt x="2299" y="0"/>
                    <a:pt x="1907" y="163"/>
                    <a:pt x="1611" y="458"/>
                  </a:cubicBezTo>
                  <a:cubicBezTo>
                    <a:pt x="1076" y="993"/>
                    <a:pt x="1011" y="1824"/>
                    <a:pt x="1417" y="2431"/>
                  </a:cubicBezTo>
                  <a:cubicBezTo>
                    <a:pt x="1399" y="2438"/>
                    <a:pt x="1383" y="2448"/>
                    <a:pt x="1369" y="2462"/>
                  </a:cubicBezTo>
                  <a:lnTo>
                    <a:pt x="1360" y="2472"/>
                  </a:lnTo>
                  <a:cubicBezTo>
                    <a:pt x="1305" y="2526"/>
                    <a:pt x="1305" y="2615"/>
                    <a:pt x="1360" y="2670"/>
                  </a:cubicBezTo>
                  <a:lnTo>
                    <a:pt x="1610" y="2920"/>
                  </a:lnTo>
                  <a:cubicBezTo>
                    <a:pt x="1665" y="2975"/>
                    <a:pt x="1754" y="2975"/>
                    <a:pt x="1808" y="2920"/>
                  </a:cubicBezTo>
                  <a:lnTo>
                    <a:pt x="1818" y="2911"/>
                  </a:lnTo>
                  <a:cubicBezTo>
                    <a:pt x="1832" y="2897"/>
                    <a:pt x="1842" y="2881"/>
                    <a:pt x="1849" y="2864"/>
                  </a:cubicBezTo>
                  <a:cubicBezTo>
                    <a:pt x="2104" y="3035"/>
                    <a:pt x="2403" y="3126"/>
                    <a:pt x="2717" y="3126"/>
                  </a:cubicBezTo>
                  <a:close/>
                  <a:moveTo>
                    <a:pt x="2717" y="291"/>
                  </a:moveTo>
                  <a:cubicBezTo>
                    <a:pt x="3057" y="291"/>
                    <a:pt x="3376" y="423"/>
                    <a:pt x="3617" y="663"/>
                  </a:cubicBezTo>
                  <a:cubicBezTo>
                    <a:pt x="3857" y="904"/>
                    <a:pt x="3989" y="1223"/>
                    <a:pt x="3989" y="1563"/>
                  </a:cubicBezTo>
                  <a:cubicBezTo>
                    <a:pt x="3989" y="1903"/>
                    <a:pt x="3857" y="2223"/>
                    <a:pt x="3617" y="2463"/>
                  </a:cubicBezTo>
                  <a:cubicBezTo>
                    <a:pt x="3376" y="2703"/>
                    <a:pt x="3057" y="2836"/>
                    <a:pt x="2717" y="2836"/>
                  </a:cubicBezTo>
                  <a:cubicBezTo>
                    <a:pt x="2377" y="2836"/>
                    <a:pt x="2057" y="2703"/>
                    <a:pt x="1817" y="2463"/>
                  </a:cubicBezTo>
                  <a:cubicBezTo>
                    <a:pt x="1321" y="1967"/>
                    <a:pt x="1321" y="1160"/>
                    <a:pt x="1817" y="663"/>
                  </a:cubicBezTo>
                  <a:cubicBezTo>
                    <a:pt x="2057" y="423"/>
                    <a:pt x="2377" y="291"/>
                    <a:pt x="2717" y="291"/>
                  </a:cubicBezTo>
                  <a:close/>
                  <a:moveTo>
                    <a:pt x="1036" y="2894"/>
                  </a:moveTo>
                  <a:cubicBezTo>
                    <a:pt x="940" y="2991"/>
                    <a:pt x="940" y="3147"/>
                    <a:pt x="1036" y="3244"/>
                  </a:cubicBezTo>
                  <a:cubicBezTo>
                    <a:pt x="1133" y="3340"/>
                    <a:pt x="1289" y="3340"/>
                    <a:pt x="1386" y="3244"/>
                  </a:cubicBezTo>
                  <a:cubicBezTo>
                    <a:pt x="1482" y="3147"/>
                    <a:pt x="1482" y="2991"/>
                    <a:pt x="1386" y="2894"/>
                  </a:cubicBezTo>
                  <a:cubicBezTo>
                    <a:pt x="1289" y="2798"/>
                    <a:pt x="1133" y="2798"/>
                    <a:pt x="1036" y="2894"/>
                  </a:cubicBezTo>
                  <a:close/>
                </a:path>
              </a:pathLst>
            </a:cu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19" name="Freeform 26"/>
            <p:cNvSpPr>
              <a:spLocks noEditPoints="1"/>
            </p:cNvSpPr>
            <p:nvPr/>
          </p:nvSpPr>
          <p:spPr bwMode="auto">
            <a:xfrm>
              <a:off x="1879144" y="2752533"/>
              <a:ext cx="1633000" cy="1516358"/>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grpSp>
      <p:grpSp>
        <p:nvGrpSpPr>
          <p:cNvPr id="20" name="组合 19"/>
          <p:cNvGrpSpPr/>
          <p:nvPr/>
        </p:nvGrpSpPr>
        <p:grpSpPr>
          <a:xfrm>
            <a:off x="791350" y="858778"/>
            <a:ext cx="2067465" cy="553998"/>
            <a:chOff x="791350" y="858778"/>
            <a:chExt cx="2067465" cy="553998"/>
          </a:xfrm>
        </p:grpSpPr>
        <p:sp>
          <p:nvSpPr>
            <p:cNvPr id="21"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4" name="文本框 23"/>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0" grpId="0" animBg="1"/>
      <p:bldP spid="11" grpId="0"/>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 name="组合 3"/>
          <p:cNvGrpSpPr/>
          <p:nvPr/>
        </p:nvGrpSpPr>
        <p:grpSpPr>
          <a:xfrm>
            <a:off x="1706687" y="2061912"/>
            <a:ext cx="4217953" cy="3743352"/>
            <a:chOff x="1706687" y="2061912"/>
            <a:chExt cx="4217953" cy="3743352"/>
          </a:xfrm>
        </p:grpSpPr>
        <p:sp>
          <p:nvSpPr>
            <p:cNvPr id="15" name="矩形 14"/>
            <p:cNvSpPr/>
            <p:nvPr/>
          </p:nvSpPr>
          <p:spPr bwMode="auto">
            <a:xfrm>
              <a:off x="1706687" y="2190078"/>
              <a:ext cx="4217953" cy="3615186"/>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sz="1200">
                <a:solidFill>
                  <a:schemeClr val="bg1"/>
                </a:solidFill>
              </a:endParaRPr>
            </a:p>
          </p:txBody>
        </p:sp>
        <p:sp>
          <p:nvSpPr>
            <p:cNvPr id="17" name="Freeform 6"/>
            <p:cNvSpPr/>
            <p:nvPr/>
          </p:nvSpPr>
          <p:spPr bwMode="auto">
            <a:xfrm>
              <a:off x="1965587" y="2061912"/>
              <a:ext cx="3562213" cy="127898"/>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solidFill>
                  <a:schemeClr val="bg2"/>
                </a:solidFill>
              </a:endParaRPr>
            </a:p>
          </p:txBody>
        </p:sp>
        <p:sp>
          <p:nvSpPr>
            <p:cNvPr id="18" name="Freeform 7"/>
            <p:cNvSpPr/>
            <p:nvPr/>
          </p:nvSpPr>
          <p:spPr bwMode="auto">
            <a:xfrm>
              <a:off x="2203505" y="2061912"/>
              <a:ext cx="3097148" cy="745630"/>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rgbClr val="C00000"/>
            </a:solidFill>
            <a:ln>
              <a:noFill/>
            </a:ln>
          </p:spPr>
          <p:txBody>
            <a:bodyPr vert="horz" wrap="square" lIns="91440" tIns="45720" rIns="91440" bIns="45720" numCol="1" anchor="t" anchorCtr="0" compatLnSpc="1"/>
            <a:lstStyle/>
            <a:p>
              <a:endParaRPr lang="zh-CN" altLang="en-US" sz="1200"/>
            </a:p>
          </p:txBody>
        </p:sp>
        <p:sp>
          <p:nvSpPr>
            <p:cNvPr id="19" name="矩形 18"/>
            <p:cNvSpPr/>
            <p:nvPr/>
          </p:nvSpPr>
          <p:spPr>
            <a:xfrm>
              <a:off x="3127787" y="2219842"/>
              <a:ext cx="1210588" cy="338554"/>
            </a:xfrm>
            <a:prstGeom prst="rect">
              <a:avLst/>
            </a:prstGeom>
          </p:spPr>
          <p:txBody>
            <a:bodyPr wrap="none">
              <a:spAutoFit/>
            </a:bodyPr>
            <a:lstStyle/>
            <a:p>
              <a:pPr algn="ctr"/>
              <a:r>
                <a:rPr lang="zh-CN" altLang="en-US" sz="1600" b="1" dirty="0">
                  <a:solidFill>
                    <a:schemeClr val="bg2"/>
                  </a:solidFill>
                  <a:latin typeface="+mj-ea"/>
                  <a:ea typeface="+mj-ea"/>
                </a:rPr>
                <a:t>收获的成绩</a:t>
              </a:r>
            </a:p>
          </p:txBody>
        </p:sp>
        <p:sp>
          <p:nvSpPr>
            <p:cNvPr id="9" name="TextBox 10"/>
            <p:cNvSpPr txBox="1"/>
            <p:nvPr/>
          </p:nvSpPr>
          <p:spPr>
            <a:xfrm>
              <a:off x="2117138" y="2970046"/>
              <a:ext cx="3544643" cy="2275688"/>
            </a:xfrm>
            <a:prstGeom prst="rect">
              <a:avLst/>
            </a:prstGeom>
            <a:noFill/>
          </p:spPr>
          <p:txBody>
            <a:bodyPr wrap="square" rtlCol="0">
              <a:spAutoFit/>
            </a:bodyPr>
            <a:lstStyle/>
            <a:p>
              <a:pPr algn="just">
                <a:lnSpc>
                  <a:spcPct val="150000"/>
                </a:lnSpc>
              </a:pPr>
              <a:r>
                <a:rPr lang="zh-CN" altLang="en-US" sz="1200" b="1" dirty="0">
                  <a:solidFill>
                    <a:schemeClr val="bg1"/>
                  </a:solidFill>
                  <a:latin typeface="+mn-ea"/>
                  <a:ea typeface="+mn-ea"/>
                </a:rPr>
                <a:t>成绩一</a:t>
              </a:r>
              <a:r>
                <a:rPr lang="zh-CN" altLang="en-US" sz="1200" dirty="0">
                  <a:solidFill>
                    <a:schemeClr val="bg1"/>
                  </a:solidFill>
                  <a:latin typeface="+mn-ea"/>
                  <a:ea typeface="+mn-ea"/>
                </a:rPr>
                <a:t>：这里输入您的成绩这里输入您的成绩这里输入您的成绩这里输入您的成绩这里输入您的成绩</a:t>
              </a:r>
              <a:endParaRPr lang="en-US" altLang="zh-CN" sz="1200" dirty="0">
                <a:solidFill>
                  <a:schemeClr val="bg1"/>
                </a:solidFill>
                <a:latin typeface="+mn-ea"/>
                <a:ea typeface="+mn-ea"/>
              </a:endParaRPr>
            </a:p>
            <a:p>
              <a:pPr algn="just">
                <a:lnSpc>
                  <a:spcPct val="150000"/>
                </a:lnSpc>
              </a:pPr>
              <a:endParaRPr lang="zh-CN" altLang="en-US" sz="1200" dirty="0">
                <a:solidFill>
                  <a:schemeClr val="bg1"/>
                </a:solidFill>
                <a:latin typeface="+mn-ea"/>
                <a:ea typeface="+mn-ea"/>
              </a:endParaRPr>
            </a:p>
            <a:p>
              <a:pPr algn="just">
                <a:lnSpc>
                  <a:spcPct val="150000"/>
                </a:lnSpc>
              </a:pPr>
              <a:r>
                <a:rPr lang="zh-CN" altLang="en-US" sz="1200" b="1" dirty="0">
                  <a:solidFill>
                    <a:schemeClr val="bg1"/>
                  </a:solidFill>
                  <a:latin typeface="+mn-ea"/>
                  <a:ea typeface="+mn-ea"/>
                </a:rPr>
                <a:t>成绩二</a:t>
              </a:r>
              <a:r>
                <a:rPr lang="zh-CN" altLang="en-US" sz="1200" dirty="0">
                  <a:solidFill>
                    <a:schemeClr val="bg1"/>
                  </a:solidFill>
                  <a:latin typeface="+mn-ea"/>
                  <a:ea typeface="+mn-ea"/>
                </a:rPr>
                <a:t>：这里输入您的成绩这里输入您的成绩这里输入您的成绩这里输入您的成绩这里输入您的成绩</a:t>
              </a:r>
              <a:endParaRPr lang="en-US" altLang="zh-CN" sz="1200" dirty="0">
                <a:solidFill>
                  <a:schemeClr val="bg1"/>
                </a:solidFill>
                <a:latin typeface="+mn-ea"/>
                <a:ea typeface="+mn-ea"/>
              </a:endParaRPr>
            </a:p>
            <a:p>
              <a:pPr algn="just">
                <a:lnSpc>
                  <a:spcPct val="150000"/>
                </a:lnSpc>
              </a:pPr>
              <a:endParaRPr lang="en-US" altLang="zh-CN" sz="1200" dirty="0">
                <a:solidFill>
                  <a:schemeClr val="bg1"/>
                </a:solidFill>
                <a:latin typeface="+mn-ea"/>
                <a:ea typeface="+mn-ea"/>
              </a:endParaRPr>
            </a:p>
            <a:p>
              <a:pPr algn="just">
                <a:lnSpc>
                  <a:spcPct val="150000"/>
                </a:lnSpc>
              </a:pPr>
              <a:r>
                <a:rPr lang="zh-CN" altLang="en-US" sz="1200" b="1" dirty="0">
                  <a:solidFill>
                    <a:schemeClr val="bg1"/>
                  </a:solidFill>
                  <a:latin typeface="+mn-ea"/>
                  <a:ea typeface="+mn-ea"/>
                </a:rPr>
                <a:t>成绩三</a:t>
              </a:r>
              <a:r>
                <a:rPr lang="zh-CN" altLang="en-US" sz="1200" dirty="0">
                  <a:solidFill>
                    <a:schemeClr val="bg1"/>
                  </a:solidFill>
                  <a:latin typeface="+mn-ea"/>
                  <a:ea typeface="+mn-ea"/>
                </a:rPr>
                <a:t>：这里输入您的成绩这里输入您的成绩这里输入您的成绩这里输入您的成绩这里输入您的成绩</a:t>
              </a:r>
            </a:p>
          </p:txBody>
        </p:sp>
      </p:grpSp>
      <p:grpSp>
        <p:nvGrpSpPr>
          <p:cNvPr id="5" name="组合 4"/>
          <p:cNvGrpSpPr/>
          <p:nvPr/>
        </p:nvGrpSpPr>
        <p:grpSpPr>
          <a:xfrm>
            <a:off x="6216660" y="2061912"/>
            <a:ext cx="4217953" cy="3743352"/>
            <a:chOff x="6216660" y="2061912"/>
            <a:chExt cx="4217953" cy="3743352"/>
          </a:xfrm>
        </p:grpSpPr>
        <p:sp>
          <p:nvSpPr>
            <p:cNvPr id="16" name="矩形 15"/>
            <p:cNvSpPr/>
            <p:nvPr/>
          </p:nvSpPr>
          <p:spPr bwMode="auto">
            <a:xfrm>
              <a:off x="6216660" y="2190078"/>
              <a:ext cx="4217953" cy="3615186"/>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sz="1200">
                <a:solidFill>
                  <a:schemeClr val="bg1"/>
                </a:solidFill>
              </a:endParaRPr>
            </a:p>
          </p:txBody>
        </p:sp>
        <p:sp>
          <p:nvSpPr>
            <p:cNvPr id="21" name="Freeform 6"/>
            <p:cNvSpPr/>
            <p:nvPr/>
          </p:nvSpPr>
          <p:spPr bwMode="auto">
            <a:xfrm>
              <a:off x="6546985" y="2061912"/>
              <a:ext cx="3562213" cy="127898"/>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solidFill>
                  <a:schemeClr val="bg2"/>
                </a:solidFill>
              </a:endParaRPr>
            </a:p>
          </p:txBody>
        </p:sp>
        <p:sp>
          <p:nvSpPr>
            <p:cNvPr id="22" name="Freeform 7"/>
            <p:cNvSpPr/>
            <p:nvPr/>
          </p:nvSpPr>
          <p:spPr bwMode="auto">
            <a:xfrm>
              <a:off x="6784903" y="2061912"/>
              <a:ext cx="3097148" cy="745630"/>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rgbClr val="433D3C"/>
            </a:solidFill>
            <a:ln>
              <a:noFill/>
            </a:ln>
          </p:spPr>
          <p:txBody>
            <a:bodyPr vert="horz" wrap="square" lIns="91440" tIns="45720" rIns="91440" bIns="45720" numCol="1" anchor="t" anchorCtr="0" compatLnSpc="1"/>
            <a:lstStyle/>
            <a:p>
              <a:endParaRPr lang="zh-CN" altLang="en-US" sz="1200"/>
            </a:p>
          </p:txBody>
        </p:sp>
        <p:sp>
          <p:nvSpPr>
            <p:cNvPr id="23" name="矩形 22"/>
            <p:cNvSpPr/>
            <p:nvPr/>
          </p:nvSpPr>
          <p:spPr>
            <a:xfrm>
              <a:off x="7321027" y="2215327"/>
              <a:ext cx="2092844" cy="338554"/>
            </a:xfrm>
            <a:prstGeom prst="rect">
              <a:avLst/>
            </a:prstGeom>
          </p:spPr>
          <p:txBody>
            <a:bodyPr wrap="square">
              <a:spAutoFit/>
            </a:bodyPr>
            <a:lstStyle/>
            <a:p>
              <a:pPr algn="ctr"/>
              <a:r>
                <a:rPr lang="zh-CN" altLang="en-US" sz="1600" b="1" dirty="0">
                  <a:solidFill>
                    <a:schemeClr val="bg2"/>
                  </a:solidFill>
                  <a:latin typeface="+mj-ea"/>
                  <a:ea typeface="+mj-ea"/>
                </a:rPr>
                <a:t>存在的不足</a:t>
              </a:r>
            </a:p>
          </p:txBody>
        </p:sp>
        <p:sp>
          <p:nvSpPr>
            <p:cNvPr id="14" name="TextBox 15"/>
            <p:cNvSpPr txBox="1"/>
            <p:nvPr/>
          </p:nvSpPr>
          <p:spPr>
            <a:xfrm>
              <a:off x="6677172" y="2970046"/>
              <a:ext cx="3544643" cy="2275688"/>
            </a:xfrm>
            <a:prstGeom prst="rect">
              <a:avLst/>
            </a:prstGeom>
            <a:noFill/>
          </p:spPr>
          <p:txBody>
            <a:bodyPr wrap="square" rtlCol="0">
              <a:spAutoFit/>
            </a:bodyPr>
            <a:lstStyle/>
            <a:p>
              <a:pPr algn="just">
                <a:lnSpc>
                  <a:spcPct val="150000"/>
                </a:lnSpc>
              </a:pPr>
              <a:r>
                <a:rPr lang="zh-CN" altLang="en-US" sz="1200" b="1" dirty="0">
                  <a:solidFill>
                    <a:schemeClr val="bg1"/>
                  </a:solidFill>
                  <a:latin typeface="+mn-ea"/>
                  <a:ea typeface="+mn-ea"/>
                </a:rPr>
                <a:t>不足一</a:t>
              </a:r>
              <a:r>
                <a:rPr lang="zh-CN" altLang="en-US" sz="1200" dirty="0">
                  <a:solidFill>
                    <a:schemeClr val="bg1"/>
                  </a:solidFill>
                  <a:latin typeface="+mn-ea"/>
                  <a:ea typeface="+mn-ea"/>
                </a:rPr>
                <a:t>：这里输入您的成绩这里输入您的成绩这里输入您的成绩这里输入您的成绩这里输入您的成绩</a:t>
              </a:r>
              <a:endParaRPr lang="en-US" altLang="zh-CN" sz="1200" dirty="0">
                <a:solidFill>
                  <a:schemeClr val="bg1"/>
                </a:solidFill>
                <a:latin typeface="+mn-ea"/>
                <a:ea typeface="+mn-ea"/>
              </a:endParaRPr>
            </a:p>
            <a:p>
              <a:pPr algn="just">
                <a:lnSpc>
                  <a:spcPct val="150000"/>
                </a:lnSpc>
              </a:pPr>
              <a:endParaRPr lang="zh-CN" altLang="en-US" sz="1200" dirty="0">
                <a:solidFill>
                  <a:schemeClr val="bg1"/>
                </a:solidFill>
                <a:latin typeface="+mn-ea"/>
                <a:ea typeface="+mn-ea"/>
              </a:endParaRPr>
            </a:p>
            <a:p>
              <a:pPr algn="just">
                <a:lnSpc>
                  <a:spcPct val="150000"/>
                </a:lnSpc>
              </a:pPr>
              <a:r>
                <a:rPr lang="zh-CN" altLang="en-US" sz="1200" b="1" dirty="0">
                  <a:solidFill>
                    <a:schemeClr val="bg1"/>
                  </a:solidFill>
                  <a:latin typeface="+mn-ea"/>
                  <a:ea typeface="+mn-ea"/>
                </a:rPr>
                <a:t>不足二</a:t>
              </a:r>
              <a:r>
                <a:rPr lang="zh-CN" altLang="en-US" sz="1200" dirty="0">
                  <a:solidFill>
                    <a:schemeClr val="bg1"/>
                  </a:solidFill>
                  <a:latin typeface="+mn-ea"/>
                  <a:ea typeface="+mn-ea"/>
                </a:rPr>
                <a:t>：这里输入您的成绩这里输入您的成绩这里输入您的成绩这里输入您的成绩这里输入您的成绩</a:t>
              </a:r>
              <a:endParaRPr lang="en-US" altLang="zh-CN" sz="1200" dirty="0">
                <a:solidFill>
                  <a:schemeClr val="bg1"/>
                </a:solidFill>
                <a:latin typeface="+mn-ea"/>
                <a:ea typeface="+mn-ea"/>
              </a:endParaRPr>
            </a:p>
            <a:p>
              <a:pPr algn="just">
                <a:lnSpc>
                  <a:spcPct val="150000"/>
                </a:lnSpc>
              </a:pPr>
              <a:endParaRPr lang="en-US" altLang="zh-CN" sz="1200" dirty="0">
                <a:solidFill>
                  <a:schemeClr val="bg1"/>
                </a:solidFill>
                <a:latin typeface="+mn-ea"/>
                <a:ea typeface="+mn-ea"/>
              </a:endParaRPr>
            </a:p>
            <a:p>
              <a:pPr algn="just">
                <a:lnSpc>
                  <a:spcPct val="150000"/>
                </a:lnSpc>
              </a:pPr>
              <a:r>
                <a:rPr lang="zh-CN" altLang="en-US" sz="1200" b="1" dirty="0">
                  <a:solidFill>
                    <a:schemeClr val="bg1"/>
                  </a:solidFill>
                  <a:latin typeface="+mn-ea"/>
                  <a:ea typeface="+mn-ea"/>
                </a:rPr>
                <a:t>不足三</a:t>
              </a:r>
              <a:r>
                <a:rPr lang="zh-CN" altLang="en-US" sz="1200" dirty="0">
                  <a:solidFill>
                    <a:schemeClr val="bg1"/>
                  </a:solidFill>
                  <a:latin typeface="+mn-ea"/>
                  <a:ea typeface="+mn-ea"/>
                </a:rPr>
                <a:t>：这里输入您的成绩这里输入您的成绩这里输入您的成绩这里输入您的成绩这里输入您的成绩</a:t>
              </a:r>
            </a:p>
          </p:txBody>
        </p:sp>
      </p:grpSp>
      <p:grpSp>
        <p:nvGrpSpPr>
          <p:cNvPr id="20" name="组合 19"/>
          <p:cNvGrpSpPr/>
          <p:nvPr/>
        </p:nvGrpSpPr>
        <p:grpSpPr>
          <a:xfrm>
            <a:off x="791350" y="858778"/>
            <a:ext cx="2067465" cy="553998"/>
            <a:chOff x="791350" y="858778"/>
            <a:chExt cx="2067465" cy="553998"/>
          </a:xfrm>
        </p:grpSpPr>
        <p:sp>
          <p:nvSpPr>
            <p:cNvPr id="24"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7" name="文本框 26"/>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 name="TextBox 15"/>
          <p:cNvSpPr txBox="1"/>
          <p:nvPr/>
        </p:nvSpPr>
        <p:spPr>
          <a:xfrm flipH="1">
            <a:off x="5069561" y="1866315"/>
            <a:ext cx="4842384" cy="646331"/>
          </a:xfrm>
          <a:prstGeom prst="rect">
            <a:avLst/>
          </a:prstGeom>
          <a:noFill/>
        </p:spPr>
        <p:txBody>
          <a:bodyPr wrap="square" rtlCol="0">
            <a:spAutoFit/>
          </a:bodyPr>
          <a:lstStyle/>
          <a:p>
            <a:pPr algn="just">
              <a:lnSpc>
                <a:spcPct val="150000"/>
              </a:lnSpc>
            </a:pPr>
            <a:r>
              <a:rPr lang="zh-CN" altLang="en-US" sz="1200" dirty="0">
                <a:solidFill>
                  <a:schemeClr val="bg1"/>
                </a:solidFill>
                <a:latin typeface="+mj-ea"/>
                <a:ea typeface="+mj-ea"/>
              </a:rPr>
              <a:t>完成论文的设计工作完成论文的设计工作完成论文的设计工作完成论文的设计工作完成论文的设计工作</a:t>
            </a:r>
          </a:p>
        </p:txBody>
      </p:sp>
      <p:sp>
        <p:nvSpPr>
          <p:cNvPr id="37" name="TextBox 16"/>
          <p:cNvSpPr txBox="1"/>
          <p:nvPr/>
        </p:nvSpPr>
        <p:spPr>
          <a:xfrm flipH="1">
            <a:off x="5802003" y="3530387"/>
            <a:ext cx="4257612" cy="646331"/>
          </a:xfrm>
          <a:prstGeom prst="rect">
            <a:avLst/>
          </a:prstGeom>
          <a:noFill/>
        </p:spPr>
        <p:txBody>
          <a:bodyPr wrap="square" rtlCol="0">
            <a:spAutoFit/>
          </a:bodyPr>
          <a:lstStyle/>
          <a:p>
            <a:pPr algn="just">
              <a:lnSpc>
                <a:spcPct val="150000"/>
              </a:lnSpc>
            </a:pPr>
            <a:r>
              <a:rPr lang="zh-CN" altLang="en-US" sz="1200" dirty="0">
                <a:solidFill>
                  <a:schemeClr val="bg1"/>
                </a:solidFill>
                <a:latin typeface="+mj-ea"/>
                <a:ea typeface="+mj-ea"/>
              </a:rPr>
              <a:t>试制出测试样机试制出测试样机试制出测试样机试制出测试样机试制出测试样机试制出测试样机试制出测试样机</a:t>
            </a:r>
          </a:p>
        </p:txBody>
      </p:sp>
      <p:sp>
        <p:nvSpPr>
          <p:cNvPr id="38" name="TextBox 17"/>
          <p:cNvSpPr txBox="1"/>
          <p:nvPr/>
        </p:nvSpPr>
        <p:spPr>
          <a:xfrm flipH="1">
            <a:off x="4980781" y="5021942"/>
            <a:ext cx="4931164" cy="646331"/>
          </a:xfrm>
          <a:prstGeom prst="rect">
            <a:avLst/>
          </a:prstGeom>
          <a:noFill/>
        </p:spPr>
        <p:txBody>
          <a:bodyPr wrap="square" rtlCol="0">
            <a:spAutoFit/>
          </a:bodyPr>
          <a:lstStyle/>
          <a:p>
            <a:pPr algn="just">
              <a:lnSpc>
                <a:spcPct val="150000"/>
              </a:lnSpc>
            </a:pPr>
            <a:r>
              <a:rPr lang="zh-CN" altLang="en-US" sz="1200" dirty="0">
                <a:solidFill>
                  <a:schemeClr val="bg1"/>
                </a:solidFill>
                <a:latin typeface="+mj-ea"/>
                <a:ea typeface="+mj-ea"/>
              </a:rPr>
              <a:t>制作出设计报告制作出设计报告制作出设计报告制作出设计报告制作出设计报告制作出设计报告</a:t>
            </a:r>
          </a:p>
        </p:txBody>
      </p:sp>
      <p:grpSp>
        <p:nvGrpSpPr>
          <p:cNvPr id="6" name="组合 5"/>
          <p:cNvGrpSpPr/>
          <p:nvPr/>
        </p:nvGrpSpPr>
        <p:grpSpPr>
          <a:xfrm>
            <a:off x="2065548" y="1772816"/>
            <a:ext cx="3690473" cy="3968123"/>
            <a:chOff x="2065548" y="1772816"/>
            <a:chExt cx="3690473" cy="3968123"/>
          </a:xfrm>
        </p:grpSpPr>
        <p:sp>
          <p:nvSpPr>
            <p:cNvPr id="24" name="Oval 6"/>
            <p:cNvSpPr>
              <a:spLocks noChangeArrowheads="1"/>
            </p:cNvSpPr>
            <p:nvPr/>
          </p:nvSpPr>
          <p:spPr bwMode="auto">
            <a:xfrm flipH="1">
              <a:off x="2065548" y="3043177"/>
              <a:ext cx="1551394" cy="1550033"/>
            </a:xfrm>
            <a:prstGeom prst="ellipse">
              <a:avLst/>
            </a:prstGeom>
            <a:solidFill>
              <a:schemeClr val="bg2">
                <a:lumMod val="20000"/>
                <a:lumOff val="80000"/>
              </a:schemeClr>
            </a:solidFill>
            <a:ln>
              <a:noFill/>
            </a:ln>
          </p:spPr>
          <p:txBody>
            <a:bodyPr vert="horz" wrap="square" lIns="91440" tIns="45720" rIns="91440" bIns="45720" numCol="1" anchor="t" anchorCtr="0" compatLnSpc="1"/>
            <a:lstStyle/>
            <a:p>
              <a:endParaRPr lang="zh-CN" altLang="en-US" sz="1200">
                <a:solidFill>
                  <a:schemeClr val="bg1"/>
                </a:solidFill>
              </a:endParaRPr>
            </a:p>
          </p:txBody>
        </p:sp>
        <p:sp>
          <p:nvSpPr>
            <p:cNvPr id="25" name="Freeform 7"/>
            <p:cNvSpPr/>
            <p:nvPr/>
          </p:nvSpPr>
          <p:spPr bwMode="auto">
            <a:xfrm flipH="1">
              <a:off x="4317997" y="2129095"/>
              <a:ext cx="1050765" cy="3317526"/>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sz="1200">
                <a:solidFill>
                  <a:schemeClr val="bg1"/>
                </a:solidFill>
              </a:endParaRPr>
            </a:p>
          </p:txBody>
        </p:sp>
        <p:sp>
          <p:nvSpPr>
            <p:cNvPr id="29" name="Line 11"/>
            <p:cNvSpPr>
              <a:spLocks noChangeShapeType="1"/>
            </p:cNvSpPr>
            <p:nvPr/>
          </p:nvSpPr>
          <p:spPr bwMode="auto">
            <a:xfrm flipH="1">
              <a:off x="3426136" y="2652801"/>
              <a:ext cx="710246" cy="521588"/>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sz="1200">
                <a:solidFill>
                  <a:schemeClr val="bg1"/>
                </a:solidFill>
              </a:endParaRPr>
            </a:p>
          </p:txBody>
        </p:sp>
        <p:sp>
          <p:nvSpPr>
            <p:cNvPr id="30" name="Line 13"/>
            <p:cNvSpPr>
              <a:spLocks noChangeShapeType="1"/>
            </p:cNvSpPr>
            <p:nvPr/>
          </p:nvSpPr>
          <p:spPr bwMode="auto">
            <a:xfrm flipH="1">
              <a:off x="3711290" y="3765914"/>
              <a:ext cx="946680" cy="0"/>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sz="1200">
                <a:solidFill>
                  <a:schemeClr val="bg1"/>
                </a:solidFill>
              </a:endParaRPr>
            </a:p>
          </p:txBody>
        </p:sp>
        <p:sp>
          <p:nvSpPr>
            <p:cNvPr id="31" name="Oval 14"/>
            <p:cNvSpPr>
              <a:spLocks noChangeArrowheads="1"/>
            </p:cNvSpPr>
            <p:nvPr/>
          </p:nvSpPr>
          <p:spPr bwMode="auto">
            <a:xfrm flipH="1">
              <a:off x="2180322" y="3156625"/>
              <a:ext cx="1321847" cy="1321847"/>
            </a:xfrm>
            <a:prstGeom prst="ellipse">
              <a:avLst/>
            </a:prstGeom>
            <a:solidFill>
              <a:srgbClr val="C00000"/>
            </a:solidFill>
            <a:ln w="571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1400" dirty="0">
                <a:solidFill>
                  <a:schemeClr val="tx2"/>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4052078" y="1772816"/>
              <a:ext cx="991385" cy="992677"/>
              <a:chOff x="3428452" y="1024328"/>
              <a:chExt cx="1219200" cy="1220788"/>
            </a:xfrm>
          </p:grpSpPr>
          <p:sp>
            <p:nvSpPr>
              <p:cNvPr id="26" name="Oval 8"/>
              <p:cNvSpPr>
                <a:spLocks noChangeArrowheads="1"/>
              </p:cNvSpPr>
              <p:nvPr/>
            </p:nvSpPr>
            <p:spPr bwMode="auto">
              <a:xfrm flipH="1">
                <a:off x="3428452" y="1024328"/>
                <a:ext cx="1219200" cy="1220788"/>
              </a:xfrm>
              <a:prstGeom prst="ellips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32" name="TextBox 11"/>
              <p:cNvSpPr txBox="1"/>
              <p:nvPr/>
            </p:nvSpPr>
            <p:spPr>
              <a:xfrm flipH="1">
                <a:off x="3612469" y="1283969"/>
                <a:ext cx="873717" cy="719153"/>
              </a:xfrm>
              <a:prstGeom prst="rect">
                <a:avLst/>
              </a:prstGeom>
              <a:noFill/>
            </p:spPr>
            <p:txBody>
              <a:bodyPr wrap="square" rtlCol="0">
                <a:spAutoFit/>
              </a:bodyPr>
              <a:lstStyle/>
              <a:p>
                <a:pPr algn="ctr"/>
                <a:r>
                  <a:rPr lang="zh-CN" altLang="en-US" sz="16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管理不足</a:t>
                </a:r>
              </a:p>
            </p:txBody>
          </p:sp>
        </p:grpSp>
        <p:grpSp>
          <p:nvGrpSpPr>
            <p:cNvPr id="3" name="组合 2"/>
            <p:cNvGrpSpPr/>
            <p:nvPr/>
          </p:nvGrpSpPr>
          <p:grpSpPr>
            <a:xfrm>
              <a:off x="4763345" y="3284421"/>
              <a:ext cx="992676" cy="991385"/>
              <a:chOff x="4303164" y="2883291"/>
              <a:chExt cx="1220788" cy="1219200"/>
            </a:xfrm>
          </p:grpSpPr>
          <p:sp>
            <p:nvSpPr>
              <p:cNvPr id="27" name="Oval 9"/>
              <p:cNvSpPr>
                <a:spLocks noChangeArrowheads="1"/>
              </p:cNvSpPr>
              <p:nvPr/>
            </p:nvSpPr>
            <p:spPr bwMode="auto">
              <a:xfrm flipH="1">
                <a:off x="4303164" y="2883291"/>
                <a:ext cx="1220788" cy="1219200"/>
              </a:xfrm>
              <a:prstGeom prst="ellips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33" name="TextBox 12"/>
              <p:cNvSpPr txBox="1"/>
              <p:nvPr/>
            </p:nvSpPr>
            <p:spPr>
              <a:xfrm flipH="1">
                <a:off x="4523827" y="3140612"/>
                <a:ext cx="873718" cy="719153"/>
              </a:xfrm>
              <a:prstGeom prst="rect">
                <a:avLst/>
              </a:prstGeom>
              <a:noFill/>
            </p:spPr>
            <p:txBody>
              <a:bodyPr wrap="square" rtlCol="0">
                <a:spAutoFit/>
              </a:bodyPr>
              <a:lstStyle/>
              <a:p>
                <a:pPr algn="ctr"/>
                <a:r>
                  <a:rPr lang="zh-CN" altLang="en-US" sz="16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执行不足</a:t>
                </a:r>
              </a:p>
            </p:txBody>
          </p:sp>
        </p:grpSp>
        <p:grpSp>
          <p:nvGrpSpPr>
            <p:cNvPr id="4" name="组合 3"/>
            <p:cNvGrpSpPr/>
            <p:nvPr/>
          </p:nvGrpSpPr>
          <p:grpSpPr>
            <a:xfrm>
              <a:off x="3950100" y="4749554"/>
              <a:ext cx="992676" cy="991385"/>
              <a:chOff x="3303039" y="4685103"/>
              <a:chExt cx="1220788" cy="1219200"/>
            </a:xfrm>
          </p:grpSpPr>
          <p:sp>
            <p:nvSpPr>
              <p:cNvPr id="28" name="Oval 10"/>
              <p:cNvSpPr>
                <a:spLocks noChangeArrowheads="1"/>
              </p:cNvSpPr>
              <p:nvPr/>
            </p:nvSpPr>
            <p:spPr bwMode="auto">
              <a:xfrm flipH="1">
                <a:off x="3303039" y="4685103"/>
                <a:ext cx="1220788" cy="1219200"/>
              </a:xfrm>
              <a:prstGeom prst="ellipse">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34" name="TextBox 13"/>
              <p:cNvSpPr txBox="1"/>
              <p:nvPr/>
            </p:nvSpPr>
            <p:spPr>
              <a:xfrm flipH="1">
                <a:off x="3477289" y="4952587"/>
                <a:ext cx="873718" cy="719153"/>
              </a:xfrm>
              <a:prstGeom prst="rect">
                <a:avLst/>
              </a:prstGeom>
              <a:noFill/>
            </p:spPr>
            <p:txBody>
              <a:bodyPr wrap="square" rtlCol="0">
                <a:spAutoFit/>
              </a:bodyPr>
              <a:lstStyle/>
              <a:p>
                <a:pPr algn="ctr"/>
                <a:r>
                  <a:rPr lang="zh-CN" altLang="en-US" sz="16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专业不足</a:t>
                </a:r>
              </a:p>
            </p:txBody>
          </p:sp>
        </p:grpSp>
        <p:sp>
          <p:nvSpPr>
            <p:cNvPr id="35" name="TextBox 14"/>
            <p:cNvSpPr txBox="1"/>
            <p:nvPr/>
          </p:nvSpPr>
          <p:spPr>
            <a:xfrm flipH="1">
              <a:off x="2420657" y="3468832"/>
              <a:ext cx="849765" cy="707886"/>
            </a:xfrm>
            <a:prstGeom prst="rect">
              <a:avLst/>
            </a:prstGeom>
            <a:noFill/>
          </p:spPr>
          <p:txBody>
            <a:bodyPr wrap="square" rtlCol="0">
              <a:spAutoFit/>
            </a:bodyPr>
            <a:lstStyle/>
            <a:p>
              <a:pPr algn="ctr"/>
              <a:r>
                <a:rPr lang="zh-CN" altLang="en-US" sz="2000" b="1" dirty="0">
                  <a:solidFill>
                    <a:schemeClr val="bg2"/>
                  </a:solidFill>
                  <a:latin typeface="+mn-ea"/>
                  <a:ea typeface="+mn-ea"/>
                </a:rPr>
                <a:t>工作不足</a:t>
              </a:r>
              <a:endParaRPr lang="en-US" altLang="zh-CN" sz="2000" b="1" dirty="0">
                <a:solidFill>
                  <a:schemeClr val="bg2"/>
                </a:solidFill>
                <a:latin typeface="+mn-ea"/>
                <a:ea typeface="+mn-ea"/>
              </a:endParaRPr>
            </a:p>
          </p:txBody>
        </p:sp>
        <p:sp>
          <p:nvSpPr>
            <p:cNvPr id="39" name="Line 11"/>
            <p:cNvSpPr>
              <a:spLocks noChangeShapeType="1"/>
            </p:cNvSpPr>
            <p:nvPr/>
          </p:nvSpPr>
          <p:spPr bwMode="auto">
            <a:xfrm flipH="1" flipV="1">
              <a:off x="3415039" y="4439515"/>
              <a:ext cx="588172" cy="477196"/>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sz="1200">
                <a:solidFill>
                  <a:schemeClr val="bg1"/>
                </a:solidFill>
              </a:endParaRPr>
            </a:p>
          </p:txBody>
        </p:sp>
      </p:grpSp>
      <p:grpSp>
        <p:nvGrpSpPr>
          <p:cNvPr id="40" name="组合 39"/>
          <p:cNvGrpSpPr/>
          <p:nvPr/>
        </p:nvGrpSpPr>
        <p:grpSpPr>
          <a:xfrm>
            <a:off x="791350" y="858778"/>
            <a:ext cx="2067465" cy="553998"/>
            <a:chOff x="791350" y="858778"/>
            <a:chExt cx="2067465" cy="553998"/>
          </a:xfrm>
        </p:grpSpPr>
        <p:sp>
          <p:nvSpPr>
            <p:cNvPr id="41"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42" name="文本框 41"/>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1+#ppt_w/2"/>
                                          </p:val>
                                        </p:tav>
                                        <p:tav tm="100000">
                                          <p:val>
                                            <p:strVal val="#ppt_x"/>
                                          </p:val>
                                        </p:tav>
                                      </p:tavLst>
                                    </p:anim>
                                    <p:anim calcmode="lin" valueType="num">
                                      <p:cBhvr additive="base">
                                        <p:cTn id="13" dur="500" fill="hold"/>
                                        <p:tgtEl>
                                          <p:spTgt spid="3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1+#ppt_w/2"/>
                                          </p:val>
                                        </p:tav>
                                        <p:tav tm="100000">
                                          <p:val>
                                            <p:strVal val="#ppt_x"/>
                                          </p:val>
                                        </p:tav>
                                      </p:tavLst>
                                    </p:anim>
                                    <p:anim calcmode="lin" valueType="num">
                                      <p:cBhvr additive="base">
                                        <p:cTn id="18" dur="500" fill="hold"/>
                                        <p:tgtEl>
                                          <p:spTgt spid="3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500" fill="hold"/>
                                        <p:tgtEl>
                                          <p:spTgt spid="38"/>
                                        </p:tgtEl>
                                        <p:attrNameLst>
                                          <p:attrName>ppt_x</p:attrName>
                                        </p:attrNameLst>
                                      </p:cBhvr>
                                      <p:tavLst>
                                        <p:tav tm="0">
                                          <p:val>
                                            <p:strVal val="1+#ppt_w/2"/>
                                          </p:val>
                                        </p:tav>
                                        <p:tav tm="100000">
                                          <p:val>
                                            <p:strVal val="#ppt_x"/>
                                          </p:val>
                                        </p:tav>
                                      </p:tavLst>
                                    </p:anim>
                                    <p:anim calcmode="lin" valueType="num">
                                      <p:cBhvr additive="base">
                                        <p:cTn id="23"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0" name="组合 29"/>
          <p:cNvGrpSpPr/>
          <p:nvPr/>
        </p:nvGrpSpPr>
        <p:grpSpPr>
          <a:xfrm>
            <a:off x="2158618" y="2292775"/>
            <a:ext cx="8045013" cy="626663"/>
            <a:chOff x="2158618" y="2292775"/>
            <a:chExt cx="8045013" cy="626663"/>
          </a:xfrm>
        </p:grpSpPr>
        <p:sp>
          <p:nvSpPr>
            <p:cNvPr id="6" name="右箭头 7"/>
            <p:cNvSpPr/>
            <p:nvPr/>
          </p:nvSpPr>
          <p:spPr bwMode="auto">
            <a:xfrm>
              <a:off x="3889190" y="2450255"/>
              <a:ext cx="450508" cy="361164"/>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2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2158618" y="2292775"/>
              <a:ext cx="1940679" cy="626663"/>
            </a:xfrm>
            <a:prstGeom prst="rect">
              <a:avLst/>
            </a:prstGeom>
            <a:solidFill>
              <a:srgbClr val="C00000"/>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2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7" name="TextBox 18"/>
            <p:cNvSpPr txBox="1"/>
            <p:nvPr/>
          </p:nvSpPr>
          <p:spPr>
            <a:xfrm>
              <a:off x="2240684" y="2450255"/>
              <a:ext cx="1847559" cy="307777"/>
            </a:xfrm>
            <a:prstGeom prst="rect">
              <a:avLst/>
            </a:prstGeom>
            <a:noFill/>
          </p:spPr>
          <p:txBody>
            <a:bodyPr wrap="square" rtlCol="0">
              <a:spAutoFit/>
            </a:bodyPr>
            <a:lstStyle/>
            <a:p>
              <a:pPr algn="ctr"/>
              <a:r>
                <a:rPr lang="zh-CN" altLang="en-US" sz="1400" dirty="0">
                  <a:solidFill>
                    <a:schemeClr val="bg2"/>
                  </a:solidFill>
                  <a:latin typeface="+mj-ea"/>
                  <a:ea typeface="+mj-ea"/>
                </a:rPr>
                <a:t>问题的解决方法一</a:t>
              </a:r>
            </a:p>
          </p:txBody>
        </p:sp>
        <p:grpSp>
          <p:nvGrpSpPr>
            <p:cNvPr id="2" name="组合 1"/>
            <p:cNvGrpSpPr/>
            <p:nvPr/>
          </p:nvGrpSpPr>
          <p:grpSpPr>
            <a:xfrm>
              <a:off x="4062491" y="2292775"/>
              <a:ext cx="6141140" cy="626663"/>
              <a:chOff x="3440971" y="1286794"/>
              <a:chExt cx="7852672" cy="801314"/>
            </a:xfrm>
          </p:grpSpPr>
          <p:sp>
            <p:nvSpPr>
              <p:cNvPr id="5" name="矩形 4"/>
              <p:cNvSpPr/>
              <p:nvPr/>
            </p:nvSpPr>
            <p:spPr bwMode="auto">
              <a:xfrm>
                <a:off x="3440971" y="1286794"/>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sz="1200">
                  <a:solidFill>
                    <a:schemeClr val="bg1"/>
                  </a:solidFill>
                </a:endParaRPr>
              </a:p>
            </p:txBody>
          </p:sp>
          <p:sp>
            <p:nvSpPr>
              <p:cNvPr id="18" name="TextBox 19"/>
              <p:cNvSpPr txBox="1"/>
              <p:nvPr/>
            </p:nvSpPr>
            <p:spPr>
              <a:xfrm>
                <a:off x="3877078" y="1348808"/>
                <a:ext cx="7200800" cy="590331"/>
              </a:xfrm>
              <a:prstGeom prst="rect">
                <a:avLst/>
              </a:prstGeom>
              <a:noFill/>
            </p:spPr>
            <p:txBody>
              <a:bodyPr wrap="square" rtlCol="0">
                <a:spAutoFit/>
              </a:bodyPr>
              <a:lstStyle/>
              <a:p>
                <a:pPr algn="just"/>
                <a:r>
                  <a:rPr lang="zh-CN" altLang="en-US" sz="1200" dirty="0">
                    <a:solidFill>
                      <a:schemeClr val="bg1"/>
                    </a:solidFill>
                    <a:latin typeface="+mj-ea"/>
                    <a:ea typeface="+mj-ea"/>
                  </a:rPr>
                  <a:t>在开业前两个月招聘形象气质佳的人员，送往海东市关系较好的店进行标准化学习，再进行考核筛选。</a:t>
                </a:r>
              </a:p>
            </p:txBody>
          </p:sp>
        </p:grpSp>
      </p:grpSp>
      <p:grpSp>
        <p:nvGrpSpPr>
          <p:cNvPr id="35" name="组合 34"/>
          <p:cNvGrpSpPr/>
          <p:nvPr/>
        </p:nvGrpSpPr>
        <p:grpSpPr>
          <a:xfrm>
            <a:off x="2158618" y="3144851"/>
            <a:ext cx="8045013" cy="626663"/>
            <a:chOff x="2158618" y="3144851"/>
            <a:chExt cx="8045013" cy="626663"/>
          </a:xfrm>
        </p:grpSpPr>
        <p:sp>
          <p:nvSpPr>
            <p:cNvPr id="9" name="右箭头 10"/>
            <p:cNvSpPr/>
            <p:nvPr/>
          </p:nvSpPr>
          <p:spPr bwMode="auto">
            <a:xfrm>
              <a:off x="3889190" y="3302331"/>
              <a:ext cx="450508" cy="361164"/>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2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2158618" y="3144851"/>
              <a:ext cx="1940679" cy="626663"/>
            </a:xfrm>
            <a:prstGeom prst="rect">
              <a:avLst/>
            </a:prstGeom>
            <a:solidFill>
              <a:srgbClr val="433D3C"/>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sz="1200">
                <a:solidFill>
                  <a:schemeClr val="bg1"/>
                </a:solidFill>
              </a:endParaRPr>
            </a:p>
          </p:txBody>
        </p:sp>
        <p:sp>
          <p:nvSpPr>
            <p:cNvPr id="19" name="TextBox 20"/>
            <p:cNvSpPr txBox="1"/>
            <p:nvPr/>
          </p:nvSpPr>
          <p:spPr>
            <a:xfrm>
              <a:off x="2240684" y="3308962"/>
              <a:ext cx="1847559" cy="307777"/>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1400" dirty="0">
                  <a:solidFill>
                    <a:schemeClr val="bg2"/>
                  </a:solidFill>
                </a:rPr>
                <a:t>问题的解决方法二</a:t>
              </a:r>
            </a:p>
          </p:txBody>
        </p:sp>
        <p:grpSp>
          <p:nvGrpSpPr>
            <p:cNvPr id="3" name="组合 2"/>
            <p:cNvGrpSpPr/>
            <p:nvPr/>
          </p:nvGrpSpPr>
          <p:grpSpPr>
            <a:xfrm>
              <a:off x="4062491" y="3144851"/>
              <a:ext cx="6141140" cy="626663"/>
              <a:chOff x="3440971" y="2376343"/>
              <a:chExt cx="7852672" cy="801314"/>
            </a:xfrm>
          </p:grpSpPr>
          <p:sp>
            <p:nvSpPr>
              <p:cNvPr id="8" name="矩形 7"/>
              <p:cNvSpPr/>
              <p:nvPr/>
            </p:nvSpPr>
            <p:spPr bwMode="auto">
              <a:xfrm>
                <a:off x="3440971" y="2376343"/>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sz="1200">
                  <a:solidFill>
                    <a:schemeClr val="bg1"/>
                  </a:solidFill>
                </a:endParaRPr>
              </a:p>
            </p:txBody>
          </p:sp>
          <p:sp>
            <p:nvSpPr>
              <p:cNvPr id="20" name="TextBox 21"/>
              <p:cNvSpPr txBox="1"/>
              <p:nvPr/>
            </p:nvSpPr>
            <p:spPr>
              <a:xfrm>
                <a:off x="3877078" y="2423056"/>
                <a:ext cx="7200800" cy="354199"/>
              </a:xfrm>
              <a:prstGeom prst="rect">
                <a:avLst/>
              </a:prstGeom>
              <a:noFill/>
            </p:spPr>
            <p:txBody>
              <a:bodyPr wrap="square" rtlCol="0">
                <a:spAutoFit/>
              </a:bodyPr>
              <a:lstStyle/>
              <a:p>
                <a:pPr algn="just"/>
                <a:r>
                  <a:rPr lang="zh-CN" altLang="en-US" sz="1200" dirty="0">
                    <a:solidFill>
                      <a:schemeClr val="bg1"/>
                    </a:solidFill>
                    <a:latin typeface="+mj-ea"/>
                    <a:ea typeface="+mj-ea"/>
                  </a:rPr>
                  <a:t>在开业前一个月将人员招聘到位。管理人员和技术人员来自高端品牌店技术人员。</a:t>
                </a:r>
              </a:p>
            </p:txBody>
          </p:sp>
        </p:grpSp>
      </p:grpSp>
      <p:grpSp>
        <p:nvGrpSpPr>
          <p:cNvPr id="36" name="组合 35"/>
          <p:cNvGrpSpPr/>
          <p:nvPr/>
        </p:nvGrpSpPr>
        <p:grpSpPr>
          <a:xfrm>
            <a:off x="2158618" y="4001161"/>
            <a:ext cx="8045013" cy="626663"/>
            <a:chOff x="2158618" y="4001161"/>
            <a:chExt cx="8045013" cy="626663"/>
          </a:xfrm>
        </p:grpSpPr>
        <p:sp>
          <p:nvSpPr>
            <p:cNvPr id="12" name="右箭头 13"/>
            <p:cNvSpPr/>
            <p:nvPr/>
          </p:nvSpPr>
          <p:spPr bwMode="auto">
            <a:xfrm>
              <a:off x="3889190" y="4158641"/>
              <a:ext cx="450508" cy="361164"/>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2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3" name="矩形 12"/>
            <p:cNvSpPr/>
            <p:nvPr/>
          </p:nvSpPr>
          <p:spPr bwMode="auto">
            <a:xfrm>
              <a:off x="2158618" y="4001161"/>
              <a:ext cx="1940679" cy="626663"/>
            </a:xfrm>
            <a:prstGeom prst="rect">
              <a:avLst/>
            </a:prstGeom>
            <a:solidFill>
              <a:srgbClr val="C00000"/>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sz="1200">
                <a:solidFill>
                  <a:schemeClr val="bg1"/>
                </a:solidFill>
              </a:endParaRPr>
            </a:p>
          </p:txBody>
        </p:sp>
        <p:sp>
          <p:nvSpPr>
            <p:cNvPr id="21" name="TextBox 22"/>
            <p:cNvSpPr txBox="1"/>
            <p:nvPr/>
          </p:nvSpPr>
          <p:spPr>
            <a:xfrm>
              <a:off x="2240684" y="4158641"/>
              <a:ext cx="1847559" cy="307777"/>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1400" dirty="0">
                  <a:solidFill>
                    <a:schemeClr val="bg2"/>
                  </a:solidFill>
                </a:rPr>
                <a:t>问题的解决方法三</a:t>
              </a:r>
            </a:p>
          </p:txBody>
        </p:sp>
        <p:grpSp>
          <p:nvGrpSpPr>
            <p:cNvPr id="4" name="组合 3"/>
            <p:cNvGrpSpPr/>
            <p:nvPr/>
          </p:nvGrpSpPr>
          <p:grpSpPr>
            <a:xfrm>
              <a:off x="4062491" y="4001161"/>
              <a:ext cx="6141140" cy="626663"/>
              <a:chOff x="3440971" y="3471306"/>
              <a:chExt cx="7852672" cy="801314"/>
            </a:xfrm>
          </p:grpSpPr>
          <p:sp>
            <p:nvSpPr>
              <p:cNvPr id="11" name="矩形 10"/>
              <p:cNvSpPr/>
              <p:nvPr/>
            </p:nvSpPr>
            <p:spPr bwMode="auto">
              <a:xfrm>
                <a:off x="3440971" y="3471306"/>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sz="1200">
                  <a:solidFill>
                    <a:schemeClr val="bg1"/>
                  </a:solidFill>
                </a:endParaRPr>
              </a:p>
            </p:txBody>
          </p:sp>
          <p:sp>
            <p:nvSpPr>
              <p:cNvPr id="22" name="TextBox 23"/>
              <p:cNvSpPr txBox="1"/>
              <p:nvPr/>
            </p:nvSpPr>
            <p:spPr>
              <a:xfrm>
                <a:off x="3877078" y="3518019"/>
                <a:ext cx="7200800" cy="590331"/>
              </a:xfrm>
              <a:prstGeom prst="rect">
                <a:avLst/>
              </a:prstGeom>
              <a:noFill/>
            </p:spPr>
            <p:txBody>
              <a:bodyPr wrap="square" rtlCol="0">
                <a:spAutoFit/>
              </a:bodyPr>
              <a:lstStyle/>
              <a:p>
                <a:r>
                  <a:rPr lang="zh-CN" altLang="en-US" sz="1200" dirty="0">
                    <a:solidFill>
                      <a:schemeClr val="bg1"/>
                    </a:solidFill>
                    <a:latin typeface="+mj-ea"/>
                    <a:ea typeface="+mj-ea"/>
                  </a:rPr>
                  <a:t>一部分从成都大经销商处购买，另一部分则根据以前积累的供应商，从全国范围采购，然后以空运的方式托运。</a:t>
                </a:r>
              </a:p>
            </p:txBody>
          </p:sp>
        </p:grpSp>
      </p:grpSp>
      <p:grpSp>
        <p:nvGrpSpPr>
          <p:cNvPr id="37" name="组合 36"/>
          <p:cNvGrpSpPr/>
          <p:nvPr/>
        </p:nvGrpSpPr>
        <p:grpSpPr>
          <a:xfrm>
            <a:off x="2158618" y="4890569"/>
            <a:ext cx="8045013" cy="626663"/>
            <a:chOff x="2158618" y="4890569"/>
            <a:chExt cx="8045013" cy="626663"/>
          </a:xfrm>
        </p:grpSpPr>
        <p:sp>
          <p:nvSpPr>
            <p:cNvPr id="15" name="右箭头 16"/>
            <p:cNvSpPr/>
            <p:nvPr/>
          </p:nvSpPr>
          <p:spPr bwMode="auto">
            <a:xfrm>
              <a:off x="3889190" y="5048048"/>
              <a:ext cx="450508" cy="361164"/>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2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6" name="矩形 15"/>
            <p:cNvSpPr/>
            <p:nvPr/>
          </p:nvSpPr>
          <p:spPr bwMode="auto">
            <a:xfrm>
              <a:off x="2158618" y="4890569"/>
              <a:ext cx="1940679" cy="626663"/>
            </a:xfrm>
            <a:prstGeom prst="rect">
              <a:avLst/>
            </a:prstGeom>
            <a:solidFill>
              <a:srgbClr val="433D3C"/>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sz="1200">
                <a:solidFill>
                  <a:schemeClr val="bg1"/>
                </a:solidFill>
              </a:endParaRPr>
            </a:p>
          </p:txBody>
        </p:sp>
        <p:sp>
          <p:nvSpPr>
            <p:cNvPr id="23" name="TextBox 24"/>
            <p:cNvSpPr txBox="1"/>
            <p:nvPr/>
          </p:nvSpPr>
          <p:spPr>
            <a:xfrm>
              <a:off x="2240684" y="5047693"/>
              <a:ext cx="1847559" cy="307777"/>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1400" dirty="0">
                  <a:solidFill>
                    <a:schemeClr val="bg2"/>
                  </a:solidFill>
                </a:rPr>
                <a:t>问题的解决方法四</a:t>
              </a:r>
            </a:p>
          </p:txBody>
        </p:sp>
        <p:grpSp>
          <p:nvGrpSpPr>
            <p:cNvPr id="25" name="组合 24"/>
            <p:cNvGrpSpPr/>
            <p:nvPr/>
          </p:nvGrpSpPr>
          <p:grpSpPr>
            <a:xfrm>
              <a:off x="4062491" y="4890569"/>
              <a:ext cx="6141140" cy="626663"/>
              <a:chOff x="3440971" y="4608591"/>
              <a:chExt cx="7852672" cy="801314"/>
            </a:xfrm>
          </p:grpSpPr>
          <p:sp>
            <p:nvSpPr>
              <p:cNvPr id="14" name="矩形 13"/>
              <p:cNvSpPr/>
              <p:nvPr/>
            </p:nvSpPr>
            <p:spPr bwMode="auto">
              <a:xfrm>
                <a:off x="3440971" y="4608591"/>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sz="1200">
                  <a:solidFill>
                    <a:schemeClr val="bg1"/>
                  </a:solidFill>
                </a:endParaRPr>
              </a:p>
            </p:txBody>
          </p:sp>
          <p:sp>
            <p:nvSpPr>
              <p:cNvPr id="24" name="TextBox 25"/>
              <p:cNvSpPr txBox="1"/>
              <p:nvPr/>
            </p:nvSpPr>
            <p:spPr>
              <a:xfrm>
                <a:off x="3877078" y="4650913"/>
                <a:ext cx="7200800" cy="590331"/>
              </a:xfrm>
              <a:prstGeom prst="rect">
                <a:avLst/>
              </a:prstGeom>
              <a:noFill/>
            </p:spPr>
            <p:txBody>
              <a:bodyPr wrap="square" rtlCol="0">
                <a:spAutoFit/>
              </a:bodyPr>
              <a:lstStyle/>
              <a:p>
                <a:pPr algn="just"/>
                <a:r>
                  <a:rPr lang="zh-CN" altLang="en-US" sz="1200" dirty="0">
                    <a:solidFill>
                      <a:schemeClr val="bg1"/>
                    </a:solidFill>
                    <a:latin typeface="+mj-ea"/>
                    <a:ea typeface="+mj-ea"/>
                  </a:rPr>
                  <a:t>很多零配件要第二天才能到货，这会造成满意度的降低。在前期做口碑期间，物流无法当天送达的公司自行到成都取货。</a:t>
                </a:r>
              </a:p>
            </p:txBody>
          </p:sp>
        </p:grpSp>
      </p:grpSp>
      <p:grpSp>
        <p:nvGrpSpPr>
          <p:cNvPr id="31" name="组合 30"/>
          <p:cNvGrpSpPr/>
          <p:nvPr/>
        </p:nvGrpSpPr>
        <p:grpSpPr>
          <a:xfrm>
            <a:off x="791350" y="858778"/>
            <a:ext cx="2067465" cy="553998"/>
            <a:chOff x="791350" y="858778"/>
            <a:chExt cx="2067465" cy="553998"/>
          </a:xfrm>
        </p:grpSpPr>
        <p:sp>
          <p:nvSpPr>
            <p:cNvPr id="32"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4" name="文本框 33"/>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1+#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additive="base">
                                        <p:cTn id="15" dur="500" fill="hold"/>
                                        <p:tgtEl>
                                          <p:spTgt spid="36"/>
                                        </p:tgtEl>
                                        <p:attrNameLst>
                                          <p:attrName>ppt_x</p:attrName>
                                        </p:attrNameLst>
                                      </p:cBhvr>
                                      <p:tavLst>
                                        <p:tav tm="0">
                                          <p:val>
                                            <p:strVal val="1+#ppt_w/2"/>
                                          </p:val>
                                        </p:tav>
                                        <p:tav tm="100000">
                                          <p:val>
                                            <p:strVal val="#ppt_x"/>
                                          </p:val>
                                        </p:tav>
                                      </p:tavLst>
                                    </p:anim>
                                    <p:anim calcmode="lin" valueType="num">
                                      <p:cBhvr additive="base">
                                        <p:cTn id="16" dur="500" fill="hold"/>
                                        <p:tgtEl>
                                          <p:spTgt spid="36"/>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0-#ppt_w/2"/>
                                          </p:val>
                                        </p:tav>
                                        <p:tav tm="100000">
                                          <p:val>
                                            <p:strVal val="#ppt_x"/>
                                          </p:val>
                                        </p:tav>
                                      </p:tavLst>
                                    </p:anim>
                                    <p:anim calcmode="lin" valueType="num">
                                      <p:cBhvr additive="base">
                                        <p:cTn id="20"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文本框 17"/>
          <p:cNvSpPr txBox="1"/>
          <p:nvPr/>
        </p:nvSpPr>
        <p:spPr>
          <a:xfrm>
            <a:off x="8691463" y="7317432"/>
            <a:ext cx="646331" cy="369332"/>
          </a:xfrm>
          <a:prstGeom prst="rect">
            <a:avLst/>
          </a:prstGeom>
          <a:noFill/>
        </p:spPr>
        <p:txBody>
          <a:bodyPr wrap="none" rtlCol="0">
            <a:spAutoFit/>
          </a:bodyPr>
          <a:lstStyle/>
          <a:p>
            <a:r>
              <a:rPr lang="zh-CN" altLang="en-US" dirty="0"/>
              <a:t>延迟</a:t>
            </a:r>
          </a:p>
        </p:txBody>
      </p:sp>
      <p:pic>
        <p:nvPicPr>
          <p:cNvPr id="19" name="图片 18"/>
          <p:cNvPicPr>
            <a:picLocks noChangeAspect="1"/>
          </p:cNvPicPr>
          <p:nvPr/>
        </p:nvPicPr>
        <p:blipFill rotWithShape="1">
          <a:blip r:embed="rId3" cstate="screen">
            <a:grayscl/>
          </a:blip>
          <a:srcRect/>
          <a:stretch>
            <a:fillRect/>
          </a:stretch>
        </p:blipFill>
        <p:spPr>
          <a:xfrm>
            <a:off x="7077456" y="548640"/>
            <a:ext cx="4537065" cy="5773111"/>
          </a:xfrm>
          <a:custGeom>
            <a:avLst/>
            <a:gdLst>
              <a:gd name="connsiteX0" fmla="*/ 3396521 w 5401456"/>
              <a:gd name="connsiteY0" fmla="*/ 0 h 6872989"/>
              <a:gd name="connsiteX1" fmla="*/ 5401456 w 5401456"/>
              <a:gd name="connsiteY1" fmla="*/ 0 h 6872989"/>
              <a:gd name="connsiteX2" fmla="*/ 2169827 w 5401456"/>
              <a:gd name="connsiteY2" fmla="*/ 6872989 h 6872989"/>
              <a:gd name="connsiteX3" fmla="*/ 0 w 5401456"/>
              <a:gd name="connsiteY3" fmla="*/ 6872989 h 6872989"/>
            </a:gdLst>
            <a:ahLst/>
            <a:cxnLst>
              <a:cxn ang="0">
                <a:pos x="connsiteX0" y="connsiteY0"/>
              </a:cxn>
              <a:cxn ang="0">
                <a:pos x="connsiteX1" y="connsiteY1"/>
              </a:cxn>
              <a:cxn ang="0">
                <a:pos x="connsiteX2" y="connsiteY2"/>
              </a:cxn>
              <a:cxn ang="0">
                <a:pos x="connsiteX3" y="connsiteY3"/>
              </a:cxn>
            </a:cxnLst>
            <a:rect l="l" t="t" r="r" b="b"/>
            <a:pathLst>
              <a:path w="5401456" h="6872989">
                <a:moveTo>
                  <a:pt x="3396521" y="0"/>
                </a:moveTo>
                <a:lnTo>
                  <a:pt x="5401456" y="0"/>
                </a:lnTo>
                <a:lnTo>
                  <a:pt x="2169827" y="6872989"/>
                </a:lnTo>
                <a:lnTo>
                  <a:pt x="0" y="6872989"/>
                </a:lnTo>
                <a:close/>
              </a:path>
            </a:pathLst>
          </a:custGeom>
        </p:spPr>
      </p:pic>
      <p:sp>
        <p:nvSpPr>
          <p:cNvPr id="20" name="矩形 19"/>
          <p:cNvSpPr/>
          <p:nvPr/>
        </p:nvSpPr>
        <p:spPr>
          <a:xfrm rot="2700000">
            <a:off x="2740335" y="4071165"/>
            <a:ext cx="370728" cy="370728"/>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1" name="矩形 20"/>
          <p:cNvSpPr/>
          <p:nvPr/>
        </p:nvSpPr>
        <p:spPr>
          <a:xfrm rot="2700000">
            <a:off x="3411868" y="4027954"/>
            <a:ext cx="181545" cy="181545"/>
          </a:xfrm>
          <a:prstGeom prst="rect">
            <a:avLst/>
          </a:prstGeom>
          <a:solidFill>
            <a:srgbClr val="C00000">
              <a:alpha val="7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2" name="文本框 21"/>
          <p:cNvSpPr txBox="1"/>
          <p:nvPr/>
        </p:nvSpPr>
        <p:spPr>
          <a:xfrm>
            <a:off x="2775799" y="2809046"/>
            <a:ext cx="1963492" cy="1200329"/>
          </a:xfrm>
          <a:prstGeom prst="rect">
            <a:avLst/>
          </a:prstGeom>
          <a:noFill/>
        </p:spPr>
        <p:txBody>
          <a:bodyPr wrap="square" rtlCol="0">
            <a:spAutoFit/>
          </a:bodyPr>
          <a:lstStyle/>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PART</a:t>
            </a:r>
          </a:p>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05</a:t>
            </a:r>
            <a:endParaRPr lang="zh-CN" altLang="en-US" sz="3600" b="1" dirty="0">
              <a:solidFill>
                <a:srgbClr val="444444"/>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4769794" y="2827294"/>
            <a:ext cx="2646878" cy="584775"/>
          </a:xfrm>
          <a:prstGeom prst="rect">
            <a:avLst/>
          </a:prstGeom>
          <a:noFill/>
        </p:spPr>
        <p:txBody>
          <a:bodyPr wrap="none" rtlCol="0">
            <a:spAutoFit/>
          </a:bodyPr>
          <a:lstStyle/>
          <a:p>
            <a:pPr fontAlgn="auto">
              <a:spcBef>
                <a:spcPts val="0"/>
              </a:spcBef>
              <a:spcAft>
                <a:spcPts val="0"/>
              </a:spcAft>
              <a:buFontTx/>
              <a:buNone/>
            </a:pPr>
            <a:r>
              <a:rPr lang="zh-CN" altLang="en-US" sz="3200"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未来工作计划</a:t>
            </a:r>
          </a:p>
        </p:txBody>
      </p:sp>
      <p:grpSp>
        <p:nvGrpSpPr>
          <p:cNvPr id="34" name="组合 33"/>
          <p:cNvGrpSpPr/>
          <p:nvPr/>
        </p:nvGrpSpPr>
        <p:grpSpPr>
          <a:xfrm>
            <a:off x="555172" y="2563318"/>
            <a:ext cx="5906926" cy="109452"/>
            <a:chOff x="538843" y="2563318"/>
            <a:chExt cx="5906926" cy="109452"/>
          </a:xfrm>
        </p:grpSpPr>
        <p:cxnSp>
          <p:nvCxnSpPr>
            <p:cNvPr id="35" name="直接连接符 34"/>
            <p:cNvCxnSpPr/>
            <p:nvPr/>
          </p:nvCxnSpPr>
          <p:spPr>
            <a:xfrm>
              <a:off x="538843" y="2672770"/>
              <a:ext cx="5891936" cy="0"/>
            </a:xfrm>
            <a:prstGeom prst="line">
              <a:avLst/>
            </a:prstGeom>
            <a:noFill/>
            <a:ln w="38100" cap="flat" cmpd="sng" algn="ctr">
              <a:solidFill>
                <a:sysClr val="window" lastClr="FFFFFF">
                  <a:lumMod val="75000"/>
                </a:sysClr>
              </a:solidFill>
              <a:prstDash val="solid"/>
              <a:miter lim="800000"/>
            </a:ln>
            <a:effectLst/>
          </p:spPr>
        </p:cxnSp>
        <p:sp>
          <p:nvSpPr>
            <p:cNvPr id="36" name="矩形 35"/>
            <p:cNvSpPr/>
            <p:nvPr/>
          </p:nvSpPr>
          <p:spPr>
            <a:xfrm>
              <a:off x="5156615" y="2563318"/>
              <a:ext cx="1289154" cy="109452"/>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37" name="组合 36"/>
          <p:cNvGrpSpPr/>
          <p:nvPr/>
        </p:nvGrpSpPr>
        <p:grpSpPr>
          <a:xfrm>
            <a:off x="4863806" y="3588460"/>
            <a:ext cx="1283107" cy="1512389"/>
            <a:chOff x="6295756" y="3113567"/>
            <a:chExt cx="2677254" cy="1512389"/>
          </a:xfrm>
        </p:grpSpPr>
        <p:sp>
          <p:nvSpPr>
            <p:cNvPr id="38" name="文本框 9"/>
            <p:cNvSpPr txBox="1"/>
            <p:nvPr/>
          </p:nvSpPr>
          <p:spPr>
            <a:xfrm>
              <a:off x="6295757" y="311356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9" name="文本框 9"/>
            <p:cNvSpPr txBox="1"/>
            <p:nvPr/>
          </p:nvSpPr>
          <p:spPr>
            <a:xfrm>
              <a:off x="6295756" y="354748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40" name="文本框 39"/>
            <p:cNvSpPr txBox="1"/>
            <p:nvPr/>
          </p:nvSpPr>
          <p:spPr>
            <a:xfrm>
              <a:off x="6295757" y="398200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41" name="文本框 9"/>
            <p:cNvSpPr txBox="1"/>
            <p:nvPr/>
          </p:nvSpPr>
          <p:spPr>
            <a:xfrm>
              <a:off x="6295756" y="4410512"/>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grpSp>
        <p:nvGrpSpPr>
          <p:cNvPr id="42" name="组合 41"/>
          <p:cNvGrpSpPr/>
          <p:nvPr/>
        </p:nvGrpSpPr>
        <p:grpSpPr>
          <a:xfrm>
            <a:off x="5978097" y="3579491"/>
            <a:ext cx="1578105" cy="1078469"/>
            <a:chOff x="8566712" y="3117911"/>
            <a:chExt cx="2677254" cy="1078469"/>
          </a:xfrm>
        </p:grpSpPr>
        <p:sp>
          <p:nvSpPr>
            <p:cNvPr id="45" name="文本框 9"/>
            <p:cNvSpPr txBox="1"/>
            <p:nvPr/>
          </p:nvSpPr>
          <p:spPr>
            <a:xfrm>
              <a:off x="8566712" y="311791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46" name="文本框 9"/>
            <p:cNvSpPr txBox="1"/>
            <p:nvPr/>
          </p:nvSpPr>
          <p:spPr>
            <a:xfrm>
              <a:off x="8566713" y="355243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47" name="文本框 9"/>
            <p:cNvSpPr txBox="1"/>
            <p:nvPr/>
          </p:nvSpPr>
          <p:spPr>
            <a:xfrm>
              <a:off x="8566712" y="3980936"/>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500"/>
                                        <p:tgtEl>
                                          <p:spTgt spid="1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left)">
                                      <p:cBhvr>
                                        <p:cTn id="11" dur="500"/>
                                        <p:tgtEl>
                                          <p:spTgt spid="3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randombar(horizontal)">
                                      <p:cBhvr>
                                        <p:cTn id="15" dur="500"/>
                                        <p:tgtEl>
                                          <p:spTgt spid="20"/>
                                        </p:tgtEl>
                                      </p:cBhvr>
                                    </p:animEffect>
                                  </p:childTnLst>
                                </p:cTn>
                              </p:par>
                              <p:par>
                                <p:cTn id="16" presetID="14" presetClass="entr" presetSubtype="10" fill="hold" grpId="0" nodeType="withEffect">
                                  <p:stCondLst>
                                    <p:cond delay="500"/>
                                  </p:stCondLst>
                                  <p:childTnLst>
                                    <p:set>
                                      <p:cBhvr>
                                        <p:cTn id="17" dur="1" fill="hold">
                                          <p:stCondLst>
                                            <p:cond delay="0"/>
                                          </p:stCondLst>
                                        </p:cTn>
                                        <p:tgtEl>
                                          <p:spTgt spid="21"/>
                                        </p:tgtEl>
                                        <p:attrNameLst>
                                          <p:attrName>style.visibility</p:attrName>
                                        </p:attrNameLst>
                                      </p:cBhvr>
                                      <p:to>
                                        <p:strVal val="visible"/>
                                      </p:to>
                                    </p:set>
                                    <p:animEffect transition="in" filter="randombar(horizontal)">
                                      <p:cBhvr>
                                        <p:cTn id="18" dur="500"/>
                                        <p:tgtEl>
                                          <p:spTgt spid="21"/>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par>
                          <p:cTn id="23" fill="hold">
                            <p:stCondLst>
                              <p:cond delay="2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33"/>
                                        </p:tgtEl>
                                        <p:attrNameLst>
                                          <p:attrName>style.visibility</p:attrName>
                                        </p:attrNameLst>
                                      </p:cBhvr>
                                      <p:to>
                                        <p:strVal val="visible"/>
                                      </p:to>
                                    </p:set>
                                    <p:anim calcmode="lin" valueType="num">
                                      <p:cBhvr>
                                        <p:cTn id="26"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3"/>
                                        </p:tgtEl>
                                        <p:attrNameLst>
                                          <p:attrName>ppt_y</p:attrName>
                                        </p:attrNameLst>
                                      </p:cBhvr>
                                      <p:tavLst>
                                        <p:tav tm="0">
                                          <p:val>
                                            <p:strVal val="#ppt_y"/>
                                          </p:val>
                                        </p:tav>
                                        <p:tav tm="100000">
                                          <p:val>
                                            <p:strVal val="#ppt_y"/>
                                          </p:val>
                                        </p:tav>
                                      </p:tavLst>
                                    </p:anim>
                                    <p:anim calcmode="lin" valueType="num">
                                      <p:cBhvr>
                                        <p:cTn id="28"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3"/>
                                        </p:tgtEl>
                                      </p:cBhvr>
                                    </p:animEffect>
                                  </p:childTnLst>
                                </p:cTn>
                              </p:par>
                              <p:par>
                                <p:cTn id="31" presetID="22" presetClass="entr" presetSubtype="1" fill="hold" nodeType="withEffect">
                                  <p:stCondLst>
                                    <p:cond delay="125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1000"/>
                                        <p:tgtEl>
                                          <p:spTgt spid="37"/>
                                        </p:tgtEl>
                                      </p:cBhvr>
                                    </p:animEffect>
                                  </p:childTnLst>
                                </p:cTn>
                              </p:par>
                              <p:par>
                                <p:cTn id="34" presetID="22" presetClass="entr" presetSubtype="1" fill="hold" nodeType="withEffect">
                                  <p:stCondLst>
                                    <p:cond delay="2250"/>
                                  </p:stCondLst>
                                  <p:childTnLst>
                                    <p:set>
                                      <p:cBhvr>
                                        <p:cTn id="35" dur="1" fill="hold">
                                          <p:stCondLst>
                                            <p:cond delay="0"/>
                                          </p:stCondLst>
                                        </p:cTn>
                                        <p:tgtEl>
                                          <p:spTgt spid="42"/>
                                        </p:tgtEl>
                                        <p:attrNameLst>
                                          <p:attrName>style.visibility</p:attrName>
                                        </p:attrNameLst>
                                      </p:cBhvr>
                                      <p:to>
                                        <p:strVal val="visible"/>
                                      </p:to>
                                    </p:set>
                                    <p:animEffect transition="in" filter="wipe(up)">
                                      <p:cBhvr>
                                        <p:cTn id="36" dur="1000"/>
                                        <p:tgtEl>
                                          <p:spTgt spid="42"/>
                                        </p:tgtEl>
                                      </p:cBhvr>
                                    </p:animEffect>
                                  </p:childTnLst>
                                </p:cTn>
                              </p:par>
                              <p:par>
                                <p:cTn id="37" presetID="10" presetClass="entr" presetSubtype="0" fill="hold" grpId="0" nodeType="withEffect">
                                  <p:stCondLst>
                                    <p:cond delay="225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animBg="1"/>
      <p:bldP spid="21" grpId="0" animBg="1"/>
      <p:bldP spid="22" grpId="0"/>
      <p:bldP spid="3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 name="组合 1"/>
          <p:cNvGrpSpPr/>
          <p:nvPr/>
        </p:nvGrpSpPr>
        <p:grpSpPr>
          <a:xfrm>
            <a:off x="1346647" y="2107029"/>
            <a:ext cx="1934334" cy="741556"/>
            <a:chOff x="1066502" y="1536888"/>
            <a:chExt cx="2182436" cy="836670"/>
          </a:xfrm>
        </p:grpSpPr>
        <p:sp>
          <p:nvSpPr>
            <p:cNvPr id="26" name="TextBox 52"/>
            <p:cNvSpPr txBox="1"/>
            <p:nvPr/>
          </p:nvSpPr>
          <p:spPr>
            <a:xfrm>
              <a:off x="1716453" y="1536888"/>
              <a:ext cx="1532485" cy="381978"/>
            </a:xfrm>
            <a:prstGeom prst="rect">
              <a:avLst/>
            </a:prstGeom>
            <a:noFill/>
          </p:spPr>
          <p:txBody>
            <a:bodyPr wrap="square">
              <a:spAutoFit/>
            </a:bodyPr>
            <a:lstStyle/>
            <a:p>
              <a:pPr algn="r">
                <a:buFont typeface="Arial" panose="020B0604020202020204" pitchFamily="34" charset="0"/>
                <a:buNone/>
                <a:defRPr/>
              </a:pPr>
              <a:r>
                <a:rPr lang="zh-CN" altLang="en-US" sz="1600" b="1" dirty="0">
                  <a:solidFill>
                    <a:schemeClr val="bg1"/>
                  </a:solidFill>
                  <a:latin typeface="微软雅黑" panose="020B0503020204020204" pitchFamily="34" charset="-122"/>
                  <a:ea typeface="微软雅黑" panose="020B0503020204020204" pitchFamily="34" charset="-122"/>
                </a:rPr>
                <a:t>分支目标一</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27" name="TextBox 53"/>
            <p:cNvSpPr txBox="1"/>
            <p:nvPr/>
          </p:nvSpPr>
          <p:spPr>
            <a:xfrm>
              <a:off x="1066502" y="1852679"/>
              <a:ext cx="2181733" cy="520879"/>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r"/>
              <a:r>
                <a:rPr lang="zh-CN" altLang="en-US" sz="1200" dirty="0">
                  <a:solidFill>
                    <a:schemeClr val="bg1"/>
                  </a:solidFill>
                  <a:latin typeface="+mn-ea"/>
                </a:rPr>
                <a:t>理清理论上的逻辑关系克服关键技术难点</a:t>
              </a:r>
            </a:p>
          </p:txBody>
        </p:sp>
      </p:grpSp>
      <p:grpSp>
        <p:nvGrpSpPr>
          <p:cNvPr id="4" name="组合 3"/>
          <p:cNvGrpSpPr/>
          <p:nvPr/>
        </p:nvGrpSpPr>
        <p:grpSpPr>
          <a:xfrm>
            <a:off x="8618408" y="2126173"/>
            <a:ext cx="1945263" cy="726763"/>
            <a:chOff x="8937080" y="1484784"/>
            <a:chExt cx="2194767" cy="819979"/>
          </a:xfrm>
        </p:grpSpPr>
        <p:sp>
          <p:nvSpPr>
            <p:cNvPr id="28" name="TextBox 54"/>
            <p:cNvSpPr txBox="1"/>
            <p:nvPr/>
          </p:nvSpPr>
          <p:spPr>
            <a:xfrm>
              <a:off x="8937080" y="1484784"/>
              <a:ext cx="1476664" cy="381978"/>
            </a:xfrm>
            <a:prstGeom prst="rect">
              <a:avLst/>
            </a:prstGeom>
            <a:noFill/>
          </p:spPr>
          <p:txBody>
            <a:bodyPr wrap="square">
              <a:spAutoFit/>
            </a:bodyPr>
            <a:lstStyle/>
            <a:p>
              <a:pPr>
                <a:defRPr/>
              </a:pPr>
              <a:r>
                <a:rPr lang="zh-CN" altLang="en-US" sz="1600" b="1" dirty="0">
                  <a:solidFill>
                    <a:schemeClr val="bg1"/>
                  </a:solidFill>
                  <a:latin typeface="微软雅黑" panose="020B0503020204020204" pitchFamily="34" charset="-122"/>
                  <a:ea typeface="微软雅黑" panose="020B0503020204020204" pitchFamily="34" charset="-122"/>
                </a:rPr>
                <a:t>分支目标二</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29" name="TextBox 55"/>
            <p:cNvSpPr txBox="1"/>
            <p:nvPr/>
          </p:nvSpPr>
          <p:spPr>
            <a:xfrm>
              <a:off x="8973111" y="1783884"/>
              <a:ext cx="2158736" cy="520879"/>
            </a:xfrm>
            <a:prstGeom prst="rect">
              <a:avLst/>
            </a:prstGeom>
            <a:noFill/>
          </p:spPr>
          <p:txBody>
            <a:bodyPr wrap="square">
              <a:spAutoFit/>
            </a:bodyPr>
            <a:lstStyle/>
            <a:p>
              <a:r>
                <a:rPr lang="zh-CN" altLang="en-US" sz="1200" dirty="0">
                  <a:solidFill>
                    <a:schemeClr val="bg1"/>
                  </a:solidFill>
                  <a:latin typeface="+mj-ea"/>
                  <a:ea typeface="+mj-ea"/>
                </a:rPr>
                <a:t>完成论文设计方案并通过评审。</a:t>
              </a:r>
            </a:p>
          </p:txBody>
        </p:sp>
      </p:grpSp>
      <p:grpSp>
        <p:nvGrpSpPr>
          <p:cNvPr id="3" name="组合 2"/>
          <p:cNvGrpSpPr/>
          <p:nvPr/>
        </p:nvGrpSpPr>
        <p:grpSpPr>
          <a:xfrm>
            <a:off x="1168626" y="4812156"/>
            <a:ext cx="2289751" cy="810783"/>
            <a:chOff x="802272" y="4588980"/>
            <a:chExt cx="2583439" cy="914776"/>
          </a:xfrm>
        </p:grpSpPr>
        <p:sp>
          <p:nvSpPr>
            <p:cNvPr id="30" name="TextBox 56"/>
            <p:cNvSpPr txBox="1"/>
            <p:nvPr/>
          </p:nvSpPr>
          <p:spPr>
            <a:xfrm>
              <a:off x="1787879" y="4588980"/>
              <a:ext cx="1597832" cy="381978"/>
            </a:xfrm>
            <a:prstGeom prst="rect">
              <a:avLst/>
            </a:prstGeom>
            <a:noFill/>
          </p:spPr>
          <p:txBody>
            <a:bodyPr wrap="square">
              <a:spAutoFit/>
            </a:bodyPr>
            <a:lstStyle/>
            <a:p>
              <a:pPr algn="r">
                <a:defRPr/>
              </a:pPr>
              <a:r>
                <a:rPr lang="zh-CN" altLang="en-US" sz="1600" b="1" dirty="0">
                  <a:solidFill>
                    <a:schemeClr val="bg1"/>
                  </a:solidFill>
                  <a:latin typeface="微软雅黑" panose="020B0503020204020204" pitchFamily="34" charset="-122"/>
                  <a:ea typeface="微软雅黑" panose="020B0503020204020204" pitchFamily="34" charset="-122"/>
                </a:rPr>
                <a:t>分支目标三</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31" name="TextBox 57"/>
            <p:cNvSpPr txBox="1"/>
            <p:nvPr/>
          </p:nvSpPr>
          <p:spPr>
            <a:xfrm>
              <a:off x="802272" y="4982877"/>
              <a:ext cx="2583439" cy="520879"/>
            </a:xfrm>
            <a:prstGeom prst="rect">
              <a:avLst/>
            </a:prstGeom>
            <a:noFill/>
          </p:spPr>
          <p:txBody>
            <a:bodyPr wrap="square">
              <a:spAutoFit/>
            </a:bodyPr>
            <a:lstStyle>
              <a:defPPr>
                <a:defRPr lang="zh-CN"/>
              </a:defPPr>
              <a:lvl1pPr algn="just">
                <a:lnSpc>
                  <a:spcPct val="100000"/>
                </a:lnSpc>
                <a:buNone/>
                <a:defRPr sz="1600">
                  <a:solidFill>
                    <a:schemeClr val="tx2"/>
                  </a:solidFill>
                  <a:latin typeface="微软雅黑" panose="020B0503020204020204" pitchFamily="34" charset="-122"/>
                  <a:ea typeface="微软雅黑" panose="020B0503020204020204" pitchFamily="34" charset="-122"/>
                </a:defRPr>
              </a:lvl1pPr>
            </a:lstStyle>
            <a:p>
              <a:pPr algn="r"/>
              <a:r>
                <a:rPr lang="zh-CN" altLang="en-US" sz="1200" dirty="0">
                  <a:solidFill>
                    <a:schemeClr val="bg1"/>
                  </a:solidFill>
                  <a:latin typeface="+mn-ea"/>
                </a:rPr>
                <a:t>设计出工程样品，实现</a:t>
              </a:r>
              <a:r>
                <a:rPr lang="en-US" altLang="zh-CN" sz="1200" dirty="0">
                  <a:solidFill>
                    <a:schemeClr val="bg1"/>
                  </a:solidFill>
                  <a:latin typeface="+mn-ea"/>
                </a:rPr>
                <a:t>80%</a:t>
              </a:r>
              <a:r>
                <a:rPr lang="zh-CN" altLang="en-US" sz="1200" dirty="0">
                  <a:solidFill>
                    <a:schemeClr val="bg1"/>
                  </a:solidFill>
                  <a:latin typeface="+mn-ea"/>
                </a:rPr>
                <a:t>功能的设计功能</a:t>
              </a:r>
            </a:p>
          </p:txBody>
        </p:sp>
      </p:grpSp>
      <p:grpSp>
        <p:nvGrpSpPr>
          <p:cNvPr id="5" name="组合 4"/>
          <p:cNvGrpSpPr/>
          <p:nvPr/>
        </p:nvGrpSpPr>
        <p:grpSpPr>
          <a:xfrm>
            <a:off x="8532313" y="4764939"/>
            <a:ext cx="2212906" cy="792670"/>
            <a:chOff x="9084240" y="4591471"/>
            <a:chExt cx="2496738" cy="894340"/>
          </a:xfrm>
        </p:grpSpPr>
        <p:sp>
          <p:nvSpPr>
            <p:cNvPr id="32" name="TextBox 61"/>
            <p:cNvSpPr txBox="1"/>
            <p:nvPr/>
          </p:nvSpPr>
          <p:spPr>
            <a:xfrm>
              <a:off x="9084240" y="4591471"/>
              <a:ext cx="1459480" cy="381977"/>
            </a:xfrm>
            <a:prstGeom prst="rect">
              <a:avLst/>
            </a:prstGeom>
            <a:noFill/>
          </p:spPr>
          <p:txBody>
            <a:bodyPr wrap="square">
              <a:spAutoFit/>
            </a:bodyPr>
            <a:lstStyle/>
            <a:p>
              <a:pPr>
                <a:defRPr/>
              </a:pPr>
              <a:r>
                <a:rPr lang="zh-CN" altLang="en-US" sz="1600" b="1" dirty="0">
                  <a:solidFill>
                    <a:schemeClr val="bg1"/>
                  </a:solidFill>
                  <a:latin typeface="微软雅黑" panose="020B0503020204020204" pitchFamily="34" charset="-122"/>
                  <a:ea typeface="微软雅黑" panose="020B0503020204020204" pitchFamily="34" charset="-122"/>
                </a:rPr>
                <a:t>分支目标四</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33" name="TextBox 62"/>
            <p:cNvSpPr txBox="1"/>
            <p:nvPr/>
          </p:nvSpPr>
          <p:spPr>
            <a:xfrm>
              <a:off x="9110790" y="4964932"/>
              <a:ext cx="2470188" cy="520879"/>
            </a:xfrm>
            <a:prstGeom prst="rect">
              <a:avLst/>
            </a:prstGeom>
            <a:noFill/>
          </p:spPr>
          <p:txBody>
            <a:bodyPr wrap="square">
              <a:spAutoFit/>
            </a:bodyPr>
            <a:lstStyle>
              <a:defPPr>
                <a:defRPr lang="zh-CN"/>
              </a:defPPr>
              <a:lvl1pPr>
                <a:defRPr sz="2000">
                  <a:solidFill>
                    <a:schemeClr val="accent3"/>
                  </a:solidFill>
                  <a:latin typeface="微软雅黑" panose="020B0503020204020204" pitchFamily="34" charset="-122"/>
                  <a:ea typeface="微软雅黑" panose="020B0503020204020204" pitchFamily="34" charset="-122"/>
                </a:defRPr>
              </a:lvl1pPr>
            </a:lstStyle>
            <a:p>
              <a:r>
                <a:rPr lang="zh-CN" altLang="en-US" sz="1200" dirty="0">
                  <a:solidFill>
                    <a:schemeClr val="bg1"/>
                  </a:solidFill>
                  <a:latin typeface="+mn-ea"/>
                </a:rPr>
                <a:t>设计出工程样品，实现</a:t>
              </a:r>
              <a:r>
                <a:rPr lang="en-US" altLang="zh-CN" sz="1200" dirty="0">
                  <a:solidFill>
                    <a:schemeClr val="bg1"/>
                  </a:solidFill>
                  <a:latin typeface="+mn-ea"/>
                </a:rPr>
                <a:t>80%</a:t>
              </a:r>
              <a:r>
                <a:rPr lang="zh-CN" altLang="en-US" sz="1200" dirty="0">
                  <a:solidFill>
                    <a:schemeClr val="bg1"/>
                  </a:solidFill>
                  <a:latin typeface="+mn-ea"/>
                </a:rPr>
                <a:t>功能的设计功能。</a:t>
              </a:r>
            </a:p>
          </p:txBody>
        </p:sp>
      </p:grpSp>
      <p:grpSp>
        <p:nvGrpSpPr>
          <p:cNvPr id="8" name="组合 7"/>
          <p:cNvGrpSpPr/>
          <p:nvPr/>
        </p:nvGrpSpPr>
        <p:grpSpPr>
          <a:xfrm>
            <a:off x="2808361" y="3001146"/>
            <a:ext cx="6197301" cy="1911124"/>
            <a:chOff x="2808361" y="3001146"/>
            <a:chExt cx="6197301" cy="1911124"/>
          </a:xfrm>
        </p:grpSpPr>
        <p:sp>
          <p:nvSpPr>
            <p:cNvPr id="24" name="椭圆 23"/>
            <p:cNvSpPr/>
            <p:nvPr/>
          </p:nvSpPr>
          <p:spPr bwMode="auto">
            <a:xfrm>
              <a:off x="2808361" y="3001146"/>
              <a:ext cx="6197301" cy="1911124"/>
            </a:xfrm>
            <a:prstGeom prst="ellipse">
              <a:avLst/>
            </a:prstGeom>
            <a:noFill/>
            <a:ln w="9525" cap="flat">
              <a:solidFill>
                <a:schemeClr val="bg2">
                  <a:lumMod val="50000"/>
                </a:schemeClr>
              </a:solidFill>
              <a:prstDash val="dash"/>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endParaRPr lang="zh-CN" altLang="en-US" sz="1400">
                <a:solidFill>
                  <a:schemeClr val="bg1"/>
                </a:solidFill>
              </a:endParaRPr>
            </a:p>
          </p:txBody>
        </p:sp>
        <p:grpSp>
          <p:nvGrpSpPr>
            <p:cNvPr id="7" name="组合 6"/>
            <p:cNvGrpSpPr/>
            <p:nvPr/>
          </p:nvGrpSpPr>
          <p:grpSpPr>
            <a:xfrm>
              <a:off x="3889350" y="3320738"/>
              <a:ext cx="4025573" cy="1241890"/>
              <a:chOff x="3889350" y="3320738"/>
              <a:chExt cx="4025573" cy="1241890"/>
            </a:xfrm>
          </p:grpSpPr>
          <p:sp>
            <p:nvSpPr>
              <p:cNvPr id="25" name="Freeform 6"/>
              <p:cNvSpPr/>
              <p:nvPr/>
            </p:nvSpPr>
            <p:spPr bwMode="auto">
              <a:xfrm>
                <a:off x="3889350" y="3320738"/>
                <a:ext cx="4025573" cy="1241890"/>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chemeClr val="bg1">
                  <a:lumMod val="20000"/>
                  <a:lumOff val="80000"/>
                  <a:alpha val="70000"/>
                </a:schemeClr>
              </a:solidFill>
              <a:ln w="17463" cap="flat">
                <a:noFill/>
                <a:prstDash val="solid"/>
                <a:miter lim="800000"/>
              </a:ln>
            </p:spPr>
            <p:txBody>
              <a:bodyPr vert="horz" wrap="square" lIns="91440" tIns="45720" rIns="91440" bIns="45720" numCol="1" anchor="t" anchorCtr="0" compatLnSpc="1"/>
              <a:lstStyle/>
              <a:p>
                <a:endParaRPr lang="zh-CN" altLang="en-US" sz="1400">
                  <a:solidFill>
                    <a:schemeClr val="bg1"/>
                  </a:solidFill>
                </a:endParaRPr>
              </a:p>
            </p:txBody>
          </p:sp>
          <p:sp>
            <p:nvSpPr>
              <p:cNvPr id="34" name="Freeform 6"/>
              <p:cNvSpPr/>
              <p:nvPr/>
            </p:nvSpPr>
            <p:spPr bwMode="auto">
              <a:xfrm>
                <a:off x="5082413" y="3698158"/>
                <a:ext cx="1668313" cy="514675"/>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rgbClr val="999999">
                  <a:alpha val="50000"/>
                </a:srgbClr>
              </a:solidFill>
              <a:ln>
                <a:noFill/>
              </a:ln>
            </p:spPr>
            <p:txBody>
              <a:bodyPr vert="horz" wrap="square" lIns="91440" tIns="45720" rIns="91440" bIns="45720" numCol="1" anchor="t" anchorCtr="0" compatLnSpc="1"/>
              <a:lstStyle/>
              <a:p>
                <a:endParaRPr lang="zh-CN" altLang="en-US" sz="1400">
                  <a:solidFill>
                    <a:schemeClr val="bg1"/>
                  </a:solidFill>
                </a:endParaRPr>
              </a:p>
            </p:txBody>
          </p:sp>
          <p:sp>
            <p:nvSpPr>
              <p:cNvPr id="39" name="Line 11"/>
              <p:cNvSpPr>
                <a:spLocks noChangeShapeType="1"/>
              </p:cNvSpPr>
              <p:nvPr/>
            </p:nvSpPr>
            <p:spPr bwMode="auto">
              <a:xfrm flipH="1">
                <a:off x="4036673" y="4167610"/>
                <a:ext cx="1194394" cy="367785"/>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sz="1400">
                  <a:solidFill>
                    <a:schemeClr val="bg1"/>
                  </a:solidFill>
                </a:endParaRPr>
              </a:p>
            </p:txBody>
          </p:sp>
          <p:sp>
            <p:nvSpPr>
              <p:cNvPr id="40" name="Line 12"/>
              <p:cNvSpPr>
                <a:spLocks noChangeShapeType="1"/>
              </p:cNvSpPr>
              <p:nvPr/>
            </p:nvSpPr>
            <p:spPr bwMode="auto">
              <a:xfrm flipH="1">
                <a:off x="6627561" y="3381058"/>
                <a:ext cx="1150696" cy="355040"/>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sz="1400">
                  <a:solidFill>
                    <a:schemeClr val="bg1"/>
                  </a:solidFill>
                </a:endParaRPr>
              </a:p>
            </p:txBody>
          </p:sp>
          <p:sp>
            <p:nvSpPr>
              <p:cNvPr id="41" name="Line 13"/>
              <p:cNvSpPr>
                <a:spLocks noChangeShapeType="1"/>
              </p:cNvSpPr>
              <p:nvPr/>
            </p:nvSpPr>
            <p:spPr bwMode="auto">
              <a:xfrm flipH="1" flipV="1">
                <a:off x="4036673" y="3381058"/>
                <a:ext cx="1194394" cy="369606"/>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sz="1400">
                  <a:solidFill>
                    <a:schemeClr val="bg1"/>
                  </a:solidFill>
                </a:endParaRPr>
              </a:p>
            </p:txBody>
          </p:sp>
          <p:sp>
            <p:nvSpPr>
              <p:cNvPr id="42" name="Line 14"/>
              <p:cNvSpPr>
                <a:spLocks noChangeShapeType="1"/>
              </p:cNvSpPr>
              <p:nvPr/>
            </p:nvSpPr>
            <p:spPr bwMode="auto">
              <a:xfrm flipH="1" flipV="1">
                <a:off x="6627561" y="4180356"/>
                <a:ext cx="1150696" cy="355040"/>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sz="1400">
                  <a:solidFill>
                    <a:schemeClr val="bg1"/>
                  </a:solidFill>
                </a:endParaRPr>
              </a:p>
            </p:txBody>
          </p:sp>
        </p:grpSp>
      </p:grpSp>
      <p:grpSp>
        <p:nvGrpSpPr>
          <p:cNvPr id="9" name="组合 8"/>
          <p:cNvGrpSpPr/>
          <p:nvPr/>
        </p:nvGrpSpPr>
        <p:grpSpPr>
          <a:xfrm>
            <a:off x="3324771" y="2365628"/>
            <a:ext cx="815684" cy="1042742"/>
            <a:chOff x="3324771" y="2365628"/>
            <a:chExt cx="815684" cy="1042742"/>
          </a:xfrm>
        </p:grpSpPr>
        <p:sp>
          <p:nvSpPr>
            <p:cNvPr id="35" name="Freeform 7"/>
            <p:cNvSpPr/>
            <p:nvPr/>
          </p:nvSpPr>
          <p:spPr bwMode="auto">
            <a:xfrm>
              <a:off x="3324771" y="3157110"/>
              <a:ext cx="815684" cy="251260"/>
            </a:xfrm>
            <a:custGeom>
              <a:avLst/>
              <a:gdLst>
                <a:gd name="T0" fmla="*/ 232 w 1301"/>
                <a:gd name="T1" fmla="*/ 71 h 400"/>
                <a:gd name="T2" fmla="*/ 1070 w 1301"/>
                <a:gd name="T3" fmla="*/ 71 h 400"/>
                <a:gd name="T4" fmla="*/ 1070 w 1301"/>
                <a:gd name="T5" fmla="*/ 329 h 400"/>
                <a:gd name="T6" fmla="*/ 232 w 1301"/>
                <a:gd name="T7" fmla="*/ 329 h 400"/>
                <a:gd name="T8" fmla="*/ 232 w 1301"/>
                <a:gd name="T9" fmla="*/ 71 h 400"/>
              </a:gdLst>
              <a:ahLst/>
              <a:cxnLst>
                <a:cxn ang="0">
                  <a:pos x="T0" y="T1"/>
                </a:cxn>
                <a:cxn ang="0">
                  <a:pos x="T2" y="T3"/>
                </a:cxn>
                <a:cxn ang="0">
                  <a:pos x="T4" y="T5"/>
                </a:cxn>
                <a:cxn ang="0">
                  <a:pos x="T6" y="T7"/>
                </a:cxn>
                <a:cxn ang="0">
                  <a:pos x="T8" y="T9"/>
                </a:cxn>
              </a:cxnLst>
              <a:rect l="0" t="0" r="r" b="b"/>
              <a:pathLst>
                <a:path w="1301" h="400">
                  <a:moveTo>
                    <a:pt x="232" y="71"/>
                  </a:moveTo>
                  <a:cubicBezTo>
                    <a:pt x="463" y="0"/>
                    <a:pt x="838" y="0"/>
                    <a:pt x="1070" y="71"/>
                  </a:cubicBezTo>
                  <a:cubicBezTo>
                    <a:pt x="1301" y="142"/>
                    <a:pt x="1301" y="258"/>
                    <a:pt x="1070" y="329"/>
                  </a:cubicBezTo>
                  <a:cubicBezTo>
                    <a:pt x="838"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sz="1400">
                <a:solidFill>
                  <a:schemeClr val="bg1"/>
                </a:solidFill>
              </a:endParaRPr>
            </a:p>
          </p:txBody>
        </p:sp>
        <p:grpSp>
          <p:nvGrpSpPr>
            <p:cNvPr id="47" name="组合 46"/>
            <p:cNvGrpSpPr/>
            <p:nvPr/>
          </p:nvGrpSpPr>
          <p:grpSpPr>
            <a:xfrm>
              <a:off x="3495481" y="2365628"/>
              <a:ext cx="546806" cy="902894"/>
              <a:chOff x="8066088" y="2327276"/>
              <a:chExt cx="719137" cy="1187450"/>
            </a:xfrm>
            <a:solidFill>
              <a:schemeClr val="tx2"/>
            </a:solidFill>
          </p:grpSpPr>
          <p:sp>
            <p:nvSpPr>
              <p:cNvPr id="48"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rgbClr val="433D3C"/>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200" b="1">
                  <a:solidFill>
                    <a:schemeClr val="bg2"/>
                  </a:solidFill>
                  <a:latin typeface="+mj-ea"/>
                  <a:ea typeface="+mj-ea"/>
                </a:endParaRPr>
              </a:p>
            </p:txBody>
          </p:sp>
          <p:sp>
            <p:nvSpPr>
              <p:cNvPr id="49" name="矩形 48"/>
              <p:cNvSpPr/>
              <p:nvPr/>
            </p:nvSpPr>
            <p:spPr>
              <a:xfrm>
                <a:off x="8260327" y="2431982"/>
                <a:ext cx="441036" cy="526209"/>
              </a:xfrm>
              <a:prstGeom prst="rect">
                <a:avLst/>
              </a:prstGeom>
              <a:noFill/>
            </p:spPr>
            <p:txBody>
              <a:bodyPr wrap="none">
                <a:spAutoFit/>
              </a:bodyPr>
              <a:lstStyle/>
              <a:p>
                <a:r>
                  <a:rPr lang="en-US" altLang="zh-CN" sz="2000" dirty="0">
                    <a:solidFill>
                      <a:schemeClr val="bg2"/>
                    </a:solidFill>
                    <a:latin typeface="微软雅黑" panose="020B0503020204020204" pitchFamily="34" charset="-122"/>
                    <a:ea typeface="+mn-ea"/>
                  </a:rPr>
                  <a:t>1</a:t>
                </a:r>
                <a:endParaRPr lang="zh-CN" altLang="en-US" sz="2000" dirty="0">
                  <a:solidFill>
                    <a:schemeClr val="bg2"/>
                  </a:solidFill>
                  <a:latin typeface="微软雅黑" panose="020B0503020204020204" pitchFamily="34" charset="-122"/>
                  <a:ea typeface="+mn-ea"/>
                </a:endParaRPr>
              </a:p>
            </p:txBody>
          </p:sp>
        </p:grpSp>
      </p:grpSp>
      <p:grpSp>
        <p:nvGrpSpPr>
          <p:cNvPr id="13" name="组合 12"/>
          <p:cNvGrpSpPr/>
          <p:nvPr/>
        </p:nvGrpSpPr>
        <p:grpSpPr>
          <a:xfrm>
            <a:off x="5859722" y="2473554"/>
            <a:ext cx="1246506" cy="1481941"/>
            <a:chOff x="5859722" y="2473554"/>
            <a:chExt cx="1246506" cy="1481941"/>
          </a:xfrm>
        </p:grpSpPr>
        <p:grpSp>
          <p:nvGrpSpPr>
            <p:cNvPr id="44" name="组合 43"/>
            <p:cNvGrpSpPr/>
            <p:nvPr/>
          </p:nvGrpSpPr>
          <p:grpSpPr>
            <a:xfrm>
              <a:off x="5859722" y="2473554"/>
              <a:ext cx="1246506" cy="1481941"/>
              <a:chOff x="6205538" y="2856647"/>
              <a:chExt cx="1156365" cy="1374775"/>
            </a:xfrm>
            <a:effectLst>
              <a:outerShdw blurRad="76200" dir="13500000" sy="23000" kx="1200000" algn="br" rotWithShape="0">
                <a:prstClr val="black">
                  <a:alpha val="20000"/>
                </a:prstClr>
              </a:outerShdw>
            </a:effectLst>
          </p:grpSpPr>
          <p:sp>
            <p:nvSpPr>
              <p:cNvPr id="45" name="Freeform 19"/>
              <p:cNvSpPr/>
              <p:nvPr/>
            </p:nvSpPr>
            <p:spPr bwMode="auto">
              <a:xfrm>
                <a:off x="6280149" y="2856647"/>
                <a:ext cx="1081754" cy="743828"/>
              </a:xfrm>
              <a:custGeom>
                <a:avLst/>
                <a:gdLst>
                  <a:gd name="T0" fmla="*/ 976 w 976"/>
                  <a:gd name="T1" fmla="*/ 0 h 667"/>
                  <a:gd name="T2" fmla="*/ 0 w 976"/>
                  <a:gd name="T3" fmla="*/ 0 h 667"/>
                  <a:gd name="T4" fmla="*/ 0 w 976"/>
                  <a:gd name="T5" fmla="*/ 667 h 667"/>
                  <a:gd name="T6" fmla="*/ 976 w 976"/>
                  <a:gd name="T7" fmla="*/ 667 h 667"/>
                  <a:gd name="T8" fmla="*/ 666 w 976"/>
                  <a:gd name="T9" fmla="*/ 334 h 667"/>
                  <a:gd name="T10" fmla="*/ 976 w 976"/>
                  <a:gd name="T11" fmla="*/ 0 h 667"/>
                </a:gdLst>
                <a:ahLst/>
                <a:cxnLst>
                  <a:cxn ang="0">
                    <a:pos x="T0" y="T1"/>
                  </a:cxn>
                  <a:cxn ang="0">
                    <a:pos x="T2" y="T3"/>
                  </a:cxn>
                  <a:cxn ang="0">
                    <a:pos x="T4" y="T5"/>
                  </a:cxn>
                  <a:cxn ang="0">
                    <a:pos x="T6" y="T7"/>
                  </a:cxn>
                  <a:cxn ang="0">
                    <a:pos x="T8" y="T9"/>
                  </a:cxn>
                  <a:cxn ang="0">
                    <a:pos x="T10" y="T11"/>
                  </a:cxn>
                </a:cxnLst>
                <a:rect l="0" t="0" r="r" b="b"/>
                <a:pathLst>
                  <a:path w="976" h="667">
                    <a:moveTo>
                      <a:pt x="976" y="0"/>
                    </a:moveTo>
                    <a:lnTo>
                      <a:pt x="0" y="0"/>
                    </a:lnTo>
                    <a:lnTo>
                      <a:pt x="0" y="667"/>
                    </a:lnTo>
                    <a:lnTo>
                      <a:pt x="976" y="667"/>
                    </a:lnTo>
                    <a:lnTo>
                      <a:pt x="666" y="334"/>
                    </a:lnTo>
                    <a:lnTo>
                      <a:pt x="976" y="0"/>
                    </a:lnTo>
                    <a:close/>
                  </a:path>
                </a:pathLst>
              </a:custGeom>
              <a:solidFill>
                <a:srgbClr val="C00000"/>
              </a:solidFill>
              <a:ln w="12700" cap="flat">
                <a:noFill/>
                <a:prstDash val="solid"/>
                <a:miter lim="800000"/>
              </a:ln>
              <a:effectLst/>
            </p:spPr>
            <p:txBody>
              <a:bodyPr vert="horz" wrap="square" lIns="91440" tIns="45720" rIns="91440" bIns="45720" numCol="1" anchor="t" anchorCtr="0" compatLnSpc="1"/>
              <a:lstStyle/>
              <a:p>
                <a:endParaRPr lang="zh-CN" altLang="en-US" sz="1400">
                  <a:solidFill>
                    <a:schemeClr val="bg1"/>
                  </a:solidFill>
                </a:endParaRPr>
              </a:p>
            </p:txBody>
          </p:sp>
          <p:sp>
            <p:nvSpPr>
              <p:cNvPr id="46" name="Rectangle 20"/>
              <p:cNvSpPr>
                <a:spLocks noChangeArrowheads="1"/>
              </p:cNvSpPr>
              <p:nvPr/>
            </p:nvSpPr>
            <p:spPr bwMode="auto">
              <a:xfrm>
                <a:off x="6205538" y="2856647"/>
                <a:ext cx="53975" cy="1374775"/>
              </a:xfrm>
              <a:prstGeom prst="rect">
                <a:avLst/>
              </a:prstGeom>
              <a:solidFill>
                <a:schemeClr val="bg1"/>
              </a:solidFill>
              <a:ln w="12700" cap="flat">
                <a:noFill/>
                <a:prstDash val="solid"/>
                <a:miter lim="800000"/>
              </a:ln>
              <a:effectLst/>
            </p:spPr>
            <p:txBody>
              <a:bodyPr vert="horz" wrap="square" lIns="91440" tIns="45720" rIns="91440" bIns="45720" numCol="1" anchor="t" anchorCtr="0" compatLnSpc="1"/>
              <a:lstStyle/>
              <a:p>
                <a:endParaRPr lang="zh-CN" altLang="en-US" sz="1400">
                  <a:solidFill>
                    <a:schemeClr val="bg1"/>
                  </a:solidFill>
                </a:endParaRPr>
              </a:p>
            </p:txBody>
          </p:sp>
        </p:grpSp>
        <p:sp>
          <p:nvSpPr>
            <p:cNvPr id="50" name="矩形 49"/>
            <p:cNvSpPr/>
            <p:nvPr/>
          </p:nvSpPr>
          <p:spPr>
            <a:xfrm>
              <a:off x="6034940" y="2537006"/>
              <a:ext cx="684987" cy="584775"/>
            </a:xfrm>
            <a:prstGeom prst="rect">
              <a:avLst/>
            </a:prstGeom>
          </p:spPr>
          <p:txBody>
            <a:bodyPr wrap="square">
              <a:spAutoFit/>
            </a:bodyPr>
            <a:lstStyle/>
            <a:p>
              <a:pPr algn="ctr"/>
              <a:r>
                <a:rPr lang="zh-CN" altLang="en-US" sz="1600" b="1" dirty="0">
                  <a:solidFill>
                    <a:schemeClr val="bg2"/>
                  </a:solidFill>
                  <a:latin typeface="+mn-ea"/>
                  <a:ea typeface="+mn-ea"/>
                </a:rPr>
                <a:t>四个目标</a:t>
              </a:r>
            </a:p>
          </p:txBody>
        </p:sp>
      </p:grpSp>
      <p:grpSp>
        <p:nvGrpSpPr>
          <p:cNvPr id="12" name="组合 11"/>
          <p:cNvGrpSpPr/>
          <p:nvPr/>
        </p:nvGrpSpPr>
        <p:grpSpPr>
          <a:xfrm>
            <a:off x="7692684" y="2365628"/>
            <a:ext cx="815684" cy="1042742"/>
            <a:chOff x="7692684" y="2365628"/>
            <a:chExt cx="815684" cy="1042742"/>
          </a:xfrm>
        </p:grpSpPr>
        <p:sp>
          <p:nvSpPr>
            <p:cNvPr id="38" name="Freeform 10"/>
            <p:cNvSpPr/>
            <p:nvPr/>
          </p:nvSpPr>
          <p:spPr bwMode="auto">
            <a:xfrm>
              <a:off x="7692684" y="3157110"/>
              <a:ext cx="815684" cy="251260"/>
            </a:xfrm>
            <a:custGeom>
              <a:avLst/>
              <a:gdLst>
                <a:gd name="T0" fmla="*/ 232 w 1302"/>
                <a:gd name="T1" fmla="*/ 71 h 400"/>
                <a:gd name="T2" fmla="*/ 1070 w 1302"/>
                <a:gd name="T3" fmla="*/ 71 h 400"/>
                <a:gd name="T4" fmla="*/ 1070 w 1302"/>
                <a:gd name="T5" fmla="*/ 329 h 400"/>
                <a:gd name="T6" fmla="*/ 232 w 1302"/>
                <a:gd name="T7" fmla="*/ 329 h 400"/>
                <a:gd name="T8" fmla="*/ 232 w 1302"/>
                <a:gd name="T9" fmla="*/ 71 h 400"/>
              </a:gdLst>
              <a:ahLst/>
              <a:cxnLst>
                <a:cxn ang="0">
                  <a:pos x="T0" y="T1"/>
                </a:cxn>
                <a:cxn ang="0">
                  <a:pos x="T2" y="T3"/>
                </a:cxn>
                <a:cxn ang="0">
                  <a:pos x="T4" y="T5"/>
                </a:cxn>
                <a:cxn ang="0">
                  <a:pos x="T6" y="T7"/>
                </a:cxn>
                <a:cxn ang="0">
                  <a:pos x="T8" y="T9"/>
                </a:cxn>
              </a:cxnLst>
              <a:rect l="0" t="0" r="r" b="b"/>
              <a:pathLst>
                <a:path w="1302" h="400">
                  <a:moveTo>
                    <a:pt x="232" y="71"/>
                  </a:moveTo>
                  <a:cubicBezTo>
                    <a:pt x="463" y="0"/>
                    <a:pt x="839" y="0"/>
                    <a:pt x="1070" y="71"/>
                  </a:cubicBezTo>
                  <a:cubicBezTo>
                    <a:pt x="1302" y="142"/>
                    <a:pt x="1302" y="258"/>
                    <a:pt x="1070" y="329"/>
                  </a:cubicBezTo>
                  <a:cubicBezTo>
                    <a:pt x="839"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sz="1400">
                <a:solidFill>
                  <a:schemeClr val="bg1"/>
                </a:solidFill>
              </a:endParaRPr>
            </a:p>
          </p:txBody>
        </p:sp>
        <p:grpSp>
          <p:nvGrpSpPr>
            <p:cNvPr id="51" name="组合 50"/>
            <p:cNvGrpSpPr/>
            <p:nvPr/>
          </p:nvGrpSpPr>
          <p:grpSpPr>
            <a:xfrm>
              <a:off x="7839979" y="2365628"/>
              <a:ext cx="546806" cy="902894"/>
              <a:chOff x="8066088" y="2327276"/>
              <a:chExt cx="719137" cy="1187450"/>
            </a:xfrm>
          </p:grpSpPr>
          <p:sp>
            <p:nvSpPr>
              <p:cNvPr id="52"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rgbClr val="433D3C"/>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200" b="1">
                  <a:solidFill>
                    <a:schemeClr val="bg2"/>
                  </a:solidFill>
                  <a:latin typeface="+mj-ea"/>
                  <a:ea typeface="+mj-ea"/>
                </a:endParaRPr>
              </a:p>
            </p:txBody>
          </p:sp>
          <p:sp>
            <p:nvSpPr>
              <p:cNvPr id="53" name="矩形 52"/>
              <p:cNvSpPr/>
              <p:nvPr/>
            </p:nvSpPr>
            <p:spPr>
              <a:xfrm>
                <a:off x="8225872" y="2431982"/>
                <a:ext cx="441036" cy="526209"/>
              </a:xfrm>
              <a:prstGeom prst="rect">
                <a:avLst/>
              </a:prstGeom>
            </p:spPr>
            <p:txBody>
              <a:bodyPr wrap="none">
                <a:spAutoFit/>
              </a:bodyPr>
              <a:lstStyle/>
              <a:p>
                <a:r>
                  <a:rPr lang="en-US" altLang="zh-CN" sz="2000" dirty="0">
                    <a:solidFill>
                      <a:schemeClr val="bg2"/>
                    </a:solidFill>
                    <a:latin typeface="微软雅黑" panose="020B0503020204020204" pitchFamily="34" charset="-122"/>
                    <a:ea typeface="+mn-ea"/>
                  </a:rPr>
                  <a:t>2</a:t>
                </a:r>
                <a:endParaRPr lang="zh-CN" altLang="en-US" sz="2000" dirty="0">
                  <a:solidFill>
                    <a:schemeClr val="bg2"/>
                  </a:solidFill>
                  <a:latin typeface="微软雅黑" panose="020B0503020204020204" pitchFamily="34" charset="-122"/>
                  <a:ea typeface="+mn-ea"/>
                </a:endParaRPr>
              </a:p>
            </p:txBody>
          </p:sp>
        </p:grpSp>
      </p:grpSp>
      <p:grpSp>
        <p:nvGrpSpPr>
          <p:cNvPr id="10" name="组合 9"/>
          <p:cNvGrpSpPr/>
          <p:nvPr/>
        </p:nvGrpSpPr>
        <p:grpSpPr>
          <a:xfrm>
            <a:off x="3324771" y="3691214"/>
            <a:ext cx="815684" cy="1062669"/>
            <a:chOff x="3324771" y="3691214"/>
            <a:chExt cx="815684" cy="1062669"/>
          </a:xfrm>
        </p:grpSpPr>
        <p:sp>
          <p:nvSpPr>
            <p:cNvPr id="36" name="Freeform 8"/>
            <p:cNvSpPr/>
            <p:nvPr/>
          </p:nvSpPr>
          <p:spPr bwMode="auto">
            <a:xfrm>
              <a:off x="3324771" y="4504444"/>
              <a:ext cx="815684" cy="249439"/>
            </a:xfrm>
            <a:custGeom>
              <a:avLst/>
              <a:gdLst>
                <a:gd name="T0" fmla="*/ 232 w 1301"/>
                <a:gd name="T1" fmla="*/ 71 h 399"/>
                <a:gd name="T2" fmla="*/ 1070 w 1301"/>
                <a:gd name="T3" fmla="*/ 71 h 399"/>
                <a:gd name="T4" fmla="*/ 1070 w 1301"/>
                <a:gd name="T5" fmla="*/ 328 h 399"/>
                <a:gd name="T6" fmla="*/ 232 w 1301"/>
                <a:gd name="T7" fmla="*/ 328 h 399"/>
                <a:gd name="T8" fmla="*/ 232 w 1301"/>
                <a:gd name="T9" fmla="*/ 71 h 399"/>
              </a:gdLst>
              <a:ahLst/>
              <a:cxnLst>
                <a:cxn ang="0">
                  <a:pos x="T0" y="T1"/>
                </a:cxn>
                <a:cxn ang="0">
                  <a:pos x="T2" y="T3"/>
                </a:cxn>
                <a:cxn ang="0">
                  <a:pos x="T4" y="T5"/>
                </a:cxn>
                <a:cxn ang="0">
                  <a:pos x="T6" y="T7"/>
                </a:cxn>
                <a:cxn ang="0">
                  <a:pos x="T8" y="T9"/>
                </a:cxn>
              </a:cxnLst>
              <a:rect l="0" t="0" r="r" b="b"/>
              <a:pathLst>
                <a:path w="1301" h="399">
                  <a:moveTo>
                    <a:pt x="232" y="71"/>
                  </a:moveTo>
                  <a:cubicBezTo>
                    <a:pt x="463" y="0"/>
                    <a:pt x="838" y="0"/>
                    <a:pt x="1070" y="71"/>
                  </a:cubicBezTo>
                  <a:cubicBezTo>
                    <a:pt x="1301" y="142"/>
                    <a:pt x="1301" y="257"/>
                    <a:pt x="1070" y="328"/>
                  </a:cubicBezTo>
                  <a:cubicBezTo>
                    <a:pt x="838"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sz="1400">
                <a:solidFill>
                  <a:schemeClr val="bg1"/>
                </a:solidFill>
              </a:endParaRPr>
            </a:p>
          </p:txBody>
        </p:sp>
        <p:grpSp>
          <p:nvGrpSpPr>
            <p:cNvPr id="54" name="组合 53"/>
            <p:cNvGrpSpPr/>
            <p:nvPr/>
          </p:nvGrpSpPr>
          <p:grpSpPr>
            <a:xfrm>
              <a:off x="3495481" y="3691214"/>
              <a:ext cx="546806" cy="902894"/>
              <a:chOff x="8066088" y="2327276"/>
              <a:chExt cx="719137" cy="1187450"/>
            </a:xfrm>
          </p:grpSpPr>
          <p:sp>
            <p:nvSpPr>
              <p:cNvPr id="55"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rgbClr val="433D3C"/>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200" b="1">
                  <a:solidFill>
                    <a:schemeClr val="bg2"/>
                  </a:solidFill>
                  <a:latin typeface="+mj-ea"/>
                  <a:ea typeface="+mj-ea"/>
                </a:endParaRPr>
              </a:p>
            </p:txBody>
          </p:sp>
          <p:sp>
            <p:nvSpPr>
              <p:cNvPr id="56" name="矩形 55"/>
              <p:cNvSpPr/>
              <p:nvPr/>
            </p:nvSpPr>
            <p:spPr>
              <a:xfrm>
                <a:off x="8203780" y="2431982"/>
                <a:ext cx="441036" cy="526209"/>
              </a:xfrm>
              <a:prstGeom prst="rect">
                <a:avLst/>
              </a:prstGeom>
            </p:spPr>
            <p:txBody>
              <a:bodyPr wrap="none">
                <a:spAutoFit/>
              </a:bodyPr>
              <a:lstStyle/>
              <a:p>
                <a:r>
                  <a:rPr lang="en-US" altLang="zh-CN" sz="2000" dirty="0">
                    <a:solidFill>
                      <a:schemeClr val="bg2"/>
                    </a:solidFill>
                    <a:latin typeface="微软雅黑" panose="020B0503020204020204" pitchFamily="34" charset="-122"/>
                    <a:ea typeface="+mn-ea"/>
                  </a:rPr>
                  <a:t>3</a:t>
                </a:r>
                <a:endParaRPr lang="zh-CN" altLang="en-US" sz="2000" dirty="0">
                  <a:solidFill>
                    <a:schemeClr val="bg2"/>
                  </a:solidFill>
                  <a:latin typeface="微软雅黑" panose="020B0503020204020204" pitchFamily="34" charset="-122"/>
                  <a:ea typeface="+mn-ea"/>
                </a:endParaRPr>
              </a:p>
            </p:txBody>
          </p:sp>
        </p:grpSp>
      </p:grpSp>
      <p:grpSp>
        <p:nvGrpSpPr>
          <p:cNvPr id="11" name="组合 10"/>
          <p:cNvGrpSpPr/>
          <p:nvPr/>
        </p:nvGrpSpPr>
        <p:grpSpPr>
          <a:xfrm>
            <a:off x="7692684" y="3691214"/>
            <a:ext cx="815684" cy="1062669"/>
            <a:chOff x="7692684" y="3691214"/>
            <a:chExt cx="815684" cy="1062669"/>
          </a:xfrm>
        </p:grpSpPr>
        <p:sp>
          <p:nvSpPr>
            <p:cNvPr id="37" name="Freeform 9"/>
            <p:cNvSpPr/>
            <p:nvPr/>
          </p:nvSpPr>
          <p:spPr bwMode="auto">
            <a:xfrm>
              <a:off x="7692684" y="4504444"/>
              <a:ext cx="815684" cy="249439"/>
            </a:xfrm>
            <a:custGeom>
              <a:avLst/>
              <a:gdLst>
                <a:gd name="T0" fmla="*/ 232 w 1302"/>
                <a:gd name="T1" fmla="*/ 71 h 399"/>
                <a:gd name="T2" fmla="*/ 1070 w 1302"/>
                <a:gd name="T3" fmla="*/ 71 h 399"/>
                <a:gd name="T4" fmla="*/ 1070 w 1302"/>
                <a:gd name="T5" fmla="*/ 328 h 399"/>
                <a:gd name="T6" fmla="*/ 232 w 1302"/>
                <a:gd name="T7" fmla="*/ 328 h 399"/>
                <a:gd name="T8" fmla="*/ 232 w 1302"/>
                <a:gd name="T9" fmla="*/ 71 h 399"/>
              </a:gdLst>
              <a:ahLst/>
              <a:cxnLst>
                <a:cxn ang="0">
                  <a:pos x="T0" y="T1"/>
                </a:cxn>
                <a:cxn ang="0">
                  <a:pos x="T2" y="T3"/>
                </a:cxn>
                <a:cxn ang="0">
                  <a:pos x="T4" y="T5"/>
                </a:cxn>
                <a:cxn ang="0">
                  <a:pos x="T6" y="T7"/>
                </a:cxn>
                <a:cxn ang="0">
                  <a:pos x="T8" y="T9"/>
                </a:cxn>
              </a:cxnLst>
              <a:rect l="0" t="0" r="r" b="b"/>
              <a:pathLst>
                <a:path w="1302" h="399">
                  <a:moveTo>
                    <a:pt x="232" y="71"/>
                  </a:moveTo>
                  <a:cubicBezTo>
                    <a:pt x="463" y="0"/>
                    <a:pt x="839" y="0"/>
                    <a:pt x="1070" y="71"/>
                  </a:cubicBezTo>
                  <a:cubicBezTo>
                    <a:pt x="1302" y="142"/>
                    <a:pt x="1302" y="257"/>
                    <a:pt x="1070" y="328"/>
                  </a:cubicBezTo>
                  <a:cubicBezTo>
                    <a:pt x="839"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sz="1400">
                <a:solidFill>
                  <a:schemeClr val="bg1"/>
                </a:solidFill>
              </a:endParaRPr>
            </a:p>
          </p:txBody>
        </p:sp>
        <p:grpSp>
          <p:nvGrpSpPr>
            <p:cNvPr id="57" name="组合 56"/>
            <p:cNvGrpSpPr/>
            <p:nvPr/>
          </p:nvGrpSpPr>
          <p:grpSpPr>
            <a:xfrm>
              <a:off x="7839979" y="3691214"/>
              <a:ext cx="546806" cy="902894"/>
              <a:chOff x="8066088" y="2327276"/>
              <a:chExt cx="719137" cy="1187450"/>
            </a:xfrm>
          </p:grpSpPr>
          <p:sp>
            <p:nvSpPr>
              <p:cNvPr id="58"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rgbClr val="433D3C"/>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200" b="1">
                  <a:solidFill>
                    <a:schemeClr val="bg2"/>
                  </a:solidFill>
                  <a:latin typeface="+mj-ea"/>
                  <a:ea typeface="+mj-ea"/>
                </a:endParaRPr>
              </a:p>
            </p:txBody>
          </p:sp>
          <p:sp>
            <p:nvSpPr>
              <p:cNvPr id="59" name="矩形 58"/>
              <p:cNvSpPr/>
              <p:nvPr/>
            </p:nvSpPr>
            <p:spPr>
              <a:xfrm>
                <a:off x="8203399" y="2431982"/>
                <a:ext cx="441036" cy="526209"/>
              </a:xfrm>
              <a:prstGeom prst="rect">
                <a:avLst/>
              </a:prstGeom>
            </p:spPr>
            <p:txBody>
              <a:bodyPr wrap="none">
                <a:spAutoFit/>
              </a:bodyPr>
              <a:lstStyle/>
              <a:p>
                <a:r>
                  <a:rPr lang="en-US" altLang="zh-CN" sz="2000" dirty="0">
                    <a:solidFill>
                      <a:schemeClr val="bg2"/>
                    </a:solidFill>
                    <a:latin typeface="微软雅黑" panose="020B0503020204020204" pitchFamily="34" charset="-122"/>
                    <a:ea typeface="+mn-ea"/>
                  </a:rPr>
                  <a:t>4</a:t>
                </a:r>
                <a:endParaRPr lang="zh-CN" altLang="en-US" sz="2000" dirty="0">
                  <a:solidFill>
                    <a:schemeClr val="bg2"/>
                  </a:solidFill>
                  <a:latin typeface="微软雅黑" panose="020B0503020204020204" pitchFamily="34" charset="-122"/>
                  <a:ea typeface="+mn-ea"/>
                </a:endParaRPr>
              </a:p>
            </p:txBody>
          </p:sp>
        </p:grpSp>
      </p:grpSp>
      <p:grpSp>
        <p:nvGrpSpPr>
          <p:cNvPr id="60" name="组合 59"/>
          <p:cNvGrpSpPr/>
          <p:nvPr/>
        </p:nvGrpSpPr>
        <p:grpSpPr>
          <a:xfrm>
            <a:off x="791350" y="858778"/>
            <a:ext cx="2067465" cy="553998"/>
            <a:chOff x="791350" y="858778"/>
            <a:chExt cx="2067465" cy="553998"/>
          </a:xfrm>
        </p:grpSpPr>
        <p:sp>
          <p:nvSpPr>
            <p:cNvPr id="61"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63" name="文本框 62"/>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2000"/>
                                        <p:tgtEl>
                                          <p:spTgt spid="8"/>
                                        </p:tgtEl>
                                      </p:cBhvr>
                                    </p:animEffect>
                                  </p:childTnLst>
                                </p:cTn>
                              </p:par>
                              <p:par>
                                <p:cTn id="8" presetID="47" presetClass="entr" presetSubtype="0" fill="hold" nodeType="withEffect">
                                  <p:stCondLst>
                                    <p:cond delay="50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1000"/>
                                        <p:tgtEl>
                                          <p:spTgt spid="13"/>
                                        </p:tgtEl>
                                      </p:cBhvr>
                                    </p:animEffect>
                                    <p:anim calcmode="lin" valueType="num">
                                      <p:cBhvr>
                                        <p:cTn id="11" dur="1000" fill="hold"/>
                                        <p:tgtEl>
                                          <p:spTgt spid="13"/>
                                        </p:tgtEl>
                                        <p:attrNameLst>
                                          <p:attrName>ppt_x</p:attrName>
                                        </p:attrNameLst>
                                      </p:cBhvr>
                                      <p:tavLst>
                                        <p:tav tm="0">
                                          <p:val>
                                            <p:strVal val="#ppt_x"/>
                                          </p:val>
                                        </p:tav>
                                        <p:tav tm="100000">
                                          <p:val>
                                            <p:strVal val="#ppt_x"/>
                                          </p:val>
                                        </p:tav>
                                      </p:tavLst>
                                    </p:anim>
                                    <p:anim calcmode="lin" valueType="num">
                                      <p:cBhvr>
                                        <p:cTn id="12" dur="1000" fill="hold"/>
                                        <p:tgtEl>
                                          <p:spTgt spid="13"/>
                                        </p:tgtEl>
                                        <p:attrNameLst>
                                          <p:attrName>ppt_y</p:attrName>
                                        </p:attrNameLst>
                                      </p:cBhvr>
                                      <p:tavLst>
                                        <p:tav tm="0">
                                          <p:val>
                                            <p:strVal val="#ppt_y-.1"/>
                                          </p:val>
                                        </p:tav>
                                        <p:tav tm="100000">
                                          <p:val>
                                            <p:strVal val="#ppt_y"/>
                                          </p:val>
                                        </p:tav>
                                      </p:tavLst>
                                    </p:anim>
                                  </p:childTnLst>
                                </p:cTn>
                              </p:par>
                            </p:childTnLst>
                          </p:cTn>
                        </p:par>
                        <p:par>
                          <p:cTn id="13" fill="hold">
                            <p:stCondLst>
                              <p:cond delay="2000"/>
                            </p:stCondLst>
                            <p:childTnLst>
                              <p:par>
                                <p:cTn id="14" presetID="22"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par>
                          <p:cTn id="17" fill="hold">
                            <p:stCondLst>
                              <p:cond delay="2500"/>
                            </p:stCondLst>
                            <p:childTnLst>
                              <p:par>
                                <p:cTn id="18" presetID="22" presetClass="entr" presetSubtype="4"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par>
                          <p:cTn id="21" fill="hold">
                            <p:stCondLst>
                              <p:cond delay="3000"/>
                            </p:stCondLst>
                            <p:childTnLst>
                              <p:par>
                                <p:cTn id="22" presetID="22" presetClass="entr" presetSubtype="4"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par>
                          <p:cTn id="25" fill="hold">
                            <p:stCondLst>
                              <p:cond delay="3500"/>
                            </p:stCondLst>
                            <p:childTnLst>
                              <p:par>
                                <p:cTn id="26" presetID="22" presetClass="entr" presetSubtype="4"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childTnLst>
                          </p:cTn>
                        </p:par>
                        <p:par>
                          <p:cTn id="29" fill="hold">
                            <p:stCondLst>
                              <p:cond delay="4000"/>
                            </p:stCondLst>
                            <p:childTnLst>
                              <p:par>
                                <p:cTn id="30" presetID="2" presetClass="entr" presetSubtype="4"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500" fill="hold"/>
                                        <p:tgtEl>
                                          <p:spTgt spid="5"/>
                                        </p:tgtEl>
                                        <p:attrNameLst>
                                          <p:attrName>ppt_x</p:attrName>
                                        </p:attrNameLst>
                                      </p:cBhvr>
                                      <p:tavLst>
                                        <p:tav tm="0">
                                          <p:val>
                                            <p:strVal val="#ppt_x"/>
                                          </p:val>
                                        </p:tav>
                                        <p:tav tm="100000">
                                          <p:val>
                                            <p:strVal val="#ppt_x"/>
                                          </p:val>
                                        </p:tav>
                                      </p:tavLst>
                                    </p:anim>
                                    <p:anim calcmode="lin" valueType="num">
                                      <p:cBhvr additive="base">
                                        <p:cTn id="41" dur="500" fill="hold"/>
                                        <p:tgtEl>
                                          <p:spTgt spid="5"/>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additive="base">
                                        <p:cTn id="44" dur="500" fill="hold"/>
                                        <p:tgtEl>
                                          <p:spTgt spid="4"/>
                                        </p:tgtEl>
                                        <p:attrNameLst>
                                          <p:attrName>ppt_x</p:attrName>
                                        </p:attrNameLst>
                                      </p:cBhvr>
                                      <p:tavLst>
                                        <p:tav tm="0">
                                          <p:val>
                                            <p:strVal val="#ppt_x"/>
                                          </p:val>
                                        </p:tav>
                                        <p:tav tm="100000">
                                          <p:val>
                                            <p:strVal val="#ppt_x"/>
                                          </p:val>
                                        </p:tav>
                                      </p:tavLst>
                                    </p:anim>
                                    <p:anim calcmode="lin" valueType="num">
                                      <p:cBhvr additive="base">
                                        <p:cTn id="4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9" name="圆角右箭头 41"/>
          <p:cNvSpPr/>
          <p:nvPr/>
        </p:nvSpPr>
        <p:spPr>
          <a:xfrm>
            <a:off x="6095931" y="3211151"/>
            <a:ext cx="1185155" cy="3119135"/>
          </a:xfrm>
          <a:prstGeom prst="bentArrow">
            <a:avLst>
              <a:gd name="adj1" fmla="val 25000"/>
              <a:gd name="adj2" fmla="val 25000"/>
              <a:gd name="adj3" fmla="val 25000"/>
              <a:gd name="adj4" fmla="val 75000"/>
            </a:avLst>
          </a:prstGeom>
          <a:solidFill>
            <a:srgbClr val="C00000"/>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60" name="圆角右箭头 52"/>
          <p:cNvSpPr/>
          <p:nvPr/>
        </p:nvSpPr>
        <p:spPr>
          <a:xfrm flipH="1">
            <a:off x="4411726" y="3211151"/>
            <a:ext cx="1185155" cy="3119135"/>
          </a:xfrm>
          <a:prstGeom prst="bentArrow">
            <a:avLst>
              <a:gd name="adj1" fmla="val 25000"/>
              <a:gd name="adj2" fmla="val 25000"/>
              <a:gd name="adj3" fmla="val 25000"/>
              <a:gd name="adj4" fmla="val 75000"/>
            </a:avLst>
          </a:prstGeom>
          <a:solidFill>
            <a:srgbClr val="C00000"/>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61" name="圆角右箭头 61"/>
          <p:cNvSpPr/>
          <p:nvPr/>
        </p:nvSpPr>
        <p:spPr>
          <a:xfrm>
            <a:off x="6455605" y="4142766"/>
            <a:ext cx="1179257" cy="2187521"/>
          </a:xfrm>
          <a:prstGeom prst="bentArrow">
            <a:avLst>
              <a:gd name="adj1" fmla="val 25000"/>
              <a:gd name="adj2" fmla="val 25000"/>
              <a:gd name="adj3" fmla="val 25000"/>
              <a:gd name="adj4" fmla="val 75000"/>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62" name="圆角右箭头 83"/>
          <p:cNvSpPr/>
          <p:nvPr/>
        </p:nvSpPr>
        <p:spPr>
          <a:xfrm flipH="1">
            <a:off x="4055002" y="4142766"/>
            <a:ext cx="1179257" cy="2187521"/>
          </a:xfrm>
          <a:prstGeom prst="bentArrow">
            <a:avLst>
              <a:gd name="adj1" fmla="val 25000"/>
              <a:gd name="adj2" fmla="val 25000"/>
              <a:gd name="adj3" fmla="val 25000"/>
              <a:gd name="adj4" fmla="val 75000"/>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63" name="上箭头 45"/>
          <p:cNvSpPr/>
          <p:nvPr/>
        </p:nvSpPr>
        <p:spPr>
          <a:xfrm>
            <a:off x="5559371" y="2773308"/>
            <a:ext cx="601422" cy="3556979"/>
          </a:xfrm>
          <a:prstGeom prst="upArrow">
            <a:avLst/>
          </a:prstGeom>
          <a:solidFill>
            <a:srgbClr val="433D3C"/>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850703" y="4136368"/>
            <a:ext cx="1873161" cy="949027"/>
            <a:chOff x="1546824" y="3892841"/>
            <a:chExt cx="2161186" cy="1094953"/>
          </a:xfrm>
        </p:grpSpPr>
        <p:sp>
          <p:nvSpPr>
            <p:cNvPr id="64" name="TextBox 9"/>
            <p:cNvSpPr txBox="1"/>
            <p:nvPr/>
          </p:nvSpPr>
          <p:spPr>
            <a:xfrm>
              <a:off x="1983694" y="3892841"/>
              <a:ext cx="1396733" cy="390611"/>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600" b="1" dirty="0">
                  <a:solidFill>
                    <a:schemeClr val="bg1"/>
                  </a:solidFill>
                  <a:latin typeface="微软雅黑" panose="020B0503020204020204" pitchFamily="34" charset="-122"/>
                  <a:ea typeface="微软雅黑" panose="020B0503020204020204" pitchFamily="34" charset="-122"/>
                </a:rPr>
                <a:t>计划方向一</a:t>
              </a:r>
            </a:p>
          </p:txBody>
        </p:sp>
        <p:sp>
          <p:nvSpPr>
            <p:cNvPr id="65" name="TextBox 10"/>
            <p:cNvSpPr txBox="1"/>
            <p:nvPr/>
          </p:nvSpPr>
          <p:spPr>
            <a:xfrm>
              <a:off x="1546824" y="4249130"/>
              <a:ext cx="2161186" cy="738664"/>
            </a:xfrm>
            <a:prstGeom prst="rect">
              <a:avLst/>
            </a:prstGeom>
            <a:noFill/>
          </p:spPr>
          <p:txBody>
            <a:bodyPr wrap="squar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3" name="组合 2"/>
          <p:cNvGrpSpPr/>
          <p:nvPr/>
        </p:nvGrpSpPr>
        <p:grpSpPr>
          <a:xfrm>
            <a:off x="2410462" y="2722280"/>
            <a:ext cx="1873161" cy="949027"/>
            <a:chOff x="2192654" y="2261317"/>
            <a:chExt cx="2161186" cy="1094953"/>
          </a:xfrm>
        </p:grpSpPr>
        <p:sp>
          <p:nvSpPr>
            <p:cNvPr id="66" name="TextBox 9"/>
            <p:cNvSpPr txBox="1"/>
            <p:nvPr/>
          </p:nvSpPr>
          <p:spPr>
            <a:xfrm>
              <a:off x="2629524" y="2261317"/>
              <a:ext cx="1396733" cy="390611"/>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600" b="1" dirty="0">
                  <a:solidFill>
                    <a:schemeClr val="bg1"/>
                  </a:solidFill>
                  <a:latin typeface="微软雅黑" panose="020B0503020204020204" pitchFamily="34" charset="-122"/>
                  <a:ea typeface="微软雅黑" panose="020B0503020204020204" pitchFamily="34" charset="-122"/>
                </a:rPr>
                <a:t>计划方向二</a:t>
              </a:r>
            </a:p>
          </p:txBody>
        </p:sp>
        <p:sp>
          <p:nvSpPr>
            <p:cNvPr id="67" name="TextBox 10"/>
            <p:cNvSpPr txBox="1"/>
            <p:nvPr/>
          </p:nvSpPr>
          <p:spPr>
            <a:xfrm>
              <a:off x="2192654" y="2617606"/>
              <a:ext cx="2161186" cy="738664"/>
            </a:xfrm>
            <a:prstGeom prst="rect">
              <a:avLst/>
            </a:prstGeom>
            <a:noFill/>
          </p:spPr>
          <p:txBody>
            <a:bodyPr wrap="squar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4" name="组合 3"/>
          <p:cNvGrpSpPr/>
          <p:nvPr/>
        </p:nvGrpSpPr>
        <p:grpSpPr>
          <a:xfrm>
            <a:off x="4948953" y="1672932"/>
            <a:ext cx="1873161" cy="949027"/>
            <a:chOff x="4973597" y="1050617"/>
            <a:chExt cx="2161186" cy="1094953"/>
          </a:xfrm>
        </p:grpSpPr>
        <p:sp>
          <p:nvSpPr>
            <p:cNvPr id="68" name="TextBox 9"/>
            <p:cNvSpPr txBox="1"/>
            <p:nvPr/>
          </p:nvSpPr>
          <p:spPr>
            <a:xfrm>
              <a:off x="5410467" y="1050617"/>
              <a:ext cx="1396733" cy="390611"/>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600" b="1" dirty="0">
                  <a:solidFill>
                    <a:schemeClr val="bg1"/>
                  </a:solidFill>
                  <a:latin typeface="微软雅黑" panose="020B0503020204020204" pitchFamily="34" charset="-122"/>
                  <a:ea typeface="微软雅黑" panose="020B0503020204020204" pitchFamily="34" charset="-122"/>
                </a:rPr>
                <a:t>计划方向三</a:t>
              </a:r>
            </a:p>
          </p:txBody>
        </p:sp>
        <p:sp>
          <p:nvSpPr>
            <p:cNvPr id="69" name="TextBox 10"/>
            <p:cNvSpPr txBox="1"/>
            <p:nvPr/>
          </p:nvSpPr>
          <p:spPr>
            <a:xfrm>
              <a:off x="4973597" y="1406906"/>
              <a:ext cx="2161186" cy="738664"/>
            </a:xfrm>
            <a:prstGeom prst="rect">
              <a:avLst/>
            </a:prstGeom>
            <a:noFill/>
          </p:spPr>
          <p:txBody>
            <a:bodyPr wrap="squar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5" name="组合 4"/>
          <p:cNvGrpSpPr/>
          <p:nvPr/>
        </p:nvGrpSpPr>
        <p:grpSpPr>
          <a:xfrm>
            <a:off x="7530020" y="2710975"/>
            <a:ext cx="1873161" cy="949027"/>
            <a:chOff x="7702299" y="2248274"/>
            <a:chExt cx="2161186" cy="1094953"/>
          </a:xfrm>
        </p:grpSpPr>
        <p:sp>
          <p:nvSpPr>
            <p:cNvPr id="70" name="TextBox 9"/>
            <p:cNvSpPr txBox="1"/>
            <p:nvPr/>
          </p:nvSpPr>
          <p:spPr>
            <a:xfrm>
              <a:off x="8139169" y="2248274"/>
              <a:ext cx="1396733" cy="390611"/>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600" b="1" dirty="0">
                  <a:solidFill>
                    <a:schemeClr val="bg1"/>
                  </a:solidFill>
                  <a:latin typeface="微软雅黑" panose="020B0503020204020204" pitchFamily="34" charset="-122"/>
                  <a:ea typeface="微软雅黑" panose="020B0503020204020204" pitchFamily="34" charset="-122"/>
                </a:rPr>
                <a:t>计划方向四</a:t>
              </a:r>
            </a:p>
          </p:txBody>
        </p:sp>
        <p:sp>
          <p:nvSpPr>
            <p:cNvPr id="71" name="TextBox 10"/>
            <p:cNvSpPr txBox="1"/>
            <p:nvPr/>
          </p:nvSpPr>
          <p:spPr>
            <a:xfrm>
              <a:off x="7702299" y="2604563"/>
              <a:ext cx="2161186" cy="738664"/>
            </a:xfrm>
            <a:prstGeom prst="rect">
              <a:avLst/>
            </a:prstGeom>
            <a:noFill/>
          </p:spPr>
          <p:txBody>
            <a:bodyPr wrap="squar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6" name="组合 5"/>
          <p:cNvGrpSpPr/>
          <p:nvPr/>
        </p:nvGrpSpPr>
        <p:grpSpPr>
          <a:xfrm>
            <a:off x="8114446" y="4136368"/>
            <a:ext cx="1873161" cy="949027"/>
            <a:chOff x="8376589" y="3892841"/>
            <a:chExt cx="2161186" cy="1094953"/>
          </a:xfrm>
        </p:grpSpPr>
        <p:sp>
          <p:nvSpPr>
            <p:cNvPr id="72" name="TextBox 9"/>
            <p:cNvSpPr txBox="1"/>
            <p:nvPr/>
          </p:nvSpPr>
          <p:spPr>
            <a:xfrm>
              <a:off x="8813459" y="3892841"/>
              <a:ext cx="1396733" cy="390611"/>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600" b="1" dirty="0">
                  <a:solidFill>
                    <a:schemeClr val="bg1"/>
                  </a:solidFill>
                  <a:latin typeface="微软雅黑" panose="020B0503020204020204" pitchFamily="34" charset="-122"/>
                  <a:ea typeface="微软雅黑" panose="020B0503020204020204" pitchFamily="34" charset="-122"/>
                </a:rPr>
                <a:t>计划方向五</a:t>
              </a:r>
            </a:p>
          </p:txBody>
        </p:sp>
        <p:sp>
          <p:nvSpPr>
            <p:cNvPr id="73" name="TextBox 10"/>
            <p:cNvSpPr txBox="1"/>
            <p:nvPr/>
          </p:nvSpPr>
          <p:spPr>
            <a:xfrm>
              <a:off x="8376589" y="4249130"/>
              <a:ext cx="2161186" cy="738664"/>
            </a:xfrm>
            <a:prstGeom prst="rect">
              <a:avLst/>
            </a:prstGeom>
            <a:noFill/>
          </p:spPr>
          <p:txBody>
            <a:bodyPr wrap="square" rtlCol="0">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grpSp>
      <p:grpSp>
        <p:nvGrpSpPr>
          <p:cNvPr id="25" name="组合 24"/>
          <p:cNvGrpSpPr/>
          <p:nvPr/>
        </p:nvGrpSpPr>
        <p:grpSpPr>
          <a:xfrm>
            <a:off x="791350" y="858778"/>
            <a:ext cx="2067465" cy="553998"/>
            <a:chOff x="791350" y="858778"/>
            <a:chExt cx="2067465" cy="553998"/>
          </a:xfrm>
        </p:grpSpPr>
        <p:sp>
          <p:nvSpPr>
            <p:cNvPr id="26"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7" name="文本框 26"/>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down)">
                                      <p:cBhvr>
                                        <p:cTn id="7" dur="500"/>
                                        <p:tgtEl>
                                          <p:spTgt spid="6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wipe(down)">
                                      <p:cBhvr>
                                        <p:cTn id="10" dur="500"/>
                                        <p:tgtEl>
                                          <p:spTgt spid="6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wipe(down)">
                                      <p:cBhvr>
                                        <p:cTn id="13" dur="500"/>
                                        <p:tgtEl>
                                          <p:spTgt spid="6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down)">
                                      <p:cBhvr>
                                        <p:cTn id="16" dur="500"/>
                                        <p:tgtEl>
                                          <p:spTgt spid="5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wipe(down)">
                                      <p:cBhvr>
                                        <p:cTn id="19" dur="500"/>
                                        <p:tgtEl>
                                          <p:spTgt spid="61"/>
                                        </p:tgtEl>
                                      </p:cBhvr>
                                    </p:animEffect>
                                  </p:childTnLst>
                                </p:cTn>
                              </p:par>
                            </p:childTnLst>
                          </p:cTn>
                        </p:par>
                        <p:par>
                          <p:cTn id="20" fill="hold">
                            <p:stCondLst>
                              <p:cond delay="500"/>
                            </p:stCondLst>
                            <p:childTnLst>
                              <p:par>
                                <p:cTn id="21" presetID="2" presetClass="entr" presetSubtype="8"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0-#ppt_w/2"/>
                                          </p:val>
                                        </p:tav>
                                        <p:tav tm="100000">
                                          <p:val>
                                            <p:strVal val="#ppt_x"/>
                                          </p:val>
                                        </p:tav>
                                      </p:tavLst>
                                    </p:anim>
                                    <p:anim calcmode="lin" valueType="num">
                                      <p:cBhvr additive="base">
                                        <p:cTn id="24" dur="500" fill="hold"/>
                                        <p:tgtEl>
                                          <p:spTgt spid="2"/>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0-#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par>
                                <p:cTn id="29" presetID="2" presetClass="entr" presetSubtype="1"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0-#ppt_h/2"/>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1+#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1+#ppt_w/2"/>
                                          </p:val>
                                        </p:tav>
                                        <p:tav tm="100000">
                                          <p:val>
                                            <p:strVal val="#ppt_x"/>
                                          </p:val>
                                        </p:tav>
                                      </p:tavLst>
                                    </p:anim>
                                    <p:anim calcmode="lin" valueType="num">
                                      <p:cBhvr additive="base">
                                        <p:cTn id="4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61" grpId="0" animBg="1"/>
      <p:bldP spid="62" grpId="0" animBg="1"/>
      <p:bldP spid="6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 name="组合 2"/>
          <p:cNvGrpSpPr/>
          <p:nvPr/>
        </p:nvGrpSpPr>
        <p:grpSpPr>
          <a:xfrm>
            <a:off x="1678135" y="1988841"/>
            <a:ext cx="4299992" cy="3808530"/>
            <a:chOff x="1678135" y="1988841"/>
            <a:chExt cx="4299992" cy="3808530"/>
          </a:xfrm>
        </p:grpSpPr>
        <p:sp>
          <p:nvSpPr>
            <p:cNvPr id="21" name="矩形 20"/>
            <p:cNvSpPr/>
            <p:nvPr/>
          </p:nvSpPr>
          <p:spPr>
            <a:xfrm>
              <a:off x="1678135" y="5327859"/>
              <a:ext cx="4292675" cy="46951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400" strike="noStrike" noProof="1">
                <a:solidFill>
                  <a:schemeClr val="accent2"/>
                </a:solidFill>
              </a:endParaRPr>
            </a:p>
          </p:txBody>
        </p:sp>
        <p:sp>
          <p:nvSpPr>
            <p:cNvPr id="22" name="矩形 21"/>
            <p:cNvSpPr/>
            <p:nvPr/>
          </p:nvSpPr>
          <p:spPr>
            <a:xfrm>
              <a:off x="2228134" y="4666884"/>
              <a:ext cx="3207311" cy="47073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400" strike="noStrike" noProof="1">
                <a:solidFill>
                  <a:schemeClr val="accent2"/>
                </a:solidFill>
              </a:endParaRPr>
            </a:p>
          </p:txBody>
        </p:sp>
        <p:sp>
          <p:nvSpPr>
            <p:cNvPr id="23" name="矩形 22"/>
            <p:cNvSpPr/>
            <p:nvPr/>
          </p:nvSpPr>
          <p:spPr>
            <a:xfrm>
              <a:off x="2725694" y="4014446"/>
              <a:ext cx="2212191" cy="47073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400" strike="noStrike" noProof="1">
                <a:solidFill>
                  <a:schemeClr val="accent2"/>
                </a:solidFill>
              </a:endParaRPr>
            </a:p>
          </p:txBody>
        </p:sp>
        <p:sp>
          <p:nvSpPr>
            <p:cNvPr id="24" name="任意多边形 5"/>
            <p:cNvSpPr/>
            <p:nvPr/>
          </p:nvSpPr>
          <p:spPr>
            <a:xfrm>
              <a:off x="1685452" y="5132737"/>
              <a:ext cx="4292675" cy="197561"/>
            </a:xfrm>
            <a:custGeom>
              <a:avLst/>
              <a:gdLst>
                <a:gd name="connsiteX0" fmla="*/ 1138 w 8800"/>
                <a:gd name="connsiteY0" fmla="*/ 0 h 405"/>
                <a:gd name="connsiteX1" fmla="*/ 7738 w 8800"/>
                <a:gd name="connsiteY1" fmla="*/ 0 h 405"/>
                <a:gd name="connsiteX2" fmla="*/ 8800 w 8800"/>
                <a:gd name="connsiteY2" fmla="*/ 405 h 405"/>
                <a:gd name="connsiteX3" fmla="*/ 0 w 8800"/>
                <a:gd name="connsiteY3" fmla="*/ 405 h 405"/>
                <a:gd name="connsiteX4" fmla="*/ 1138 w 8800"/>
                <a:gd name="connsiteY4" fmla="*/ 0 h 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00" h="405">
                  <a:moveTo>
                    <a:pt x="1138" y="0"/>
                  </a:moveTo>
                  <a:lnTo>
                    <a:pt x="7738" y="0"/>
                  </a:lnTo>
                  <a:lnTo>
                    <a:pt x="8800" y="405"/>
                  </a:lnTo>
                  <a:lnTo>
                    <a:pt x="0" y="405"/>
                  </a:lnTo>
                  <a:lnTo>
                    <a:pt x="1138" y="0"/>
                  </a:lnTo>
                  <a:close/>
                </a:path>
              </a:pathLst>
            </a:custGeom>
            <a:solidFill>
              <a:srgbClr val="433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400" strike="noStrike" noProof="1">
                <a:solidFill>
                  <a:schemeClr val="accent2"/>
                </a:solidFill>
              </a:endParaRPr>
            </a:p>
          </p:txBody>
        </p:sp>
        <p:sp>
          <p:nvSpPr>
            <p:cNvPr id="25" name="任意多边形 6"/>
            <p:cNvSpPr/>
            <p:nvPr/>
          </p:nvSpPr>
          <p:spPr>
            <a:xfrm>
              <a:off x="2215939" y="4471763"/>
              <a:ext cx="3235360" cy="195122"/>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rgbClr val="433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400" strike="noStrike" noProof="1">
                <a:solidFill>
                  <a:schemeClr val="accent2"/>
                </a:solidFill>
              </a:endParaRPr>
            </a:p>
          </p:txBody>
        </p:sp>
        <p:sp>
          <p:nvSpPr>
            <p:cNvPr id="26" name="右箭头 8"/>
            <p:cNvSpPr/>
            <p:nvPr/>
          </p:nvSpPr>
          <p:spPr>
            <a:xfrm rot="16200000">
              <a:off x="2903742" y="1831524"/>
              <a:ext cx="1842680" cy="2157314"/>
            </a:xfrm>
            <a:prstGeom prst="rightArrow">
              <a:avLst>
                <a:gd name="adj1" fmla="val 71174"/>
                <a:gd name="adj2" fmla="val 6635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400" strike="noStrike" noProof="1">
                <a:solidFill>
                  <a:schemeClr val="accent2"/>
                </a:solidFill>
              </a:endParaRPr>
            </a:p>
          </p:txBody>
        </p:sp>
        <p:sp>
          <p:nvSpPr>
            <p:cNvPr id="27" name="任意多边形 9"/>
            <p:cNvSpPr/>
            <p:nvPr/>
          </p:nvSpPr>
          <p:spPr>
            <a:xfrm>
              <a:off x="2725694" y="3819325"/>
              <a:ext cx="2184143" cy="195122"/>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rgbClr val="433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400" strike="noStrike" noProof="1">
                <a:solidFill>
                  <a:schemeClr val="accent2"/>
                </a:solidFill>
              </a:endParaRPr>
            </a:p>
          </p:txBody>
        </p:sp>
        <p:sp>
          <p:nvSpPr>
            <p:cNvPr id="28" name="文本框 20"/>
            <p:cNvSpPr txBox="1"/>
            <p:nvPr/>
          </p:nvSpPr>
          <p:spPr>
            <a:xfrm flipH="1">
              <a:off x="3245210" y="3060790"/>
              <a:ext cx="1214342" cy="52322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14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实施步骤</a:t>
              </a:r>
              <a:endParaRPr lang="en-US" altLang="zh-CN" sz="14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endParaRPr>
            </a:p>
            <a:p>
              <a:pPr lvl="0" indent="0" algn="ctr"/>
              <a:r>
                <a:rPr lang="zh-CN" altLang="en-US" sz="14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概要</a:t>
              </a:r>
            </a:p>
          </p:txBody>
        </p:sp>
        <p:sp>
          <p:nvSpPr>
            <p:cNvPr id="29" name="文本框 20"/>
            <p:cNvSpPr txBox="1"/>
            <p:nvPr/>
          </p:nvSpPr>
          <p:spPr>
            <a:xfrm flipH="1">
              <a:off x="3100465" y="4081178"/>
              <a:ext cx="1532924" cy="307777"/>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14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实施步骤三</a:t>
              </a:r>
            </a:p>
          </p:txBody>
        </p:sp>
        <p:sp>
          <p:nvSpPr>
            <p:cNvPr id="30" name="文本框 20"/>
            <p:cNvSpPr txBox="1"/>
            <p:nvPr/>
          </p:nvSpPr>
          <p:spPr>
            <a:xfrm flipH="1">
              <a:off x="3091547" y="4729956"/>
              <a:ext cx="1532924" cy="307777"/>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14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实施步骤二</a:t>
              </a:r>
            </a:p>
          </p:txBody>
        </p:sp>
        <p:sp>
          <p:nvSpPr>
            <p:cNvPr id="31" name="文本框 20"/>
            <p:cNvSpPr txBox="1"/>
            <p:nvPr/>
          </p:nvSpPr>
          <p:spPr>
            <a:xfrm flipH="1">
              <a:off x="3080571" y="5387272"/>
              <a:ext cx="1532924" cy="307777"/>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14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实施步骤一</a:t>
              </a:r>
            </a:p>
          </p:txBody>
        </p:sp>
      </p:grpSp>
      <p:cxnSp>
        <p:nvCxnSpPr>
          <p:cNvPr id="32" name="直接连接符 31"/>
          <p:cNvCxnSpPr/>
          <p:nvPr/>
        </p:nvCxnSpPr>
        <p:spPr bwMode="auto">
          <a:xfrm>
            <a:off x="5982214" y="5562615"/>
            <a:ext cx="1051008"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a:off x="5451299" y="4860177"/>
            <a:ext cx="1581923"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连接符 33"/>
          <p:cNvCxnSpPr/>
          <p:nvPr/>
        </p:nvCxnSpPr>
        <p:spPr bwMode="auto">
          <a:xfrm>
            <a:off x="5014389" y="4213194"/>
            <a:ext cx="2018833"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连接符 34"/>
          <p:cNvCxnSpPr/>
          <p:nvPr/>
        </p:nvCxnSpPr>
        <p:spPr bwMode="auto">
          <a:xfrm>
            <a:off x="4737808" y="3168781"/>
            <a:ext cx="2295414"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文本框 35"/>
          <p:cNvSpPr txBox="1"/>
          <p:nvPr/>
        </p:nvSpPr>
        <p:spPr>
          <a:xfrm>
            <a:off x="7084451" y="5387272"/>
            <a:ext cx="3191188" cy="461665"/>
          </a:xfrm>
          <a:prstGeom prst="rect">
            <a:avLst/>
          </a:prstGeom>
          <a:noFill/>
        </p:spPr>
        <p:txBody>
          <a:bodyPr wrap="square" rtlCol="0">
            <a:spAutoFit/>
          </a:bodyPr>
          <a:lstStyle/>
          <a:p>
            <a:pPr algn="just"/>
            <a:r>
              <a:rPr lang="zh-CN" altLang="en-US" sz="1200" dirty="0">
                <a:solidFill>
                  <a:schemeClr val="bg2">
                    <a:lumMod val="25000"/>
                  </a:schemeClr>
                </a:solidFill>
                <a:latin typeface="微软雅黑" panose="020B0503020204020204" pitchFamily="34" charset="-122"/>
                <a:ea typeface="微软雅黑" panose="020B0503020204020204" pitchFamily="34" charset="-122"/>
              </a:rPr>
              <a:t>添加您的关键性描述文字说明添加您的关键性描述文字说明添加您的关键性描述</a:t>
            </a:r>
          </a:p>
        </p:txBody>
      </p:sp>
      <p:sp>
        <p:nvSpPr>
          <p:cNvPr id="37" name="文本框 36"/>
          <p:cNvSpPr txBox="1"/>
          <p:nvPr/>
        </p:nvSpPr>
        <p:spPr>
          <a:xfrm>
            <a:off x="7084451" y="4657105"/>
            <a:ext cx="3191188" cy="461665"/>
          </a:xfrm>
          <a:prstGeom prst="rect">
            <a:avLst/>
          </a:prstGeom>
          <a:noFill/>
        </p:spPr>
        <p:txBody>
          <a:bodyPr wrap="square" rtlCol="0">
            <a:spAutoFit/>
          </a:bodyPr>
          <a:lstStyle/>
          <a:p>
            <a:pPr algn="just"/>
            <a:r>
              <a:rPr lang="zh-CN" altLang="en-US" sz="1200" dirty="0">
                <a:solidFill>
                  <a:schemeClr val="bg2">
                    <a:lumMod val="25000"/>
                  </a:schemeClr>
                </a:solidFill>
                <a:latin typeface="微软雅黑" panose="020B0503020204020204" pitchFamily="34" charset="-122"/>
                <a:ea typeface="微软雅黑" panose="020B0503020204020204" pitchFamily="34" charset="-122"/>
              </a:rPr>
              <a:t>添加您的关键性描述文字说明添加您的关键性描述文字说明添加您的关键性描述</a:t>
            </a:r>
          </a:p>
        </p:txBody>
      </p:sp>
      <p:sp>
        <p:nvSpPr>
          <p:cNvPr id="38" name="文本框 37"/>
          <p:cNvSpPr txBox="1"/>
          <p:nvPr/>
        </p:nvSpPr>
        <p:spPr>
          <a:xfrm>
            <a:off x="7084451" y="4019367"/>
            <a:ext cx="3191188" cy="461665"/>
          </a:xfrm>
          <a:prstGeom prst="rect">
            <a:avLst/>
          </a:prstGeom>
          <a:noFill/>
        </p:spPr>
        <p:txBody>
          <a:bodyPr wrap="square" rtlCol="0">
            <a:spAutoFit/>
          </a:bodyPr>
          <a:lstStyle/>
          <a:p>
            <a:pPr algn="just"/>
            <a:r>
              <a:rPr lang="zh-CN" altLang="en-US" sz="1200" dirty="0">
                <a:solidFill>
                  <a:schemeClr val="bg2">
                    <a:lumMod val="25000"/>
                  </a:schemeClr>
                </a:solidFill>
                <a:latin typeface="微软雅黑" panose="020B0503020204020204" pitchFamily="34" charset="-122"/>
                <a:ea typeface="微软雅黑" panose="020B0503020204020204" pitchFamily="34" charset="-122"/>
              </a:rPr>
              <a:t>添加您的关键性描述文字说明添加您的关键性描述文字说明添加您的</a:t>
            </a:r>
          </a:p>
        </p:txBody>
      </p:sp>
      <p:sp>
        <p:nvSpPr>
          <p:cNvPr id="39" name="文本框 38"/>
          <p:cNvSpPr txBox="1"/>
          <p:nvPr/>
        </p:nvSpPr>
        <p:spPr>
          <a:xfrm>
            <a:off x="7084451" y="2947225"/>
            <a:ext cx="3191188" cy="646331"/>
          </a:xfrm>
          <a:prstGeom prst="rect">
            <a:avLst/>
          </a:prstGeom>
          <a:noFill/>
        </p:spPr>
        <p:txBody>
          <a:bodyPr wrap="square" rtlCol="0">
            <a:spAutoFit/>
          </a:bodyPr>
          <a:lstStyle/>
          <a:p>
            <a:pPr algn="just"/>
            <a:r>
              <a:rPr lang="zh-CN" altLang="en-US" sz="1200" dirty="0">
                <a:solidFill>
                  <a:schemeClr val="bg2">
                    <a:lumMod val="25000"/>
                  </a:schemeClr>
                </a:solidFill>
                <a:latin typeface="微软雅黑" panose="020B0503020204020204" pitchFamily="34" charset="-122"/>
                <a:ea typeface="微软雅黑" panose="020B0503020204020204" pitchFamily="34" charset="-122"/>
              </a:rPr>
              <a:t>添加您的关键性描述文字说明添加您的关键性描述文字说明添加您的关键性描述文字说明添加说明</a:t>
            </a:r>
          </a:p>
        </p:txBody>
      </p:sp>
      <p:grpSp>
        <p:nvGrpSpPr>
          <p:cNvPr id="40" name="组合 39"/>
          <p:cNvGrpSpPr/>
          <p:nvPr/>
        </p:nvGrpSpPr>
        <p:grpSpPr>
          <a:xfrm>
            <a:off x="791350" y="858778"/>
            <a:ext cx="2067465" cy="553998"/>
            <a:chOff x="791350" y="858778"/>
            <a:chExt cx="2067465" cy="553998"/>
          </a:xfrm>
        </p:grpSpPr>
        <p:sp>
          <p:nvSpPr>
            <p:cNvPr id="41"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44" name="文本框 43"/>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left)">
                                      <p:cBhvr>
                                        <p:cTn id="14" dur="500"/>
                                        <p:tgtEl>
                                          <p:spTgt spid="32"/>
                                        </p:tgtEl>
                                      </p:cBhvr>
                                    </p:animEffect>
                                  </p:childTnLst>
                                </p:cTn>
                              </p:par>
                              <p:par>
                                <p:cTn id="15" presetID="22" presetClass="entr" presetSubtype="8"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left)">
                                      <p:cBhvr>
                                        <p:cTn id="17" dur="500"/>
                                        <p:tgtEl>
                                          <p:spTgt spid="33"/>
                                        </p:tgtEl>
                                      </p:cBhvr>
                                    </p:animEffect>
                                  </p:childTnLst>
                                </p:cTn>
                              </p:par>
                              <p:par>
                                <p:cTn id="18" presetID="22" presetClass="entr" presetSubtype="8" fill="hold" nodeType="with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wipe(left)">
                                      <p:cBhvr>
                                        <p:cTn id="20" dur="500"/>
                                        <p:tgtEl>
                                          <p:spTgt spid="34"/>
                                        </p:tgtEl>
                                      </p:cBhvr>
                                    </p:animEffect>
                                  </p:childTnLst>
                                </p:cTn>
                              </p:par>
                              <p:par>
                                <p:cTn id="21" presetID="22" presetClass="entr" presetSubtype="8"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left)">
                                      <p:cBhvr>
                                        <p:cTn id="23" dur="500"/>
                                        <p:tgtEl>
                                          <p:spTgt spid="3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38"/>
                                        </p:tgtEl>
                                        <p:attrNameLst>
                                          <p:attrName>style.visibility</p:attrName>
                                        </p:attrNameLst>
                                      </p:cBhvr>
                                      <p:to>
                                        <p:strVal val="visible"/>
                                      </p:to>
                                    </p:set>
                                    <p:anim calcmode="lin" valueType="num">
                                      <p:cBhvr additive="base">
                                        <p:cTn id="28" dur="500" fill="hold"/>
                                        <p:tgtEl>
                                          <p:spTgt spid="38"/>
                                        </p:tgtEl>
                                        <p:attrNameLst>
                                          <p:attrName>ppt_x</p:attrName>
                                        </p:attrNameLst>
                                      </p:cBhvr>
                                      <p:tavLst>
                                        <p:tav tm="0">
                                          <p:val>
                                            <p:strVal val="1+#ppt_w/2"/>
                                          </p:val>
                                        </p:tav>
                                        <p:tav tm="100000">
                                          <p:val>
                                            <p:strVal val="#ppt_x"/>
                                          </p:val>
                                        </p:tav>
                                      </p:tavLst>
                                    </p:anim>
                                    <p:anim calcmode="lin" valueType="num">
                                      <p:cBhvr additive="base">
                                        <p:cTn id="29" dur="500" fill="hold"/>
                                        <p:tgtEl>
                                          <p:spTgt spid="38"/>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1+#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 calcmode="lin" valueType="num">
                                      <p:cBhvr additive="base">
                                        <p:cTn id="36" dur="500" fill="hold"/>
                                        <p:tgtEl>
                                          <p:spTgt spid="36"/>
                                        </p:tgtEl>
                                        <p:attrNameLst>
                                          <p:attrName>ppt_x</p:attrName>
                                        </p:attrNameLst>
                                      </p:cBhvr>
                                      <p:tavLst>
                                        <p:tav tm="0">
                                          <p:val>
                                            <p:strVal val="1+#ppt_w/2"/>
                                          </p:val>
                                        </p:tav>
                                        <p:tav tm="100000">
                                          <p:val>
                                            <p:strVal val="#ppt_x"/>
                                          </p:val>
                                        </p:tav>
                                      </p:tavLst>
                                    </p:anim>
                                    <p:anim calcmode="lin" valueType="num">
                                      <p:cBhvr additive="base">
                                        <p:cTn id="37" dur="500" fill="hold"/>
                                        <p:tgtEl>
                                          <p:spTgt spid="36"/>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 calcmode="lin" valueType="num">
                                      <p:cBhvr additive="base">
                                        <p:cTn id="40" dur="500" fill="hold"/>
                                        <p:tgtEl>
                                          <p:spTgt spid="39"/>
                                        </p:tgtEl>
                                        <p:attrNameLst>
                                          <p:attrName>ppt_x</p:attrName>
                                        </p:attrNameLst>
                                      </p:cBhvr>
                                      <p:tavLst>
                                        <p:tav tm="0">
                                          <p:val>
                                            <p:strVal val="1+#ppt_w/2"/>
                                          </p:val>
                                        </p:tav>
                                        <p:tav tm="100000">
                                          <p:val>
                                            <p:strVal val="#ppt_x"/>
                                          </p:val>
                                        </p:tav>
                                      </p:tavLst>
                                    </p:anim>
                                    <p:anim calcmode="lin" valueType="num">
                                      <p:cBhvr additive="base">
                                        <p:cTn id="41"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2"/>
          <p:cNvSpPr txBox="1"/>
          <p:nvPr/>
        </p:nvSpPr>
        <p:spPr>
          <a:xfrm>
            <a:off x="1412920" y="4919329"/>
            <a:ext cx="1997134" cy="1052596"/>
          </a:xfrm>
          <a:prstGeom prst="rect">
            <a:avLst/>
          </a:prstGeom>
          <a:noFill/>
        </p:spPr>
        <p:txBody>
          <a:bodyPr wrap="square" rtlCol="0">
            <a:spAutoFit/>
          </a:bodyPr>
          <a:lstStyle/>
          <a:p>
            <a:pPr algn="ctr" fontAlgn="auto">
              <a:lnSpc>
                <a:spcPct val="130000"/>
              </a:lnSpc>
              <a:spcBef>
                <a:spcPts val="0"/>
              </a:spcBef>
              <a:spcAft>
                <a:spcPts val="0"/>
              </a:spcAft>
            </a:pPr>
            <a:r>
              <a:rPr lang="zh-CN" altLang="en-US" sz="1200" dirty="0">
                <a:solidFill>
                  <a:prstClr val="black">
                    <a:lumMod val="85000"/>
                    <a:lumOff val="15000"/>
                  </a:prst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12" name="TextBox 3"/>
          <p:cNvSpPr txBox="1"/>
          <p:nvPr/>
        </p:nvSpPr>
        <p:spPr>
          <a:xfrm>
            <a:off x="1703601" y="4567131"/>
            <a:ext cx="1415772" cy="369332"/>
          </a:xfrm>
          <a:prstGeom prst="rect">
            <a:avLst/>
          </a:prstGeom>
          <a:noFill/>
        </p:spPr>
        <p:txBody>
          <a:bodyPr wrap="none" tIns="0" bIns="0" rtlCol="0" anchor="t">
            <a:spAutoFit/>
          </a:bodyPr>
          <a:lstStyle/>
          <a:p>
            <a:pPr algn="ctr" fontAlgn="auto">
              <a:lnSpc>
                <a:spcPct val="150000"/>
              </a:lnSpc>
              <a:spcBef>
                <a:spcPts val="0"/>
              </a:spcBef>
              <a:spcAft>
                <a:spcPts val="0"/>
              </a:spcAft>
            </a:pPr>
            <a:r>
              <a:rPr lang="zh-CN" altLang="en-US" sz="1600" b="1" dirty="0">
                <a:solidFill>
                  <a:srgbClr val="433D3C"/>
                </a:solidFill>
                <a:latin typeface="Bebas" pitchFamily="2" charset="0"/>
                <a:ea typeface="微软雅黑" panose="020B0503020204020204" pitchFamily="34" charset="-122"/>
                <a:cs typeface="华文黑体" pitchFamily="2" charset="-122"/>
                <a:sym typeface="Bebas" pitchFamily="2" charset="0"/>
              </a:rPr>
              <a:t>填写段落标题</a:t>
            </a:r>
          </a:p>
        </p:txBody>
      </p:sp>
      <p:graphicFrame>
        <p:nvGraphicFramePr>
          <p:cNvPr id="13" name="图表 12"/>
          <p:cNvGraphicFramePr/>
          <p:nvPr/>
        </p:nvGraphicFramePr>
        <p:xfrm>
          <a:off x="3914533" y="3233766"/>
          <a:ext cx="1918194" cy="1978354"/>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5"/>
          <p:cNvSpPr txBox="1"/>
          <p:nvPr/>
        </p:nvSpPr>
        <p:spPr>
          <a:xfrm>
            <a:off x="3875063" y="2125014"/>
            <a:ext cx="1997134" cy="1052596"/>
          </a:xfrm>
          <a:prstGeom prst="rect">
            <a:avLst/>
          </a:prstGeom>
          <a:noFill/>
        </p:spPr>
        <p:txBody>
          <a:bodyPr wrap="square" rtlCol="0">
            <a:spAutoFit/>
          </a:bodyPr>
          <a:lstStyle/>
          <a:p>
            <a:pPr algn="ctr" fontAlgn="auto">
              <a:lnSpc>
                <a:spcPct val="130000"/>
              </a:lnSpc>
              <a:spcBef>
                <a:spcPts val="0"/>
              </a:spcBef>
              <a:spcAft>
                <a:spcPts val="0"/>
              </a:spcAft>
            </a:pPr>
            <a:r>
              <a:rPr lang="zh-CN" altLang="en-US" sz="1200" dirty="0">
                <a:solidFill>
                  <a:prstClr val="black">
                    <a:lumMod val="85000"/>
                    <a:lumOff val="15000"/>
                  </a:prst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15" name="TextBox 6"/>
          <p:cNvSpPr txBox="1"/>
          <p:nvPr/>
        </p:nvSpPr>
        <p:spPr>
          <a:xfrm>
            <a:off x="4165744" y="1772816"/>
            <a:ext cx="1415772" cy="369332"/>
          </a:xfrm>
          <a:prstGeom prst="rect">
            <a:avLst/>
          </a:prstGeom>
          <a:noFill/>
        </p:spPr>
        <p:txBody>
          <a:bodyPr wrap="none" tIns="0" bIns="0" rtlCol="0" anchor="t">
            <a:spAutoFit/>
          </a:bodyPr>
          <a:lstStyle/>
          <a:p>
            <a:pPr algn="ctr" fontAlgn="auto">
              <a:lnSpc>
                <a:spcPct val="150000"/>
              </a:lnSpc>
              <a:spcBef>
                <a:spcPts val="0"/>
              </a:spcBef>
              <a:spcAft>
                <a:spcPts val="0"/>
              </a:spcAft>
            </a:pPr>
            <a:r>
              <a:rPr lang="zh-CN" altLang="en-US" sz="1600" b="1" dirty="0">
                <a:solidFill>
                  <a:srgbClr val="433D3C"/>
                </a:solidFill>
                <a:latin typeface="Bebas" pitchFamily="2" charset="0"/>
                <a:ea typeface="微软雅黑" panose="020B0503020204020204" pitchFamily="34" charset="-122"/>
                <a:cs typeface="华文黑体" pitchFamily="2" charset="-122"/>
                <a:sym typeface="Bebas" pitchFamily="2" charset="0"/>
              </a:rPr>
              <a:t>填写段落标题</a:t>
            </a:r>
          </a:p>
        </p:txBody>
      </p:sp>
      <p:graphicFrame>
        <p:nvGraphicFramePr>
          <p:cNvPr id="16" name="图表 15"/>
          <p:cNvGraphicFramePr/>
          <p:nvPr/>
        </p:nvGraphicFramePr>
        <p:xfrm>
          <a:off x="6384355" y="2223828"/>
          <a:ext cx="1918194" cy="1978354"/>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8"/>
          <p:cNvSpPr txBox="1"/>
          <p:nvPr/>
        </p:nvSpPr>
        <p:spPr>
          <a:xfrm>
            <a:off x="6344885" y="4919329"/>
            <a:ext cx="1997134" cy="1052596"/>
          </a:xfrm>
          <a:prstGeom prst="rect">
            <a:avLst/>
          </a:prstGeom>
          <a:noFill/>
        </p:spPr>
        <p:txBody>
          <a:bodyPr wrap="square" rtlCol="0">
            <a:spAutoFit/>
          </a:bodyPr>
          <a:lstStyle/>
          <a:p>
            <a:pPr algn="ctr" fontAlgn="auto">
              <a:lnSpc>
                <a:spcPct val="130000"/>
              </a:lnSpc>
              <a:spcBef>
                <a:spcPts val="0"/>
              </a:spcBef>
              <a:spcAft>
                <a:spcPts val="0"/>
              </a:spcAft>
            </a:pPr>
            <a:r>
              <a:rPr lang="zh-CN" altLang="en-US" sz="1200" dirty="0">
                <a:solidFill>
                  <a:prstClr val="black">
                    <a:lumMod val="85000"/>
                    <a:lumOff val="15000"/>
                  </a:prst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18" name="TextBox 9"/>
          <p:cNvSpPr txBox="1"/>
          <p:nvPr/>
        </p:nvSpPr>
        <p:spPr>
          <a:xfrm>
            <a:off x="6635566" y="4567131"/>
            <a:ext cx="1415772" cy="369332"/>
          </a:xfrm>
          <a:prstGeom prst="rect">
            <a:avLst/>
          </a:prstGeom>
          <a:noFill/>
        </p:spPr>
        <p:txBody>
          <a:bodyPr wrap="none" tIns="0" bIns="0" rtlCol="0" anchor="t">
            <a:spAutoFit/>
          </a:bodyPr>
          <a:lstStyle/>
          <a:p>
            <a:pPr algn="ctr" fontAlgn="auto">
              <a:lnSpc>
                <a:spcPct val="150000"/>
              </a:lnSpc>
              <a:spcBef>
                <a:spcPts val="0"/>
              </a:spcBef>
              <a:spcAft>
                <a:spcPts val="0"/>
              </a:spcAft>
            </a:pPr>
            <a:r>
              <a:rPr lang="zh-CN" altLang="en-US" sz="1600" b="1" dirty="0">
                <a:solidFill>
                  <a:srgbClr val="433D3C"/>
                </a:solidFill>
                <a:latin typeface="Bebas" pitchFamily="2" charset="0"/>
                <a:ea typeface="微软雅黑" panose="020B0503020204020204" pitchFamily="34" charset="-122"/>
                <a:cs typeface="华文黑体" pitchFamily="2" charset="-122"/>
                <a:sym typeface="Bebas" pitchFamily="2" charset="0"/>
              </a:rPr>
              <a:t>填写段落标题</a:t>
            </a:r>
          </a:p>
        </p:txBody>
      </p:sp>
      <p:graphicFrame>
        <p:nvGraphicFramePr>
          <p:cNvPr id="19" name="图表 18"/>
          <p:cNvGraphicFramePr/>
          <p:nvPr/>
        </p:nvGraphicFramePr>
        <p:xfrm>
          <a:off x="8831686" y="3233766"/>
          <a:ext cx="1918194" cy="1978354"/>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1"/>
          <p:cNvSpPr txBox="1"/>
          <p:nvPr/>
        </p:nvSpPr>
        <p:spPr>
          <a:xfrm>
            <a:off x="8792216" y="2125014"/>
            <a:ext cx="1997134" cy="1052596"/>
          </a:xfrm>
          <a:prstGeom prst="rect">
            <a:avLst/>
          </a:prstGeom>
          <a:noFill/>
        </p:spPr>
        <p:txBody>
          <a:bodyPr wrap="square" rtlCol="0">
            <a:spAutoFit/>
          </a:bodyPr>
          <a:lstStyle/>
          <a:p>
            <a:pPr algn="ctr" fontAlgn="auto">
              <a:lnSpc>
                <a:spcPct val="130000"/>
              </a:lnSpc>
              <a:spcBef>
                <a:spcPts val="0"/>
              </a:spcBef>
              <a:spcAft>
                <a:spcPts val="0"/>
              </a:spcAft>
            </a:pPr>
            <a:r>
              <a:rPr lang="zh-CN" altLang="en-US" sz="1200" dirty="0">
                <a:solidFill>
                  <a:prstClr val="black">
                    <a:lumMod val="85000"/>
                    <a:lumOff val="15000"/>
                  </a:prst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21" name="TextBox 12"/>
          <p:cNvSpPr txBox="1"/>
          <p:nvPr/>
        </p:nvSpPr>
        <p:spPr>
          <a:xfrm>
            <a:off x="9082897" y="1772816"/>
            <a:ext cx="1415772" cy="369332"/>
          </a:xfrm>
          <a:prstGeom prst="rect">
            <a:avLst/>
          </a:prstGeom>
          <a:noFill/>
        </p:spPr>
        <p:txBody>
          <a:bodyPr wrap="none" tIns="0" bIns="0" rtlCol="0" anchor="t">
            <a:spAutoFit/>
          </a:bodyPr>
          <a:lstStyle/>
          <a:p>
            <a:pPr algn="ctr" fontAlgn="auto">
              <a:lnSpc>
                <a:spcPct val="150000"/>
              </a:lnSpc>
              <a:spcBef>
                <a:spcPts val="0"/>
              </a:spcBef>
              <a:spcAft>
                <a:spcPts val="0"/>
              </a:spcAft>
            </a:pPr>
            <a:r>
              <a:rPr lang="zh-CN" altLang="en-US" sz="1600" b="1" dirty="0">
                <a:solidFill>
                  <a:srgbClr val="433D3C"/>
                </a:solidFill>
                <a:latin typeface="Bebas" pitchFamily="2" charset="0"/>
                <a:ea typeface="微软雅黑" panose="020B0503020204020204" pitchFamily="34" charset="-122"/>
                <a:cs typeface="华文黑体" pitchFamily="2" charset="-122"/>
                <a:sym typeface="Bebas" pitchFamily="2" charset="0"/>
              </a:rPr>
              <a:t>填写段落标题</a:t>
            </a:r>
          </a:p>
        </p:txBody>
      </p:sp>
      <p:sp>
        <p:nvSpPr>
          <p:cNvPr id="22" name="TextBox 17"/>
          <p:cNvSpPr txBox="1"/>
          <p:nvPr/>
        </p:nvSpPr>
        <p:spPr>
          <a:xfrm>
            <a:off x="4511907" y="3899779"/>
            <a:ext cx="774571" cy="646331"/>
          </a:xfrm>
          <a:prstGeom prst="rect">
            <a:avLst/>
          </a:prstGeom>
          <a:noFill/>
        </p:spPr>
        <p:txBody>
          <a:bodyPr wrap="none" rtlCol="0" anchor="ctr">
            <a:spAutoFit/>
          </a:bodyPr>
          <a:lstStyle/>
          <a:p>
            <a:pPr algn="ctr" fontAlgn="auto">
              <a:spcBef>
                <a:spcPts val="0"/>
              </a:spcBef>
              <a:spcAft>
                <a:spcPts val="0"/>
              </a:spcAft>
            </a:pPr>
            <a:r>
              <a:rPr lang="en-US" altLang="zh-CN" sz="3600" dirty="0">
                <a:solidFill>
                  <a:srgbClr val="124062"/>
                </a:solidFill>
                <a:latin typeface="+mj-ea"/>
                <a:ea typeface="+mj-ea"/>
                <a:sym typeface="Bebas" pitchFamily="2" charset="0"/>
              </a:rPr>
              <a:t>82</a:t>
            </a:r>
            <a:r>
              <a:rPr lang="en-US" altLang="zh-CN" sz="2000" dirty="0">
                <a:solidFill>
                  <a:srgbClr val="124062"/>
                </a:solidFill>
                <a:latin typeface="+mj-ea"/>
                <a:ea typeface="+mj-ea"/>
                <a:sym typeface="Bebas" pitchFamily="2" charset="0"/>
              </a:rPr>
              <a:t>%</a:t>
            </a:r>
          </a:p>
        </p:txBody>
      </p:sp>
      <p:sp>
        <p:nvSpPr>
          <p:cNvPr id="25" name="TextBox 18"/>
          <p:cNvSpPr txBox="1"/>
          <p:nvPr/>
        </p:nvSpPr>
        <p:spPr>
          <a:xfrm>
            <a:off x="6981726" y="2889841"/>
            <a:ext cx="774571" cy="646331"/>
          </a:xfrm>
          <a:prstGeom prst="rect">
            <a:avLst/>
          </a:prstGeom>
          <a:noFill/>
        </p:spPr>
        <p:txBody>
          <a:bodyPr wrap="none" rtlCol="0" anchor="ctr">
            <a:spAutoFit/>
          </a:bodyPr>
          <a:lstStyle/>
          <a:p>
            <a:pPr algn="ctr" fontAlgn="auto">
              <a:spcBef>
                <a:spcPts val="0"/>
              </a:spcBef>
              <a:spcAft>
                <a:spcPts val="0"/>
              </a:spcAft>
            </a:pPr>
            <a:r>
              <a:rPr lang="en-US" altLang="zh-CN" sz="3600" dirty="0">
                <a:solidFill>
                  <a:srgbClr val="124062"/>
                </a:solidFill>
                <a:latin typeface="+mj-ea"/>
                <a:ea typeface="+mj-ea"/>
                <a:sym typeface="Bebas" pitchFamily="2" charset="0"/>
              </a:rPr>
              <a:t>59</a:t>
            </a:r>
            <a:r>
              <a:rPr lang="en-US" altLang="zh-CN" sz="2000" dirty="0">
                <a:solidFill>
                  <a:srgbClr val="124062"/>
                </a:solidFill>
                <a:latin typeface="+mj-ea"/>
                <a:ea typeface="+mj-ea"/>
                <a:sym typeface="Bebas" pitchFamily="2" charset="0"/>
              </a:rPr>
              <a:t>%</a:t>
            </a:r>
          </a:p>
        </p:txBody>
      </p:sp>
      <p:sp>
        <p:nvSpPr>
          <p:cNvPr id="26" name="TextBox 19"/>
          <p:cNvSpPr txBox="1"/>
          <p:nvPr/>
        </p:nvSpPr>
        <p:spPr>
          <a:xfrm>
            <a:off x="9429060" y="3899779"/>
            <a:ext cx="774571" cy="646331"/>
          </a:xfrm>
          <a:prstGeom prst="rect">
            <a:avLst/>
          </a:prstGeom>
          <a:noFill/>
        </p:spPr>
        <p:txBody>
          <a:bodyPr wrap="none" rtlCol="0" anchor="ctr">
            <a:spAutoFit/>
          </a:bodyPr>
          <a:lstStyle/>
          <a:p>
            <a:pPr algn="ctr" fontAlgn="auto">
              <a:spcBef>
                <a:spcPts val="0"/>
              </a:spcBef>
              <a:spcAft>
                <a:spcPts val="0"/>
              </a:spcAft>
            </a:pPr>
            <a:r>
              <a:rPr lang="en-US" altLang="zh-CN" sz="3600" dirty="0">
                <a:solidFill>
                  <a:srgbClr val="124062"/>
                </a:solidFill>
                <a:latin typeface="+mj-ea"/>
                <a:ea typeface="+mj-ea"/>
                <a:sym typeface="Bebas" pitchFamily="2" charset="0"/>
              </a:rPr>
              <a:t>23</a:t>
            </a:r>
            <a:r>
              <a:rPr lang="en-US" altLang="zh-CN" sz="2000" dirty="0">
                <a:solidFill>
                  <a:srgbClr val="124062"/>
                </a:solidFill>
                <a:latin typeface="+mj-ea"/>
                <a:ea typeface="+mj-ea"/>
                <a:sym typeface="Bebas" pitchFamily="2" charset="0"/>
              </a:rPr>
              <a:t>%</a:t>
            </a:r>
          </a:p>
        </p:txBody>
      </p:sp>
      <p:graphicFrame>
        <p:nvGraphicFramePr>
          <p:cNvPr id="30" name="图表 29"/>
          <p:cNvGraphicFramePr/>
          <p:nvPr/>
        </p:nvGraphicFramePr>
        <p:xfrm>
          <a:off x="1452390" y="2223828"/>
          <a:ext cx="1918194" cy="1978354"/>
        </p:xfrm>
        <a:graphic>
          <a:graphicData uri="http://schemas.openxmlformats.org/drawingml/2006/chart">
            <c:chart xmlns:c="http://schemas.openxmlformats.org/drawingml/2006/chart" xmlns:r="http://schemas.openxmlformats.org/officeDocument/2006/relationships" r:id="rId6"/>
          </a:graphicData>
        </a:graphic>
      </p:graphicFrame>
      <p:sp>
        <p:nvSpPr>
          <p:cNvPr id="31" name="TextBox 16"/>
          <p:cNvSpPr txBox="1"/>
          <p:nvPr/>
        </p:nvSpPr>
        <p:spPr>
          <a:xfrm>
            <a:off x="2049763" y="2889841"/>
            <a:ext cx="774571" cy="646331"/>
          </a:xfrm>
          <a:prstGeom prst="rect">
            <a:avLst/>
          </a:prstGeom>
          <a:noFill/>
        </p:spPr>
        <p:txBody>
          <a:bodyPr wrap="none" rtlCol="0" anchor="ctr">
            <a:spAutoFit/>
          </a:bodyPr>
          <a:lstStyle/>
          <a:p>
            <a:pPr algn="ctr" fontAlgn="auto">
              <a:spcBef>
                <a:spcPts val="0"/>
              </a:spcBef>
              <a:spcAft>
                <a:spcPts val="0"/>
              </a:spcAft>
            </a:pPr>
            <a:r>
              <a:rPr lang="en-US" altLang="zh-CN" sz="3600" dirty="0">
                <a:solidFill>
                  <a:srgbClr val="124062"/>
                </a:solidFill>
                <a:latin typeface="+mj-ea"/>
                <a:ea typeface="+mj-ea"/>
                <a:sym typeface="Bebas" pitchFamily="2" charset="0"/>
              </a:rPr>
              <a:t>75</a:t>
            </a:r>
            <a:r>
              <a:rPr lang="en-US" altLang="zh-CN" sz="2000" dirty="0">
                <a:solidFill>
                  <a:srgbClr val="124062"/>
                </a:solidFill>
                <a:latin typeface="+mj-ea"/>
                <a:ea typeface="+mj-ea"/>
                <a:sym typeface="Bebas" pitchFamily="2" charset="0"/>
              </a:rPr>
              <a:t>%</a:t>
            </a:r>
          </a:p>
        </p:txBody>
      </p:sp>
      <p:grpSp>
        <p:nvGrpSpPr>
          <p:cNvPr id="29" name="组合 28"/>
          <p:cNvGrpSpPr/>
          <p:nvPr/>
        </p:nvGrpSpPr>
        <p:grpSpPr>
          <a:xfrm>
            <a:off x="791350" y="858778"/>
            <a:ext cx="2067465" cy="553998"/>
            <a:chOff x="791350" y="858778"/>
            <a:chExt cx="2067465" cy="553998"/>
          </a:xfrm>
        </p:grpSpPr>
        <p:sp>
          <p:nvSpPr>
            <p:cNvPr id="32"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rgbClr val="4D4D4D"/>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D4D4D"/>
                </a:solidFill>
                <a:effectLst/>
                <a:uLnTx/>
                <a:uFillTx/>
              </a:endParaRPr>
            </a:p>
          </p:txBody>
        </p:sp>
        <p:sp>
          <p:nvSpPr>
            <p:cNvPr id="33" name="文本框 32"/>
            <p:cNvSpPr txBox="1"/>
            <p:nvPr/>
          </p:nvSpPr>
          <p:spPr>
            <a:xfrm>
              <a:off x="1289155" y="858778"/>
              <a:ext cx="1569660" cy="5539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添加您的标题</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200" b="0" i="0" u="none" strike="noStrike" kern="0" cap="none" spc="0" normalizeH="0" baseline="0" noProof="0" dirty="0" err="1">
                  <a:ln>
                    <a:noFill/>
                  </a:ln>
                  <a:solidFill>
                    <a:prstClr val="black">
                      <a:lumMod val="65000"/>
                      <a:lumOff val="35000"/>
                    </a:prstClr>
                  </a:solidFill>
                  <a:effectLst/>
                  <a:uLnTx/>
                  <a:uFillTx/>
                  <a:ea typeface="Meiryo UI" panose="020B0604030504040204" pitchFamily="34" charset="-128"/>
                  <a:cs typeface="Arial" panose="020B0604020202020204" pitchFamily="34" charset="0"/>
                </a:rPr>
                <a:t>sed</a:t>
              </a:r>
              <a:r>
                <a:rPr kumimoji="0" lang="en-US" altLang="zh-CN" sz="1200" b="0" i="0" u="none" strike="noStrike" kern="0" cap="none" spc="0" normalizeH="0" baseline="0" noProof="0" dirty="0">
                  <a:ln>
                    <a:noFill/>
                  </a:ln>
                  <a:solidFill>
                    <a:prstClr val="black">
                      <a:lumMod val="65000"/>
                      <a:lumOff val="35000"/>
                    </a:prstClr>
                  </a:solidFill>
                  <a:effectLst/>
                  <a:uLnTx/>
                  <a:uFillTx/>
                  <a:ea typeface="Meiryo UI" panose="020B0604030504040204" pitchFamily="34" charset="-128"/>
                  <a:cs typeface="Arial" panose="020B0604020202020204" pitchFamily="34" charset="0"/>
                </a:rPr>
                <a:t> </a:t>
              </a:r>
              <a:r>
                <a:rPr kumimoji="0" lang="en-US" altLang="zh-CN" sz="1200" b="0" i="0" u="none" strike="noStrike" kern="0" cap="none" spc="0" normalizeH="0" baseline="0" noProof="0" dirty="0" err="1">
                  <a:ln>
                    <a:noFill/>
                  </a:ln>
                  <a:solidFill>
                    <a:prstClr val="black">
                      <a:lumMod val="65000"/>
                      <a:lumOff val="35000"/>
                    </a:prstClr>
                  </a:solidFill>
                  <a:effectLst/>
                  <a:uLnTx/>
                  <a:uFillTx/>
                  <a:ea typeface="Meiryo UI" panose="020B0604030504040204" pitchFamily="34" charset="-128"/>
                  <a:cs typeface="Arial" panose="020B0604020202020204" pitchFamily="34" charset="0"/>
                </a:rPr>
                <a:t>diam</a:t>
              </a:r>
              <a:r>
                <a:rPr kumimoji="0" lang="en-US" altLang="zh-CN" sz="1200" b="0" i="0" u="none" strike="noStrike" kern="0" cap="none" spc="0" normalizeH="0" baseline="0" noProof="0" dirty="0">
                  <a:ln>
                    <a:noFill/>
                  </a:ln>
                  <a:solidFill>
                    <a:prstClr val="black">
                      <a:lumMod val="65000"/>
                      <a:lumOff val="35000"/>
                    </a:prstClr>
                  </a:solidFill>
                  <a:effectLst/>
                  <a:uLnTx/>
                  <a:uFillTx/>
                  <a:ea typeface="Meiryo UI" panose="020B0604030504040204" pitchFamily="34" charset="-128"/>
                  <a:cs typeface="Arial" panose="020B0604020202020204" pitchFamily="34" charset="0"/>
                </a:rPr>
                <a:t> </a:t>
              </a:r>
              <a:r>
                <a:rPr kumimoji="0" lang="en-US" altLang="zh-CN" sz="1200" b="0" i="0" u="none" strike="noStrike" kern="0" cap="none" spc="0" normalizeH="0" baseline="0" noProof="0" dirty="0" err="1">
                  <a:ln>
                    <a:noFill/>
                  </a:ln>
                  <a:solidFill>
                    <a:prstClr val="black">
                      <a:lumMod val="65000"/>
                      <a:lumOff val="35000"/>
                    </a:prstClr>
                  </a:solidFill>
                  <a:effectLst/>
                  <a:uLnTx/>
                  <a:uFillTx/>
                  <a:ea typeface="Meiryo UI" panose="020B0604030504040204" pitchFamily="34" charset="-128"/>
                  <a:cs typeface="Arial" panose="020B0604020202020204" pitchFamily="34" charset="0"/>
                </a:rPr>
                <a:t>nonumy</a:t>
              </a:r>
              <a:endParaRPr kumimoji="0" lang="en-US" altLang="zh-CN" sz="1200" b="0" i="0" u="none" strike="noStrike" kern="0" cap="none" spc="0" normalizeH="0" baseline="0" noProof="0" dirty="0">
                <a:ln>
                  <a:noFill/>
                </a:ln>
                <a:solidFill>
                  <a:prstClr val="black">
                    <a:lumMod val="65000"/>
                    <a:lumOff val="35000"/>
                  </a:prstClr>
                </a:solidFill>
                <a:effectLst/>
                <a:uLnTx/>
                <a:uFillTx/>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1000" fill="hold"/>
                                        <p:tgtEl>
                                          <p:spTgt spid="30"/>
                                        </p:tgtEl>
                                        <p:attrNameLst>
                                          <p:attrName>ppt_x</p:attrName>
                                        </p:attrNameLst>
                                      </p:cBhvr>
                                      <p:tavLst>
                                        <p:tav tm="0">
                                          <p:val>
                                            <p:strVal val="#ppt_x"/>
                                          </p:val>
                                        </p:tav>
                                        <p:tav tm="100000">
                                          <p:val>
                                            <p:strVal val="#ppt_x"/>
                                          </p:val>
                                        </p:tav>
                                      </p:tavLst>
                                    </p:anim>
                                    <p:anim calcmode="lin" valueType="num">
                                      <p:cBhvr additive="base">
                                        <p:cTn id="8" dur="1000" fill="hold"/>
                                        <p:tgtEl>
                                          <p:spTgt spid="30"/>
                                        </p:tgtEl>
                                        <p:attrNameLst>
                                          <p:attrName>ppt_y</p:attrName>
                                        </p:attrNameLst>
                                      </p:cBhvr>
                                      <p:tavLst>
                                        <p:tav tm="0">
                                          <p:val>
                                            <p:strVal val="1+#ppt_h/2"/>
                                          </p:val>
                                        </p:tav>
                                        <p:tav tm="100000">
                                          <p:val>
                                            <p:strVal val="#ppt_y"/>
                                          </p:val>
                                        </p:tav>
                                      </p:tavLst>
                                    </p:anim>
                                  </p:childTnLst>
                                </p:cTn>
                              </p:par>
                              <p:par>
                                <p:cTn id="9" presetID="12" presetClass="entr" presetSubtype="4" fill="hold" grpId="0" nodeType="withEffect">
                                  <p:stCondLst>
                                    <p:cond delay="0"/>
                                  </p:stCondLst>
                                  <p:iterate type="lt">
                                    <p:tmPct val="30000"/>
                                  </p:iterate>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p:tgtEl>
                                          <p:spTgt spid="31"/>
                                        </p:tgtEl>
                                        <p:attrNameLst>
                                          <p:attrName>ppt_y</p:attrName>
                                        </p:attrNameLst>
                                      </p:cBhvr>
                                      <p:tavLst>
                                        <p:tav tm="0">
                                          <p:val>
                                            <p:strVal val="#ppt_y+#ppt_h*1.125000"/>
                                          </p:val>
                                        </p:tav>
                                        <p:tav tm="100000">
                                          <p:val>
                                            <p:strVal val="#ppt_y"/>
                                          </p:val>
                                        </p:tav>
                                      </p:tavLst>
                                    </p:anim>
                                    <p:animEffect transition="in" filter="wipe(up)">
                                      <p:cBhvr>
                                        <p:cTn id="12" dur="500"/>
                                        <p:tgtEl>
                                          <p:spTgt spid="31"/>
                                        </p:tgtEl>
                                      </p:cBhvr>
                                    </p:animEffect>
                                  </p:childTnLst>
                                </p:cTn>
                              </p:par>
                            </p:childTnLst>
                          </p:cTn>
                        </p:par>
                        <p:par>
                          <p:cTn id="13" fill="hold">
                            <p:stCondLst>
                              <p:cond delay="0"/>
                            </p:stCondLst>
                            <p:childTnLst>
                              <p:par>
                                <p:cTn id="14" presetID="12" presetClass="entr" presetSubtype="4"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p:tgtEl>
                                          <p:spTgt spid="12"/>
                                        </p:tgtEl>
                                        <p:attrNameLst>
                                          <p:attrName>ppt_y</p:attrName>
                                        </p:attrNameLst>
                                      </p:cBhvr>
                                      <p:tavLst>
                                        <p:tav tm="0">
                                          <p:val>
                                            <p:strVal val="#ppt_y+#ppt_h*1.125000"/>
                                          </p:val>
                                        </p:tav>
                                        <p:tav tm="100000">
                                          <p:val>
                                            <p:strVal val="#ppt_y"/>
                                          </p:val>
                                        </p:tav>
                                      </p:tavLst>
                                    </p:anim>
                                    <p:animEffect transition="in" filter="wipe(up)">
                                      <p:cBhvr>
                                        <p:cTn id="17" dur="500"/>
                                        <p:tgtEl>
                                          <p:spTgt spid="12"/>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ppt_y</p:attrName>
                                        </p:attrNameLst>
                                      </p:cBhvr>
                                      <p:tavLst>
                                        <p:tav tm="0">
                                          <p:val>
                                            <p:strVal val="#ppt_y+#ppt_h*1.125000"/>
                                          </p:val>
                                        </p:tav>
                                        <p:tav tm="100000">
                                          <p:val>
                                            <p:strVal val="#ppt_y"/>
                                          </p:val>
                                        </p:tav>
                                      </p:tavLst>
                                    </p:anim>
                                    <p:animEffect transition="in" filter="wipe(up)">
                                      <p:cBhvr>
                                        <p:cTn id="21" dur="500"/>
                                        <p:tgtEl>
                                          <p:spTgt spid="11"/>
                                        </p:tgtEl>
                                      </p:cBhvr>
                                    </p:animEffect>
                                  </p:childTnLst>
                                </p:cTn>
                              </p:par>
                            </p:childTnLst>
                          </p:cTn>
                        </p:par>
                        <p:par>
                          <p:cTn id="22" fill="hold">
                            <p:stCondLst>
                              <p:cond delay="500"/>
                            </p:stCondLst>
                            <p:childTnLst>
                              <p:par>
                                <p:cTn id="23" presetID="2" presetClass="entr" presetSubtype="1" decel="10000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1000" fill="hold"/>
                                        <p:tgtEl>
                                          <p:spTgt spid="13"/>
                                        </p:tgtEl>
                                        <p:attrNameLst>
                                          <p:attrName>ppt_x</p:attrName>
                                        </p:attrNameLst>
                                      </p:cBhvr>
                                      <p:tavLst>
                                        <p:tav tm="0">
                                          <p:val>
                                            <p:strVal val="#ppt_x"/>
                                          </p:val>
                                        </p:tav>
                                        <p:tav tm="100000">
                                          <p:val>
                                            <p:strVal val="#ppt_x"/>
                                          </p:val>
                                        </p:tav>
                                      </p:tavLst>
                                    </p:anim>
                                    <p:anim calcmode="lin" valueType="num">
                                      <p:cBhvr additive="base">
                                        <p:cTn id="26" dur="1000" fill="hold"/>
                                        <p:tgtEl>
                                          <p:spTgt spid="13"/>
                                        </p:tgtEl>
                                        <p:attrNameLst>
                                          <p:attrName>ppt_y</p:attrName>
                                        </p:attrNameLst>
                                      </p:cBhvr>
                                      <p:tavLst>
                                        <p:tav tm="0">
                                          <p:val>
                                            <p:strVal val="0-#ppt_h/2"/>
                                          </p:val>
                                        </p:tav>
                                        <p:tav tm="100000">
                                          <p:val>
                                            <p:strVal val="#ppt_y"/>
                                          </p:val>
                                        </p:tav>
                                      </p:tavLst>
                                    </p:anim>
                                  </p:childTnLst>
                                </p:cTn>
                              </p:par>
                              <p:par>
                                <p:cTn id="27" presetID="12" presetClass="entr" presetSubtype="4" fill="hold" grpId="0" nodeType="withEffect">
                                  <p:stCondLst>
                                    <p:cond delay="0"/>
                                  </p:stCondLst>
                                  <p:iterate type="lt">
                                    <p:tmPct val="30000"/>
                                  </p:iterate>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p:tgtEl>
                                          <p:spTgt spid="22"/>
                                        </p:tgtEl>
                                        <p:attrNameLst>
                                          <p:attrName>ppt_y</p:attrName>
                                        </p:attrNameLst>
                                      </p:cBhvr>
                                      <p:tavLst>
                                        <p:tav tm="0">
                                          <p:val>
                                            <p:strVal val="#ppt_y+#ppt_h*1.125000"/>
                                          </p:val>
                                        </p:tav>
                                        <p:tav tm="100000">
                                          <p:val>
                                            <p:strVal val="#ppt_y"/>
                                          </p:val>
                                        </p:tav>
                                      </p:tavLst>
                                    </p:anim>
                                    <p:animEffect transition="in" filter="wipe(up)">
                                      <p:cBhvr>
                                        <p:cTn id="30" dur="500"/>
                                        <p:tgtEl>
                                          <p:spTgt spid="22"/>
                                        </p:tgtEl>
                                      </p:cBhvr>
                                    </p:animEffect>
                                  </p:childTnLst>
                                </p:cTn>
                              </p:par>
                            </p:childTnLst>
                          </p:cTn>
                        </p:par>
                        <p:par>
                          <p:cTn id="31" fill="hold">
                            <p:stCondLst>
                              <p:cond delay="1500"/>
                            </p:stCondLst>
                            <p:childTnLst>
                              <p:par>
                                <p:cTn id="32" presetID="12" presetClass="entr" presetSubtype="1"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p:tgtEl>
                                          <p:spTgt spid="15"/>
                                        </p:tgtEl>
                                        <p:attrNameLst>
                                          <p:attrName>ppt_y</p:attrName>
                                        </p:attrNameLst>
                                      </p:cBhvr>
                                      <p:tavLst>
                                        <p:tav tm="0">
                                          <p:val>
                                            <p:strVal val="#ppt_y-#ppt_h*1.125000"/>
                                          </p:val>
                                        </p:tav>
                                        <p:tav tm="100000">
                                          <p:val>
                                            <p:strVal val="#ppt_y"/>
                                          </p:val>
                                        </p:tav>
                                      </p:tavLst>
                                    </p:anim>
                                    <p:animEffect transition="in" filter="wipe(down)">
                                      <p:cBhvr>
                                        <p:cTn id="35" dur="500"/>
                                        <p:tgtEl>
                                          <p:spTgt spid="15"/>
                                        </p:tgtEl>
                                      </p:cBhvr>
                                    </p:animEffect>
                                  </p:childTnLst>
                                </p:cTn>
                              </p:par>
                              <p:par>
                                <p:cTn id="36" presetID="12" presetClass="entr" presetSubtype="1"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p:tgtEl>
                                          <p:spTgt spid="14"/>
                                        </p:tgtEl>
                                        <p:attrNameLst>
                                          <p:attrName>ppt_y</p:attrName>
                                        </p:attrNameLst>
                                      </p:cBhvr>
                                      <p:tavLst>
                                        <p:tav tm="0">
                                          <p:val>
                                            <p:strVal val="#ppt_y-#ppt_h*1.125000"/>
                                          </p:val>
                                        </p:tav>
                                        <p:tav tm="100000">
                                          <p:val>
                                            <p:strVal val="#ppt_y"/>
                                          </p:val>
                                        </p:tav>
                                      </p:tavLst>
                                    </p:anim>
                                    <p:animEffect transition="in" filter="wipe(down)">
                                      <p:cBhvr>
                                        <p:cTn id="39" dur="500"/>
                                        <p:tgtEl>
                                          <p:spTgt spid="14"/>
                                        </p:tgtEl>
                                      </p:cBhvr>
                                    </p:animEffect>
                                  </p:childTnLst>
                                </p:cTn>
                              </p:par>
                            </p:childTnLst>
                          </p:cTn>
                        </p:par>
                        <p:par>
                          <p:cTn id="40" fill="hold">
                            <p:stCondLst>
                              <p:cond delay="2000"/>
                            </p:stCondLst>
                            <p:childTnLst>
                              <p:par>
                                <p:cTn id="41" presetID="2" presetClass="entr" presetSubtype="4" decel="10000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1000" fill="hold"/>
                                        <p:tgtEl>
                                          <p:spTgt spid="16"/>
                                        </p:tgtEl>
                                        <p:attrNameLst>
                                          <p:attrName>ppt_x</p:attrName>
                                        </p:attrNameLst>
                                      </p:cBhvr>
                                      <p:tavLst>
                                        <p:tav tm="0">
                                          <p:val>
                                            <p:strVal val="#ppt_x"/>
                                          </p:val>
                                        </p:tav>
                                        <p:tav tm="100000">
                                          <p:val>
                                            <p:strVal val="#ppt_x"/>
                                          </p:val>
                                        </p:tav>
                                      </p:tavLst>
                                    </p:anim>
                                    <p:anim calcmode="lin" valueType="num">
                                      <p:cBhvr additive="base">
                                        <p:cTn id="44" dur="1000" fill="hold"/>
                                        <p:tgtEl>
                                          <p:spTgt spid="16"/>
                                        </p:tgtEl>
                                        <p:attrNameLst>
                                          <p:attrName>ppt_y</p:attrName>
                                        </p:attrNameLst>
                                      </p:cBhvr>
                                      <p:tavLst>
                                        <p:tav tm="0">
                                          <p:val>
                                            <p:strVal val="1+#ppt_h/2"/>
                                          </p:val>
                                        </p:tav>
                                        <p:tav tm="100000">
                                          <p:val>
                                            <p:strVal val="#ppt_y"/>
                                          </p:val>
                                        </p:tav>
                                      </p:tavLst>
                                    </p:anim>
                                  </p:childTnLst>
                                </p:cTn>
                              </p:par>
                              <p:par>
                                <p:cTn id="45" presetID="12" presetClass="entr" presetSubtype="4" fill="hold" grpId="0" nodeType="withEffect">
                                  <p:stCondLst>
                                    <p:cond delay="0"/>
                                  </p:stCondLst>
                                  <p:iterate type="lt">
                                    <p:tmPct val="30000"/>
                                  </p:iterate>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p:tgtEl>
                                          <p:spTgt spid="25"/>
                                        </p:tgtEl>
                                        <p:attrNameLst>
                                          <p:attrName>ppt_y</p:attrName>
                                        </p:attrNameLst>
                                      </p:cBhvr>
                                      <p:tavLst>
                                        <p:tav tm="0">
                                          <p:val>
                                            <p:strVal val="#ppt_y+#ppt_h*1.125000"/>
                                          </p:val>
                                        </p:tav>
                                        <p:tav tm="100000">
                                          <p:val>
                                            <p:strVal val="#ppt_y"/>
                                          </p:val>
                                        </p:tav>
                                      </p:tavLst>
                                    </p:anim>
                                    <p:animEffect transition="in" filter="wipe(up)">
                                      <p:cBhvr>
                                        <p:cTn id="48" dur="500"/>
                                        <p:tgtEl>
                                          <p:spTgt spid="25"/>
                                        </p:tgtEl>
                                      </p:cBhvr>
                                    </p:animEffect>
                                  </p:childTnLst>
                                </p:cTn>
                              </p:par>
                            </p:childTnLst>
                          </p:cTn>
                        </p:par>
                        <p:par>
                          <p:cTn id="49" fill="hold">
                            <p:stCondLst>
                              <p:cond delay="3000"/>
                            </p:stCondLst>
                            <p:childTnLst>
                              <p:par>
                                <p:cTn id="50" presetID="12" presetClass="entr" presetSubtype="4"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p:tgtEl>
                                          <p:spTgt spid="18"/>
                                        </p:tgtEl>
                                        <p:attrNameLst>
                                          <p:attrName>ppt_y</p:attrName>
                                        </p:attrNameLst>
                                      </p:cBhvr>
                                      <p:tavLst>
                                        <p:tav tm="0">
                                          <p:val>
                                            <p:strVal val="#ppt_y+#ppt_h*1.125000"/>
                                          </p:val>
                                        </p:tav>
                                        <p:tav tm="100000">
                                          <p:val>
                                            <p:strVal val="#ppt_y"/>
                                          </p:val>
                                        </p:tav>
                                      </p:tavLst>
                                    </p:anim>
                                    <p:animEffect transition="in" filter="wipe(up)">
                                      <p:cBhvr>
                                        <p:cTn id="53" dur="500"/>
                                        <p:tgtEl>
                                          <p:spTgt spid="18"/>
                                        </p:tgtEl>
                                      </p:cBhvr>
                                    </p:animEffect>
                                  </p:childTnLst>
                                </p:cTn>
                              </p:par>
                              <p:par>
                                <p:cTn id="54" presetID="12" presetClass="entr" presetSubtype="4"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p:tgtEl>
                                          <p:spTgt spid="17"/>
                                        </p:tgtEl>
                                        <p:attrNameLst>
                                          <p:attrName>ppt_y</p:attrName>
                                        </p:attrNameLst>
                                      </p:cBhvr>
                                      <p:tavLst>
                                        <p:tav tm="0">
                                          <p:val>
                                            <p:strVal val="#ppt_y+#ppt_h*1.125000"/>
                                          </p:val>
                                        </p:tav>
                                        <p:tav tm="100000">
                                          <p:val>
                                            <p:strVal val="#ppt_y"/>
                                          </p:val>
                                        </p:tav>
                                      </p:tavLst>
                                    </p:anim>
                                    <p:animEffect transition="in" filter="wipe(up)">
                                      <p:cBhvr>
                                        <p:cTn id="57" dur="500"/>
                                        <p:tgtEl>
                                          <p:spTgt spid="17"/>
                                        </p:tgtEl>
                                      </p:cBhvr>
                                    </p:animEffect>
                                  </p:childTnLst>
                                </p:cTn>
                              </p:par>
                            </p:childTnLst>
                          </p:cTn>
                        </p:par>
                        <p:par>
                          <p:cTn id="58" fill="hold">
                            <p:stCondLst>
                              <p:cond delay="3500"/>
                            </p:stCondLst>
                            <p:childTnLst>
                              <p:par>
                                <p:cTn id="59" presetID="2" presetClass="entr" presetSubtype="1" decel="10000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1000" fill="hold"/>
                                        <p:tgtEl>
                                          <p:spTgt spid="19"/>
                                        </p:tgtEl>
                                        <p:attrNameLst>
                                          <p:attrName>ppt_x</p:attrName>
                                        </p:attrNameLst>
                                      </p:cBhvr>
                                      <p:tavLst>
                                        <p:tav tm="0">
                                          <p:val>
                                            <p:strVal val="#ppt_x"/>
                                          </p:val>
                                        </p:tav>
                                        <p:tav tm="100000">
                                          <p:val>
                                            <p:strVal val="#ppt_x"/>
                                          </p:val>
                                        </p:tav>
                                      </p:tavLst>
                                    </p:anim>
                                    <p:anim calcmode="lin" valueType="num">
                                      <p:cBhvr additive="base">
                                        <p:cTn id="62" dur="1000" fill="hold"/>
                                        <p:tgtEl>
                                          <p:spTgt spid="19"/>
                                        </p:tgtEl>
                                        <p:attrNameLst>
                                          <p:attrName>ppt_y</p:attrName>
                                        </p:attrNameLst>
                                      </p:cBhvr>
                                      <p:tavLst>
                                        <p:tav tm="0">
                                          <p:val>
                                            <p:strVal val="0-#ppt_h/2"/>
                                          </p:val>
                                        </p:tav>
                                        <p:tav tm="100000">
                                          <p:val>
                                            <p:strVal val="#ppt_y"/>
                                          </p:val>
                                        </p:tav>
                                      </p:tavLst>
                                    </p:anim>
                                  </p:childTnLst>
                                </p:cTn>
                              </p:par>
                              <p:par>
                                <p:cTn id="63" presetID="12" presetClass="entr" presetSubtype="4" fill="hold" grpId="0" nodeType="withEffect">
                                  <p:stCondLst>
                                    <p:cond delay="0"/>
                                  </p:stCondLst>
                                  <p:iterate type="lt">
                                    <p:tmPct val="30000"/>
                                  </p:iterate>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p:tgtEl>
                                          <p:spTgt spid="26"/>
                                        </p:tgtEl>
                                        <p:attrNameLst>
                                          <p:attrName>ppt_y</p:attrName>
                                        </p:attrNameLst>
                                      </p:cBhvr>
                                      <p:tavLst>
                                        <p:tav tm="0">
                                          <p:val>
                                            <p:strVal val="#ppt_y+#ppt_h*1.125000"/>
                                          </p:val>
                                        </p:tav>
                                        <p:tav tm="100000">
                                          <p:val>
                                            <p:strVal val="#ppt_y"/>
                                          </p:val>
                                        </p:tav>
                                      </p:tavLst>
                                    </p:anim>
                                    <p:animEffect transition="in" filter="wipe(up)">
                                      <p:cBhvr>
                                        <p:cTn id="66" dur="500"/>
                                        <p:tgtEl>
                                          <p:spTgt spid="26"/>
                                        </p:tgtEl>
                                      </p:cBhvr>
                                    </p:animEffect>
                                  </p:childTnLst>
                                </p:cTn>
                              </p:par>
                            </p:childTnLst>
                          </p:cTn>
                        </p:par>
                        <p:par>
                          <p:cTn id="67" fill="hold">
                            <p:stCondLst>
                              <p:cond delay="4500"/>
                            </p:stCondLst>
                            <p:childTnLst>
                              <p:par>
                                <p:cTn id="68" presetID="12" presetClass="entr" presetSubtype="1"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additive="base">
                                        <p:cTn id="70" dur="500"/>
                                        <p:tgtEl>
                                          <p:spTgt spid="21"/>
                                        </p:tgtEl>
                                        <p:attrNameLst>
                                          <p:attrName>ppt_y</p:attrName>
                                        </p:attrNameLst>
                                      </p:cBhvr>
                                      <p:tavLst>
                                        <p:tav tm="0">
                                          <p:val>
                                            <p:strVal val="#ppt_y-#ppt_h*1.125000"/>
                                          </p:val>
                                        </p:tav>
                                        <p:tav tm="100000">
                                          <p:val>
                                            <p:strVal val="#ppt_y"/>
                                          </p:val>
                                        </p:tav>
                                      </p:tavLst>
                                    </p:anim>
                                    <p:animEffect transition="in" filter="wipe(down)">
                                      <p:cBhvr>
                                        <p:cTn id="71" dur="500"/>
                                        <p:tgtEl>
                                          <p:spTgt spid="21"/>
                                        </p:tgtEl>
                                      </p:cBhvr>
                                    </p:animEffect>
                                  </p:childTnLst>
                                </p:cTn>
                              </p:par>
                              <p:par>
                                <p:cTn id="72" presetID="12" presetClass="entr" presetSubtype="1"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500"/>
                                        <p:tgtEl>
                                          <p:spTgt spid="20"/>
                                        </p:tgtEl>
                                        <p:attrNameLst>
                                          <p:attrName>ppt_y</p:attrName>
                                        </p:attrNameLst>
                                      </p:cBhvr>
                                      <p:tavLst>
                                        <p:tav tm="0">
                                          <p:val>
                                            <p:strVal val="#ppt_y-#ppt_h*1.125000"/>
                                          </p:val>
                                        </p:tav>
                                        <p:tav tm="100000">
                                          <p:val>
                                            <p:strVal val="#ppt_y"/>
                                          </p:val>
                                        </p:tav>
                                      </p:tavLst>
                                    </p:anim>
                                    <p:animEffect transition="in" filter="wipe(down)">
                                      <p:cBhvr>
                                        <p:cTn id="7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Graphic spid="13" grpId="0">
        <p:bldAsOne/>
      </p:bldGraphic>
      <p:bldP spid="14" grpId="0"/>
      <p:bldP spid="15" grpId="0"/>
      <p:bldGraphic spid="16" grpId="0">
        <p:bldAsOne/>
      </p:bldGraphic>
      <p:bldP spid="17" grpId="0"/>
      <p:bldP spid="18" grpId="0"/>
      <p:bldGraphic spid="19" grpId="0">
        <p:bldAsOne/>
      </p:bldGraphic>
      <p:bldP spid="20" grpId="0"/>
      <p:bldP spid="21" grpId="0"/>
      <p:bldP spid="22" grpId="0"/>
      <p:bldP spid="25" grpId="0"/>
      <p:bldP spid="26" grpId="0"/>
      <p:bldGraphic spid="30" grpId="0">
        <p:bldAsOne/>
      </p:bldGraphic>
      <p:bldP spid="3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图表 31"/>
          <p:cNvGraphicFramePr/>
          <p:nvPr/>
        </p:nvGraphicFramePr>
        <p:xfrm>
          <a:off x="979432" y="1988840"/>
          <a:ext cx="6402443" cy="3771266"/>
        </p:xfrm>
        <a:graphic>
          <a:graphicData uri="http://schemas.openxmlformats.org/drawingml/2006/chart">
            <c:chart xmlns:c="http://schemas.openxmlformats.org/drawingml/2006/chart" xmlns:r="http://schemas.openxmlformats.org/officeDocument/2006/relationships" r:id="rId3"/>
          </a:graphicData>
        </a:graphic>
      </p:graphicFrame>
      <p:sp>
        <p:nvSpPr>
          <p:cNvPr id="33" name="TextBox 38"/>
          <p:cNvSpPr txBox="1"/>
          <p:nvPr/>
        </p:nvSpPr>
        <p:spPr>
          <a:xfrm>
            <a:off x="7421477" y="2710897"/>
            <a:ext cx="3389398" cy="805015"/>
          </a:xfrm>
          <a:prstGeom prst="rect">
            <a:avLst/>
          </a:prstGeom>
          <a:noFill/>
        </p:spPr>
        <p:txBody>
          <a:bodyPr wrap="square" lIns="83999" tIns="41999" rIns="83999" bIns="41999" rtlCol="0">
            <a:spAutoFit/>
          </a:bodyPr>
          <a:lstStyle/>
          <a:p>
            <a:pPr algn="just" fontAlgn="auto">
              <a:lnSpc>
                <a:spcPct val="130000"/>
              </a:lnSpc>
              <a:spcBef>
                <a:spcPts val="0"/>
              </a:spcBef>
              <a:spcAft>
                <a:spcPts val="0"/>
              </a:spcAft>
            </a:pPr>
            <a:r>
              <a:rPr lang="zh-CN" altLang="en-US" sz="1200" dirty="0">
                <a:solidFill>
                  <a:prstClr val="black">
                    <a:lumMod val="75000"/>
                    <a:lumOff val="25000"/>
                  </a:prst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您的内容打在这里，或者通过复制您的文本后，在此框中选择粘贴，并选择只保留文字。您的内容打在这里，或者通过通过复制您的文本。</a:t>
            </a:r>
          </a:p>
        </p:txBody>
      </p:sp>
      <p:sp>
        <p:nvSpPr>
          <p:cNvPr id="34" name="TextBox 39"/>
          <p:cNvSpPr txBox="1"/>
          <p:nvPr/>
        </p:nvSpPr>
        <p:spPr>
          <a:xfrm>
            <a:off x="7421478" y="2286742"/>
            <a:ext cx="1630328" cy="415498"/>
          </a:xfrm>
          <a:prstGeom prst="rect">
            <a:avLst/>
          </a:prstGeom>
          <a:noFill/>
        </p:spPr>
        <p:txBody>
          <a:bodyPr wrap="square" lIns="83999" tIns="0" rIns="83999" bIns="0" rtlCol="0" anchor="t">
            <a:spAutoFit/>
          </a:bodyPr>
          <a:lstStyle/>
          <a:p>
            <a:pPr fontAlgn="auto">
              <a:lnSpc>
                <a:spcPct val="150000"/>
              </a:lnSpc>
              <a:spcBef>
                <a:spcPts val="0"/>
              </a:spcBef>
              <a:spcAft>
                <a:spcPts val="0"/>
              </a:spcAft>
            </a:pPr>
            <a:r>
              <a:rPr lang="zh-CN" altLang="en-US" b="1" dirty="0">
                <a:solidFill>
                  <a:prstClr val="black">
                    <a:lumMod val="85000"/>
                    <a:lumOff val="15000"/>
                  </a:prstClr>
                </a:solidFill>
                <a:latin typeface="Bebas" pitchFamily="2" charset="0"/>
                <a:ea typeface="微软雅黑" panose="020B0503020204020204" pitchFamily="34" charset="-122"/>
                <a:cs typeface="华文黑体" pitchFamily="2" charset="-122"/>
                <a:sym typeface="Bebas" pitchFamily="2" charset="0"/>
              </a:rPr>
              <a:t>填写段落标题</a:t>
            </a:r>
          </a:p>
        </p:txBody>
      </p:sp>
      <p:sp>
        <p:nvSpPr>
          <p:cNvPr id="35" name="TextBox 40"/>
          <p:cNvSpPr txBox="1"/>
          <p:nvPr/>
        </p:nvSpPr>
        <p:spPr>
          <a:xfrm>
            <a:off x="7414143" y="3616989"/>
            <a:ext cx="1708521" cy="638816"/>
          </a:xfrm>
          <a:prstGeom prst="rect">
            <a:avLst/>
          </a:prstGeom>
          <a:noFill/>
        </p:spPr>
        <p:txBody>
          <a:bodyPr wrap="none" lIns="83999" tIns="41999" rIns="83999" bIns="41999" rtlCol="0">
            <a:spAutoFit/>
          </a:bodyPr>
          <a:lstStyle/>
          <a:p>
            <a:pPr fontAlgn="auto">
              <a:spcBef>
                <a:spcPts val="0"/>
              </a:spcBef>
              <a:spcAft>
                <a:spcPts val="0"/>
              </a:spcAft>
            </a:pPr>
            <a:r>
              <a:rPr lang="en-US" altLang="zh-CN" sz="3600" dirty="0">
                <a:solidFill>
                  <a:srgbClr val="C00000"/>
                </a:solidFill>
                <a:latin typeface="Bebas" pitchFamily="2" charset="0"/>
                <a:ea typeface="微软雅黑" panose="020B0503020204020204" pitchFamily="34" charset="-122"/>
                <a:sym typeface="Bebas" pitchFamily="2" charset="0"/>
              </a:rPr>
              <a:t>192,058,473</a:t>
            </a:r>
            <a:endParaRPr lang="zh-CN" altLang="en-US" sz="3600" dirty="0">
              <a:solidFill>
                <a:srgbClr val="C00000"/>
              </a:solidFill>
              <a:latin typeface="Bebas" pitchFamily="2" charset="0"/>
              <a:ea typeface="微软雅黑" panose="020B0503020204020204" pitchFamily="34" charset="-122"/>
              <a:sym typeface="Bebas" pitchFamily="2" charset="0"/>
            </a:endParaRPr>
          </a:p>
        </p:txBody>
      </p:sp>
      <p:sp>
        <p:nvSpPr>
          <p:cNvPr id="36" name="Freeform 35"/>
          <p:cNvSpPr>
            <a:spLocks noEditPoints="1"/>
          </p:cNvSpPr>
          <p:nvPr/>
        </p:nvSpPr>
        <p:spPr bwMode="auto">
          <a:xfrm>
            <a:off x="10428524" y="3698780"/>
            <a:ext cx="216469" cy="456265"/>
          </a:xfrm>
          <a:custGeom>
            <a:avLst/>
            <a:gdLst>
              <a:gd name="T0" fmla="*/ 76 w 153"/>
              <a:gd name="T1" fmla="*/ 60 h 322"/>
              <a:gd name="T2" fmla="*/ 106 w 153"/>
              <a:gd name="T3" fmla="*/ 30 h 322"/>
              <a:gd name="T4" fmla="*/ 76 w 153"/>
              <a:gd name="T5" fmla="*/ 0 h 322"/>
              <a:gd name="T6" fmla="*/ 46 w 153"/>
              <a:gd name="T7" fmla="*/ 30 h 322"/>
              <a:gd name="T8" fmla="*/ 76 w 153"/>
              <a:gd name="T9" fmla="*/ 60 h 322"/>
              <a:gd name="T10" fmla="*/ 151 w 153"/>
              <a:gd name="T11" fmla="*/ 161 h 322"/>
              <a:gd name="T12" fmla="*/ 151 w 153"/>
              <a:gd name="T13" fmla="*/ 161 h 322"/>
              <a:gd name="T14" fmla="*/ 127 w 153"/>
              <a:gd name="T15" fmla="*/ 91 h 322"/>
              <a:gd name="T16" fmla="*/ 97 w 153"/>
              <a:gd name="T17" fmla="*/ 67 h 322"/>
              <a:gd name="T18" fmla="*/ 56 w 153"/>
              <a:gd name="T19" fmla="*/ 67 h 322"/>
              <a:gd name="T20" fmla="*/ 27 w 153"/>
              <a:gd name="T21" fmla="*/ 85 h 322"/>
              <a:gd name="T22" fmla="*/ 27 w 153"/>
              <a:gd name="T23" fmla="*/ 85 h 322"/>
              <a:gd name="T24" fmla="*/ 26 w 153"/>
              <a:gd name="T25" fmla="*/ 91 h 322"/>
              <a:gd name="T26" fmla="*/ 2 w 153"/>
              <a:gd name="T27" fmla="*/ 161 h 322"/>
              <a:gd name="T28" fmla="*/ 9 w 153"/>
              <a:gd name="T29" fmla="*/ 176 h 322"/>
              <a:gd name="T30" fmla="*/ 23 w 153"/>
              <a:gd name="T31" fmla="*/ 169 h 322"/>
              <a:gd name="T32" fmla="*/ 45 w 153"/>
              <a:gd name="T33" fmla="*/ 104 h 322"/>
              <a:gd name="T34" fmla="*/ 49 w 153"/>
              <a:gd name="T35" fmla="*/ 104 h 322"/>
              <a:gd name="T36" fmla="*/ 12 w 153"/>
              <a:gd name="T37" fmla="*/ 214 h 322"/>
              <a:gd name="T38" fmla="*/ 46 w 153"/>
              <a:gd name="T39" fmla="*/ 214 h 322"/>
              <a:gd name="T40" fmla="*/ 46 w 153"/>
              <a:gd name="T41" fmla="*/ 308 h 322"/>
              <a:gd name="T42" fmla="*/ 60 w 153"/>
              <a:gd name="T43" fmla="*/ 322 h 322"/>
              <a:gd name="T44" fmla="*/ 75 w 153"/>
              <a:gd name="T45" fmla="*/ 308 h 322"/>
              <a:gd name="T46" fmla="*/ 75 w 153"/>
              <a:gd name="T47" fmla="*/ 214 h 322"/>
              <a:gd name="T48" fmla="*/ 78 w 153"/>
              <a:gd name="T49" fmla="*/ 214 h 322"/>
              <a:gd name="T50" fmla="*/ 78 w 153"/>
              <a:gd name="T51" fmla="*/ 308 h 322"/>
              <a:gd name="T52" fmla="*/ 92 w 153"/>
              <a:gd name="T53" fmla="*/ 322 h 322"/>
              <a:gd name="T54" fmla="*/ 106 w 153"/>
              <a:gd name="T55" fmla="*/ 308 h 322"/>
              <a:gd name="T56" fmla="*/ 106 w 153"/>
              <a:gd name="T57" fmla="*/ 214 h 322"/>
              <a:gd name="T58" fmla="*/ 141 w 153"/>
              <a:gd name="T59" fmla="*/ 214 h 322"/>
              <a:gd name="T60" fmla="*/ 104 w 153"/>
              <a:gd name="T61" fmla="*/ 104 h 322"/>
              <a:gd name="T62" fmla="*/ 107 w 153"/>
              <a:gd name="T63" fmla="*/ 104 h 322"/>
              <a:gd name="T64" fmla="*/ 129 w 153"/>
              <a:gd name="T65" fmla="*/ 169 h 322"/>
              <a:gd name="T66" fmla="*/ 144 w 153"/>
              <a:gd name="T67" fmla="*/ 176 h 322"/>
              <a:gd name="T68" fmla="*/ 151 w 153"/>
              <a:gd name="T69" fmla="*/ 16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3" h="322">
                <a:moveTo>
                  <a:pt x="76" y="60"/>
                </a:moveTo>
                <a:cubicBezTo>
                  <a:pt x="92" y="60"/>
                  <a:pt x="106" y="46"/>
                  <a:pt x="106" y="30"/>
                </a:cubicBezTo>
                <a:cubicBezTo>
                  <a:pt x="106" y="14"/>
                  <a:pt x="92" y="0"/>
                  <a:pt x="76" y="0"/>
                </a:cubicBezTo>
                <a:cubicBezTo>
                  <a:pt x="60" y="0"/>
                  <a:pt x="46" y="14"/>
                  <a:pt x="46" y="30"/>
                </a:cubicBezTo>
                <a:cubicBezTo>
                  <a:pt x="46" y="46"/>
                  <a:pt x="60" y="60"/>
                  <a:pt x="76" y="60"/>
                </a:cubicBezTo>
                <a:close/>
                <a:moveTo>
                  <a:pt x="151" y="161"/>
                </a:moveTo>
                <a:cubicBezTo>
                  <a:pt x="151" y="161"/>
                  <a:pt x="151" y="161"/>
                  <a:pt x="151" y="161"/>
                </a:cubicBezTo>
                <a:cubicBezTo>
                  <a:pt x="127" y="91"/>
                  <a:pt x="127" y="91"/>
                  <a:pt x="127" y="91"/>
                </a:cubicBezTo>
                <a:cubicBezTo>
                  <a:pt x="124" y="77"/>
                  <a:pt x="112" y="67"/>
                  <a:pt x="97" y="67"/>
                </a:cubicBezTo>
                <a:cubicBezTo>
                  <a:pt x="56" y="67"/>
                  <a:pt x="56" y="67"/>
                  <a:pt x="56" y="67"/>
                </a:cubicBezTo>
                <a:cubicBezTo>
                  <a:pt x="43" y="67"/>
                  <a:pt x="32" y="74"/>
                  <a:pt x="27" y="85"/>
                </a:cubicBezTo>
                <a:cubicBezTo>
                  <a:pt x="27" y="85"/>
                  <a:pt x="27" y="85"/>
                  <a:pt x="27" y="85"/>
                </a:cubicBezTo>
                <a:cubicBezTo>
                  <a:pt x="27" y="87"/>
                  <a:pt x="26" y="89"/>
                  <a:pt x="26" y="91"/>
                </a:cubicBezTo>
                <a:cubicBezTo>
                  <a:pt x="2" y="161"/>
                  <a:pt x="2" y="161"/>
                  <a:pt x="2" y="161"/>
                </a:cubicBezTo>
                <a:cubicBezTo>
                  <a:pt x="0" y="167"/>
                  <a:pt x="3" y="174"/>
                  <a:pt x="9" y="176"/>
                </a:cubicBezTo>
                <a:cubicBezTo>
                  <a:pt x="15" y="178"/>
                  <a:pt x="21" y="175"/>
                  <a:pt x="23" y="169"/>
                </a:cubicBezTo>
                <a:cubicBezTo>
                  <a:pt x="45" y="104"/>
                  <a:pt x="45" y="104"/>
                  <a:pt x="45" y="104"/>
                </a:cubicBezTo>
                <a:cubicBezTo>
                  <a:pt x="49" y="104"/>
                  <a:pt x="49" y="104"/>
                  <a:pt x="49" y="104"/>
                </a:cubicBezTo>
                <a:cubicBezTo>
                  <a:pt x="12" y="214"/>
                  <a:pt x="12" y="214"/>
                  <a:pt x="12" y="214"/>
                </a:cubicBezTo>
                <a:cubicBezTo>
                  <a:pt x="46" y="214"/>
                  <a:pt x="46" y="214"/>
                  <a:pt x="46" y="214"/>
                </a:cubicBezTo>
                <a:cubicBezTo>
                  <a:pt x="46" y="308"/>
                  <a:pt x="46" y="308"/>
                  <a:pt x="46" y="308"/>
                </a:cubicBezTo>
                <a:cubicBezTo>
                  <a:pt x="46" y="316"/>
                  <a:pt x="53" y="322"/>
                  <a:pt x="60" y="322"/>
                </a:cubicBezTo>
                <a:cubicBezTo>
                  <a:pt x="68" y="322"/>
                  <a:pt x="75" y="316"/>
                  <a:pt x="75" y="308"/>
                </a:cubicBezTo>
                <a:cubicBezTo>
                  <a:pt x="75" y="214"/>
                  <a:pt x="75" y="214"/>
                  <a:pt x="75" y="214"/>
                </a:cubicBezTo>
                <a:cubicBezTo>
                  <a:pt x="78" y="214"/>
                  <a:pt x="78" y="214"/>
                  <a:pt x="78" y="214"/>
                </a:cubicBezTo>
                <a:cubicBezTo>
                  <a:pt x="78" y="308"/>
                  <a:pt x="78" y="308"/>
                  <a:pt x="78" y="308"/>
                </a:cubicBezTo>
                <a:cubicBezTo>
                  <a:pt x="78" y="316"/>
                  <a:pt x="85" y="322"/>
                  <a:pt x="92" y="322"/>
                </a:cubicBezTo>
                <a:cubicBezTo>
                  <a:pt x="100" y="322"/>
                  <a:pt x="106" y="316"/>
                  <a:pt x="106" y="308"/>
                </a:cubicBezTo>
                <a:cubicBezTo>
                  <a:pt x="106" y="214"/>
                  <a:pt x="106" y="214"/>
                  <a:pt x="106" y="214"/>
                </a:cubicBezTo>
                <a:cubicBezTo>
                  <a:pt x="141" y="214"/>
                  <a:pt x="141" y="214"/>
                  <a:pt x="141" y="214"/>
                </a:cubicBezTo>
                <a:cubicBezTo>
                  <a:pt x="104" y="104"/>
                  <a:pt x="104" y="104"/>
                  <a:pt x="104" y="104"/>
                </a:cubicBezTo>
                <a:cubicBezTo>
                  <a:pt x="107" y="104"/>
                  <a:pt x="107" y="104"/>
                  <a:pt x="107" y="104"/>
                </a:cubicBezTo>
                <a:cubicBezTo>
                  <a:pt x="129" y="169"/>
                  <a:pt x="129" y="169"/>
                  <a:pt x="129" y="169"/>
                </a:cubicBezTo>
                <a:cubicBezTo>
                  <a:pt x="131" y="175"/>
                  <a:pt x="138" y="178"/>
                  <a:pt x="144" y="176"/>
                </a:cubicBezTo>
                <a:cubicBezTo>
                  <a:pt x="150" y="174"/>
                  <a:pt x="153" y="167"/>
                  <a:pt x="151" y="161"/>
                </a:cubicBezTo>
                <a:close/>
              </a:path>
            </a:pathLst>
          </a:custGeom>
          <a:solidFill>
            <a:schemeClr val="tx1">
              <a:lumMod val="50000"/>
              <a:lumOff val="50000"/>
            </a:schemeClr>
          </a:solidFill>
          <a:ln>
            <a:noFill/>
          </a:ln>
        </p:spPr>
        <p:txBody>
          <a:bodyPr vert="horz" wrap="square" lIns="83999" tIns="41999" rIns="83999" bIns="41999" numCol="1" anchor="t" anchorCtr="0" compatLnSpc="1"/>
          <a:lstStyle/>
          <a:p>
            <a:pPr fontAlgn="auto">
              <a:spcBef>
                <a:spcPts val="0"/>
              </a:spcBef>
              <a:spcAft>
                <a:spcPts val="0"/>
              </a:spcAft>
            </a:pPr>
            <a:endParaRPr lang="zh-CN" altLang="en-US">
              <a:solidFill>
                <a:prstClr val="black"/>
              </a:solidFill>
              <a:latin typeface="Bebas" pitchFamily="2" charset="0"/>
              <a:ea typeface="微软雅黑" panose="020B0503020204020204" pitchFamily="34" charset="-122"/>
              <a:sym typeface="Bebas" pitchFamily="2" charset="0"/>
            </a:endParaRPr>
          </a:p>
        </p:txBody>
      </p:sp>
      <p:sp>
        <p:nvSpPr>
          <p:cNvPr id="37" name="Freeform 36"/>
          <p:cNvSpPr>
            <a:spLocks noEditPoints="1"/>
          </p:cNvSpPr>
          <p:nvPr/>
        </p:nvSpPr>
        <p:spPr bwMode="auto">
          <a:xfrm>
            <a:off x="10184300" y="3700578"/>
            <a:ext cx="179892" cy="454466"/>
          </a:xfrm>
          <a:custGeom>
            <a:avLst/>
            <a:gdLst>
              <a:gd name="T0" fmla="*/ 64 w 127"/>
              <a:gd name="T1" fmla="*/ 58 h 321"/>
              <a:gd name="T2" fmla="*/ 93 w 127"/>
              <a:gd name="T3" fmla="*/ 29 h 321"/>
              <a:gd name="T4" fmla="*/ 64 w 127"/>
              <a:gd name="T5" fmla="*/ 0 h 321"/>
              <a:gd name="T6" fmla="*/ 34 w 127"/>
              <a:gd name="T7" fmla="*/ 29 h 321"/>
              <a:gd name="T8" fmla="*/ 64 w 127"/>
              <a:gd name="T9" fmla="*/ 58 h 321"/>
              <a:gd name="T10" fmla="*/ 127 w 127"/>
              <a:gd name="T11" fmla="*/ 85 h 321"/>
              <a:gd name="T12" fmla="*/ 127 w 127"/>
              <a:gd name="T13" fmla="*/ 85 h 321"/>
              <a:gd name="T14" fmla="*/ 102 w 127"/>
              <a:gd name="T15" fmla="*/ 63 h 321"/>
              <a:gd name="T16" fmla="*/ 25 w 127"/>
              <a:gd name="T17" fmla="*/ 63 h 321"/>
              <a:gd name="T18" fmla="*/ 1 w 127"/>
              <a:gd name="T19" fmla="*/ 85 h 321"/>
              <a:gd name="T20" fmla="*/ 0 w 127"/>
              <a:gd name="T21" fmla="*/ 85 h 321"/>
              <a:gd name="T22" fmla="*/ 0 w 127"/>
              <a:gd name="T23" fmla="*/ 169 h 321"/>
              <a:gd name="T24" fmla="*/ 13 w 127"/>
              <a:gd name="T25" fmla="*/ 181 h 321"/>
              <a:gd name="T26" fmla="*/ 26 w 127"/>
              <a:gd name="T27" fmla="*/ 169 h 321"/>
              <a:gd name="T28" fmla="*/ 26 w 127"/>
              <a:gd name="T29" fmla="*/ 107 h 321"/>
              <a:gd name="T30" fmla="*/ 29 w 127"/>
              <a:gd name="T31" fmla="*/ 107 h 321"/>
              <a:gd name="T32" fmla="*/ 31 w 127"/>
              <a:gd name="T33" fmla="*/ 107 h 321"/>
              <a:gd name="T34" fmla="*/ 30 w 127"/>
              <a:gd name="T35" fmla="*/ 110 h 321"/>
              <a:gd name="T36" fmla="*/ 30 w 127"/>
              <a:gd name="T37" fmla="*/ 306 h 321"/>
              <a:gd name="T38" fmla="*/ 46 w 127"/>
              <a:gd name="T39" fmla="*/ 321 h 321"/>
              <a:gd name="T40" fmla="*/ 62 w 127"/>
              <a:gd name="T41" fmla="*/ 306 h 321"/>
              <a:gd name="T42" fmla="*/ 62 w 127"/>
              <a:gd name="T43" fmla="*/ 216 h 321"/>
              <a:gd name="T44" fmla="*/ 66 w 127"/>
              <a:gd name="T45" fmla="*/ 216 h 321"/>
              <a:gd name="T46" fmla="*/ 66 w 127"/>
              <a:gd name="T47" fmla="*/ 306 h 321"/>
              <a:gd name="T48" fmla="*/ 81 w 127"/>
              <a:gd name="T49" fmla="*/ 321 h 321"/>
              <a:gd name="T50" fmla="*/ 97 w 127"/>
              <a:gd name="T51" fmla="*/ 306 h 321"/>
              <a:gd name="T52" fmla="*/ 97 w 127"/>
              <a:gd name="T53" fmla="*/ 110 h 321"/>
              <a:gd name="T54" fmla="*/ 97 w 127"/>
              <a:gd name="T55" fmla="*/ 107 h 321"/>
              <a:gd name="T56" fmla="*/ 101 w 127"/>
              <a:gd name="T57" fmla="*/ 107 h 321"/>
              <a:gd name="T58" fmla="*/ 101 w 127"/>
              <a:gd name="T59" fmla="*/ 168 h 321"/>
              <a:gd name="T60" fmla="*/ 114 w 127"/>
              <a:gd name="T61" fmla="*/ 181 h 321"/>
              <a:gd name="T62" fmla="*/ 127 w 127"/>
              <a:gd name="T63" fmla="*/ 168 h 321"/>
              <a:gd name="T64" fmla="*/ 127 w 127"/>
              <a:gd name="T65" fmla="*/ 8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7" h="321">
                <a:moveTo>
                  <a:pt x="64" y="58"/>
                </a:moveTo>
                <a:cubicBezTo>
                  <a:pt x="80" y="58"/>
                  <a:pt x="93" y="45"/>
                  <a:pt x="93" y="29"/>
                </a:cubicBezTo>
                <a:cubicBezTo>
                  <a:pt x="93" y="13"/>
                  <a:pt x="80" y="0"/>
                  <a:pt x="64" y="0"/>
                </a:cubicBezTo>
                <a:cubicBezTo>
                  <a:pt x="47" y="0"/>
                  <a:pt x="34" y="13"/>
                  <a:pt x="34" y="29"/>
                </a:cubicBezTo>
                <a:cubicBezTo>
                  <a:pt x="34" y="45"/>
                  <a:pt x="47" y="58"/>
                  <a:pt x="64" y="58"/>
                </a:cubicBezTo>
                <a:close/>
                <a:moveTo>
                  <a:pt x="127" y="85"/>
                </a:moveTo>
                <a:cubicBezTo>
                  <a:pt x="127" y="85"/>
                  <a:pt x="127" y="85"/>
                  <a:pt x="127" y="85"/>
                </a:cubicBezTo>
                <a:cubicBezTo>
                  <a:pt x="126" y="73"/>
                  <a:pt x="115" y="63"/>
                  <a:pt x="102" y="63"/>
                </a:cubicBezTo>
                <a:cubicBezTo>
                  <a:pt x="25" y="63"/>
                  <a:pt x="25" y="63"/>
                  <a:pt x="25" y="63"/>
                </a:cubicBezTo>
                <a:cubicBezTo>
                  <a:pt x="12" y="63"/>
                  <a:pt x="2" y="73"/>
                  <a:pt x="1" y="85"/>
                </a:cubicBezTo>
                <a:cubicBezTo>
                  <a:pt x="0" y="85"/>
                  <a:pt x="0" y="85"/>
                  <a:pt x="0" y="85"/>
                </a:cubicBezTo>
                <a:cubicBezTo>
                  <a:pt x="0" y="169"/>
                  <a:pt x="0" y="169"/>
                  <a:pt x="0" y="169"/>
                </a:cubicBezTo>
                <a:cubicBezTo>
                  <a:pt x="0" y="176"/>
                  <a:pt x="6" y="181"/>
                  <a:pt x="13" y="181"/>
                </a:cubicBezTo>
                <a:cubicBezTo>
                  <a:pt x="20" y="181"/>
                  <a:pt x="26" y="176"/>
                  <a:pt x="26" y="169"/>
                </a:cubicBezTo>
                <a:cubicBezTo>
                  <a:pt x="26" y="107"/>
                  <a:pt x="26" y="107"/>
                  <a:pt x="26" y="107"/>
                </a:cubicBezTo>
                <a:cubicBezTo>
                  <a:pt x="27" y="107"/>
                  <a:pt x="28" y="107"/>
                  <a:pt x="29" y="107"/>
                </a:cubicBezTo>
                <a:cubicBezTo>
                  <a:pt x="31" y="107"/>
                  <a:pt x="31" y="107"/>
                  <a:pt x="31" y="107"/>
                </a:cubicBezTo>
                <a:cubicBezTo>
                  <a:pt x="30" y="108"/>
                  <a:pt x="30" y="109"/>
                  <a:pt x="30" y="110"/>
                </a:cubicBezTo>
                <a:cubicBezTo>
                  <a:pt x="30" y="306"/>
                  <a:pt x="30" y="306"/>
                  <a:pt x="30" y="306"/>
                </a:cubicBezTo>
                <a:cubicBezTo>
                  <a:pt x="30" y="314"/>
                  <a:pt x="37" y="321"/>
                  <a:pt x="46" y="321"/>
                </a:cubicBezTo>
                <a:cubicBezTo>
                  <a:pt x="55" y="321"/>
                  <a:pt x="62" y="314"/>
                  <a:pt x="62" y="306"/>
                </a:cubicBezTo>
                <a:cubicBezTo>
                  <a:pt x="62" y="216"/>
                  <a:pt x="62" y="216"/>
                  <a:pt x="62" y="216"/>
                </a:cubicBezTo>
                <a:cubicBezTo>
                  <a:pt x="66" y="216"/>
                  <a:pt x="66" y="216"/>
                  <a:pt x="66" y="216"/>
                </a:cubicBezTo>
                <a:cubicBezTo>
                  <a:pt x="66" y="306"/>
                  <a:pt x="66" y="306"/>
                  <a:pt x="66" y="306"/>
                </a:cubicBezTo>
                <a:cubicBezTo>
                  <a:pt x="66" y="314"/>
                  <a:pt x="73" y="321"/>
                  <a:pt x="81" y="321"/>
                </a:cubicBezTo>
                <a:cubicBezTo>
                  <a:pt x="90" y="321"/>
                  <a:pt x="97" y="314"/>
                  <a:pt x="97" y="306"/>
                </a:cubicBezTo>
                <a:cubicBezTo>
                  <a:pt x="97" y="110"/>
                  <a:pt x="97" y="110"/>
                  <a:pt x="97" y="110"/>
                </a:cubicBezTo>
                <a:cubicBezTo>
                  <a:pt x="97" y="109"/>
                  <a:pt x="97" y="108"/>
                  <a:pt x="97" y="107"/>
                </a:cubicBezTo>
                <a:cubicBezTo>
                  <a:pt x="101" y="107"/>
                  <a:pt x="101" y="107"/>
                  <a:pt x="101" y="107"/>
                </a:cubicBezTo>
                <a:cubicBezTo>
                  <a:pt x="101" y="168"/>
                  <a:pt x="101" y="168"/>
                  <a:pt x="101" y="168"/>
                </a:cubicBezTo>
                <a:cubicBezTo>
                  <a:pt x="101" y="175"/>
                  <a:pt x="107" y="181"/>
                  <a:pt x="114" y="181"/>
                </a:cubicBezTo>
                <a:cubicBezTo>
                  <a:pt x="121" y="181"/>
                  <a:pt x="127" y="175"/>
                  <a:pt x="127" y="168"/>
                </a:cubicBezTo>
                <a:cubicBezTo>
                  <a:pt x="127" y="85"/>
                  <a:pt x="127" y="85"/>
                  <a:pt x="127" y="85"/>
                </a:cubicBezTo>
                <a:close/>
              </a:path>
            </a:pathLst>
          </a:custGeom>
          <a:solidFill>
            <a:schemeClr val="tx1">
              <a:lumMod val="75000"/>
              <a:lumOff val="25000"/>
            </a:schemeClr>
          </a:solidFill>
          <a:ln>
            <a:noFill/>
          </a:ln>
        </p:spPr>
        <p:txBody>
          <a:bodyPr vert="horz" wrap="square" lIns="83999" tIns="41999" rIns="83999" bIns="41999" numCol="1" anchor="t" anchorCtr="0" compatLnSpc="1"/>
          <a:lstStyle/>
          <a:p>
            <a:pPr fontAlgn="auto">
              <a:spcBef>
                <a:spcPts val="0"/>
              </a:spcBef>
              <a:spcAft>
                <a:spcPts val="0"/>
              </a:spcAft>
            </a:pPr>
            <a:endParaRPr lang="zh-CN" altLang="en-US">
              <a:solidFill>
                <a:prstClr val="black"/>
              </a:solidFill>
              <a:latin typeface="Bebas" pitchFamily="2" charset="0"/>
              <a:ea typeface="微软雅黑" panose="020B0503020204020204" pitchFamily="34" charset="-122"/>
              <a:sym typeface="Bebas" pitchFamily="2" charset="0"/>
            </a:endParaRPr>
          </a:p>
        </p:txBody>
      </p:sp>
      <p:sp>
        <p:nvSpPr>
          <p:cNvPr id="38" name="TextBox 38"/>
          <p:cNvSpPr txBox="1"/>
          <p:nvPr/>
        </p:nvSpPr>
        <p:spPr>
          <a:xfrm>
            <a:off x="7421477" y="4372159"/>
            <a:ext cx="3389398" cy="564950"/>
          </a:xfrm>
          <a:prstGeom prst="rect">
            <a:avLst/>
          </a:prstGeom>
          <a:noFill/>
        </p:spPr>
        <p:txBody>
          <a:bodyPr wrap="square" lIns="83999" tIns="41999" rIns="83999" bIns="41999" rtlCol="0">
            <a:spAutoFit/>
          </a:bodyPr>
          <a:lstStyle/>
          <a:p>
            <a:pPr algn="just" fontAlgn="auto">
              <a:lnSpc>
                <a:spcPct val="130000"/>
              </a:lnSpc>
              <a:spcBef>
                <a:spcPts val="0"/>
              </a:spcBef>
              <a:spcAft>
                <a:spcPts val="0"/>
              </a:spcAft>
            </a:pPr>
            <a:r>
              <a:rPr lang="zh-CN" altLang="en-US" sz="1200" dirty="0">
                <a:solidFill>
                  <a:prstClr val="black">
                    <a:lumMod val="75000"/>
                    <a:lumOff val="25000"/>
                  </a:prst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39" name="圆角矩形 38"/>
          <p:cNvSpPr/>
          <p:nvPr/>
        </p:nvSpPr>
        <p:spPr>
          <a:xfrm>
            <a:off x="7454599" y="5170555"/>
            <a:ext cx="1564087" cy="373585"/>
          </a:xfrm>
          <a:prstGeom prst="roundRect">
            <a:avLst>
              <a:gd name="adj" fmla="val 50000"/>
            </a:avLst>
          </a:prstGeom>
          <a:solidFill>
            <a:srgbClr val="C00000"/>
          </a:solidFill>
          <a:ln>
            <a:no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zh-CN" altLang="en-US" sz="1600" dirty="0">
                <a:solidFill>
                  <a:prstClr val="white"/>
                </a:solidFill>
                <a:latin typeface="Bebas" pitchFamily="2" charset="0"/>
                <a:ea typeface="微软雅黑" panose="020B0503020204020204" pitchFamily="34" charset="-122"/>
                <a:sym typeface="Bebas" pitchFamily="2" charset="0"/>
              </a:rPr>
              <a:t>填写小标题</a:t>
            </a:r>
          </a:p>
        </p:txBody>
      </p:sp>
      <p:grpSp>
        <p:nvGrpSpPr>
          <p:cNvPr id="12" name="组合 11"/>
          <p:cNvGrpSpPr/>
          <p:nvPr/>
        </p:nvGrpSpPr>
        <p:grpSpPr>
          <a:xfrm>
            <a:off x="791350" y="858778"/>
            <a:ext cx="2067465" cy="553998"/>
            <a:chOff x="791350" y="858778"/>
            <a:chExt cx="2067465" cy="553998"/>
          </a:xfrm>
        </p:grpSpPr>
        <p:sp>
          <p:nvSpPr>
            <p:cNvPr id="13"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rgbClr val="4D4D4D"/>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4D4D4D"/>
                </a:solidFill>
                <a:effectLst/>
                <a:uLnTx/>
                <a:uFillTx/>
              </a:endParaRPr>
            </a:p>
          </p:txBody>
        </p:sp>
        <p:sp>
          <p:nvSpPr>
            <p:cNvPr id="14" name="文本框 13"/>
            <p:cNvSpPr txBox="1"/>
            <p:nvPr/>
          </p:nvSpPr>
          <p:spPr>
            <a:xfrm>
              <a:off x="1289155" y="858778"/>
              <a:ext cx="1569660" cy="5539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Arial" panose="020B0604020202020204" pitchFamily="34" charset="0"/>
                </a:rPr>
                <a:t>添加您的标题</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200" b="0" i="0" u="none" strike="noStrike" kern="0" cap="none" spc="0" normalizeH="0" baseline="0" noProof="0" dirty="0" err="1">
                  <a:ln>
                    <a:noFill/>
                  </a:ln>
                  <a:solidFill>
                    <a:prstClr val="black">
                      <a:lumMod val="65000"/>
                      <a:lumOff val="35000"/>
                    </a:prstClr>
                  </a:solidFill>
                  <a:effectLst/>
                  <a:uLnTx/>
                  <a:uFillTx/>
                  <a:ea typeface="Meiryo UI" panose="020B0604030504040204" pitchFamily="34" charset="-128"/>
                  <a:cs typeface="Arial" panose="020B0604020202020204" pitchFamily="34" charset="0"/>
                </a:rPr>
                <a:t>sed</a:t>
              </a:r>
              <a:r>
                <a:rPr kumimoji="0" lang="en-US" altLang="zh-CN" sz="1200" b="0" i="0" u="none" strike="noStrike" kern="0" cap="none" spc="0" normalizeH="0" baseline="0" noProof="0" dirty="0">
                  <a:ln>
                    <a:noFill/>
                  </a:ln>
                  <a:solidFill>
                    <a:prstClr val="black">
                      <a:lumMod val="65000"/>
                      <a:lumOff val="35000"/>
                    </a:prstClr>
                  </a:solidFill>
                  <a:effectLst/>
                  <a:uLnTx/>
                  <a:uFillTx/>
                  <a:ea typeface="Meiryo UI" panose="020B0604030504040204" pitchFamily="34" charset="-128"/>
                  <a:cs typeface="Arial" panose="020B0604020202020204" pitchFamily="34" charset="0"/>
                </a:rPr>
                <a:t> </a:t>
              </a:r>
              <a:r>
                <a:rPr kumimoji="0" lang="en-US" altLang="zh-CN" sz="1200" b="0" i="0" u="none" strike="noStrike" kern="0" cap="none" spc="0" normalizeH="0" baseline="0" noProof="0" dirty="0" err="1">
                  <a:ln>
                    <a:noFill/>
                  </a:ln>
                  <a:solidFill>
                    <a:prstClr val="black">
                      <a:lumMod val="65000"/>
                      <a:lumOff val="35000"/>
                    </a:prstClr>
                  </a:solidFill>
                  <a:effectLst/>
                  <a:uLnTx/>
                  <a:uFillTx/>
                  <a:ea typeface="Meiryo UI" panose="020B0604030504040204" pitchFamily="34" charset="-128"/>
                  <a:cs typeface="Arial" panose="020B0604020202020204" pitchFamily="34" charset="0"/>
                </a:rPr>
                <a:t>diam</a:t>
              </a:r>
              <a:r>
                <a:rPr kumimoji="0" lang="en-US" altLang="zh-CN" sz="1200" b="0" i="0" u="none" strike="noStrike" kern="0" cap="none" spc="0" normalizeH="0" baseline="0" noProof="0" dirty="0">
                  <a:ln>
                    <a:noFill/>
                  </a:ln>
                  <a:solidFill>
                    <a:prstClr val="black">
                      <a:lumMod val="65000"/>
                      <a:lumOff val="35000"/>
                    </a:prstClr>
                  </a:solidFill>
                  <a:effectLst/>
                  <a:uLnTx/>
                  <a:uFillTx/>
                  <a:ea typeface="Meiryo UI" panose="020B0604030504040204" pitchFamily="34" charset="-128"/>
                  <a:cs typeface="Arial" panose="020B0604020202020204" pitchFamily="34" charset="0"/>
                </a:rPr>
                <a:t> </a:t>
              </a:r>
              <a:r>
                <a:rPr kumimoji="0" lang="en-US" altLang="zh-CN" sz="1200" b="0" i="0" u="none" strike="noStrike" kern="0" cap="none" spc="0" normalizeH="0" baseline="0" noProof="0" dirty="0" err="1">
                  <a:ln>
                    <a:noFill/>
                  </a:ln>
                  <a:solidFill>
                    <a:prstClr val="black">
                      <a:lumMod val="65000"/>
                      <a:lumOff val="35000"/>
                    </a:prstClr>
                  </a:solidFill>
                  <a:effectLst/>
                  <a:uLnTx/>
                  <a:uFillTx/>
                  <a:ea typeface="Meiryo UI" panose="020B0604030504040204" pitchFamily="34" charset="-128"/>
                  <a:cs typeface="Arial" panose="020B0604020202020204" pitchFamily="34" charset="0"/>
                </a:rPr>
                <a:t>nonumy</a:t>
              </a:r>
              <a:endParaRPr kumimoji="0" lang="en-US" altLang="zh-CN" sz="1200" b="0" i="0" u="none" strike="noStrike" kern="0" cap="none" spc="0" normalizeH="0" baseline="0" noProof="0" dirty="0">
                <a:ln>
                  <a:noFill/>
                </a:ln>
                <a:solidFill>
                  <a:prstClr val="black">
                    <a:lumMod val="65000"/>
                    <a:lumOff val="35000"/>
                  </a:prstClr>
                </a:solidFill>
                <a:effectLst/>
                <a:uLnTx/>
                <a:uFillTx/>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1000"/>
                                        <p:tgtEl>
                                          <p:spTgt spid="32"/>
                                        </p:tgtEl>
                                      </p:cBhvr>
                                    </p:animEffect>
                                  </p:childTnLst>
                                </p:cTn>
                              </p:par>
                            </p:childTnLst>
                          </p:cTn>
                        </p:par>
                        <p:par>
                          <p:cTn id="8" fill="hold">
                            <p:stCondLst>
                              <p:cond delay="1000"/>
                            </p:stCondLst>
                            <p:childTnLst>
                              <p:par>
                                <p:cTn id="9" presetID="2" presetClass="entr" presetSubtype="1" decel="10000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1000" fill="hold"/>
                                        <p:tgtEl>
                                          <p:spTgt spid="34"/>
                                        </p:tgtEl>
                                        <p:attrNameLst>
                                          <p:attrName>ppt_x</p:attrName>
                                        </p:attrNameLst>
                                      </p:cBhvr>
                                      <p:tavLst>
                                        <p:tav tm="0">
                                          <p:val>
                                            <p:strVal val="#ppt_x"/>
                                          </p:val>
                                        </p:tav>
                                        <p:tav tm="100000">
                                          <p:val>
                                            <p:strVal val="#ppt_x"/>
                                          </p:val>
                                        </p:tav>
                                      </p:tavLst>
                                    </p:anim>
                                    <p:anim calcmode="lin" valueType="num">
                                      <p:cBhvr additive="base">
                                        <p:cTn id="12" dur="1000" fill="hold"/>
                                        <p:tgtEl>
                                          <p:spTgt spid="34"/>
                                        </p:tgtEl>
                                        <p:attrNameLst>
                                          <p:attrName>ppt_y</p:attrName>
                                        </p:attrNameLst>
                                      </p:cBhvr>
                                      <p:tavLst>
                                        <p:tav tm="0">
                                          <p:val>
                                            <p:strVal val="0-#ppt_h/2"/>
                                          </p:val>
                                        </p:tav>
                                        <p:tav tm="100000">
                                          <p:val>
                                            <p:strVal val="#ppt_y"/>
                                          </p:val>
                                        </p:tav>
                                      </p:tavLst>
                                    </p:anim>
                                  </p:childTnLst>
                                </p:cTn>
                              </p:par>
                              <p:par>
                                <p:cTn id="13" presetID="2" presetClass="entr" presetSubtype="2" decel="10000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1000" fill="hold"/>
                                        <p:tgtEl>
                                          <p:spTgt spid="33"/>
                                        </p:tgtEl>
                                        <p:attrNameLst>
                                          <p:attrName>ppt_x</p:attrName>
                                        </p:attrNameLst>
                                      </p:cBhvr>
                                      <p:tavLst>
                                        <p:tav tm="0">
                                          <p:val>
                                            <p:strVal val="1+#ppt_w/2"/>
                                          </p:val>
                                        </p:tav>
                                        <p:tav tm="100000">
                                          <p:val>
                                            <p:strVal val="#ppt_x"/>
                                          </p:val>
                                        </p:tav>
                                      </p:tavLst>
                                    </p:anim>
                                    <p:anim calcmode="lin" valueType="num">
                                      <p:cBhvr additive="base">
                                        <p:cTn id="16" dur="1000" fill="hold"/>
                                        <p:tgtEl>
                                          <p:spTgt spid="33"/>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12" presetClass="entr" presetSubtype="4" fill="hold" grpId="0" nodeType="afterEffect">
                                  <p:stCondLst>
                                    <p:cond delay="0"/>
                                  </p:stCondLst>
                                  <p:iterate type="lt">
                                    <p:tmPct val="50000"/>
                                  </p:iterate>
                                  <p:childTnLst>
                                    <p:set>
                                      <p:cBhvr>
                                        <p:cTn id="19" dur="1" fill="hold">
                                          <p:stCondLst>
                                            <p:cond delay="0"/>
                                          </p:stCondLst>
                                        </p:cTn>
                                        <p:tgtEl>
                                          <p:spTgt spid="35"/>
                                        </p:tgtEl>
                                        <p:attrNameLst>
                                          <p:attrName>style.visibility</p:attrName>
                                        </p:attrNameLst>
                                      </p:cBhvr>
                                      <p:to>
                                        <p:strVal val="visible"/>
                                      </p:to>
                                    </p:set>
                                    <p:anim calcmode="lin" valueType="num">
                                      <p:cBhvr additive="base">
                                        <p:cTn id="20" dur="200"/>
                                        <p:tgtEl>
                                          <p:spTgt spid="35"/>
                                        </p:tgtEl>
                                        <p:attrNameLst>
                                          <p:attrName>ppt_y</p:attrName>
                                        </p:attrNameLst>
                                      </p:cBhvr>
                                      <p:tavLst>
                                        <p:tav tm="0">
                                          <p:val>
                                            <p:strVal val="#ppt_y+#ppt_h*1.125000"/>
                                          </p:val>
                                        </p:tav>
                                        <p:tav tm="100000">
                                          <p:val>
                                            <p:strVal val="#ppt_y"/>
                                          </p:val>
                                        </p:tav>
                                      </p:tavLst>
                                    </p:anim>
                                    <p:animEffect transition="in" filter="wipe(up)">
                                      <p:cBhvr>
                                        <p:cTn id="21" dur="200"/>
                                        <p:tgtEl>
                                          <p:spTgt spid="35"/>
                                        </p:tgtEl>
                                      </p:cBhvr>
                                    </p:animEffect>
                                  </p:childTnLst>
                                </p:cTn>
                              </p:par>
                            </p:childTnLst>
                          </p:cTn>
                        </p:par>
                        <p:par>
                          <p:cTn id="22" fill="hold">
                            <p:stCondLst>
                              <p:cond delay="2200"/>
                            </p:stCondLst>
                            <p:childTnLst>
                              <p:par>
                                <p:cTn id="23" presetID="53" presetClass="entr" presetSubtype="16"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animEffect transition="in" filter="fade">
                                      <p:cBhvr>
                                        <p:cTn id="27" dur="500"/>
                                        <p:tgtEl>
                                          <p:spTgt spid="3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p:cTn id="30" dur="500" fill="hold"/>
                                        <p:tgtEl>
                                          <p:spTgt spid="36"/>
                                        </p:tgtEl>
                                        <p:attrNameLst>
                                          <p:attrName>ppt_w</p:attrName>
                                        </p:attrNameLst>
                                      </p:cBhvr>
                                      <p:tavLst>
                                        <p:tav tm="0">
                                          <p:val>
                                            <p:fltVal val="0"/>
                                          </p:val>
                                        </p:tav>
                                        <p:tav tm="100000">
                                          <p:val>
                                            <p:strVal val="#ppt_w"/>
                                          </p:val>
                                        </p:tav>
                                      </p:tavLst>
                                    </p:anim>
                                    <p:anim calcmode="lin" valueType="num">
                                      <p:cBhvr>
                                        <p:cTn id="31" dur="500" fill="hold"/>
                                        <p:tgtEl>
                                          <p:spTgt spid="36"/>
                                        </p:tgtEl>
                                        <p:attrNameLst>
                                          <p:attrName>ppt_h</p:attrName>
                                        </p:attrNameLst>
                                      </p:cBhvr>
                                      <p:tavLst>
                                        <p:tav tm="0">
                                          <p:val>
                                            <p:fltVal val="0"/>
                                          </p:val>
                                        </p:tav>
                                        <p:tav tm="100000">
                                          <p:val>
                                            <p:strVal val="#ppt_h"/>
                                          </p:val>
                                        </p:tav>
                                      </p:tavLst>
                                    </p:anim>
                                    <p:animEffect transition="in" filter="fade">
                                      <p:cBhvr>
                                        <p:cTn id="32" dur="500"/>
                                        <p:tgtEl>
                                          <p:spTgt spid="36"/>
                                        </p:tgtEl>
                                      </p:cBhvr>
                                    </p:animEffect>
                                  </p:childTnLst>
                                </p:cTn>
                              </p:par>
                              <p:par>
                                <p:cTn id="33" presetID="2" presetClass="entr" presetSubtype="4" decel="10000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1000" fill="hold"/>
                                        <p:tgtEl>
                                          <p:spTgt spid="38"/>
                                        </p:tgtEl>
                                        <p:attrNameLst>
                                          <p:attrName>ppt_x</p:attrName>
                                        </p:attrNameLst>
                                      </p:cBhvr>
                                      <p:tavLst>
                                        <p:tav tm="0">
                                          <p:val>
                                            <p:strVal val="#ppt_x"/>
                                          </p:val>
                                        </p:tav>
                                        <p:tav tm="100000">
                                          <p:val>
                                            <p:strVal val="#ppt_x"/>
                                          </p:val>
                                        </p:tav>
                                      </p:tavLst>
                                    </p:anim>
                                    <p:anim calcmode="lin" valueType="num">
                                      <p:cBhvr additive="base">
                                        <p:cTn id="36" dur="1000" fill="hold"/>
                                        <p:tgtEl>
                                          <p:spTgt spid="38"/>
                                        </p:tgtEl>
                                        <p:attrNameLst>
                                          <p:attrName>ppt_y</p:attrName>
                                        </p:attrNameLst>
                                      </p:cBhvr>
                                      <p:tavLst>
                                        <p:tav tm="0">
                                          <p:val>
                                            <p:strVal val="1+#ppt_h/2"/>
                                          </p:val>
                                        </p:tav>
                                        <p:tav tm="100000">
                                          <p:val>
                                            <p:strVal val="#ppt_y"/>
                                          </p:val>
                                        </p:tav>
                                      </p:tavLst>
                                    </p:anim>
                                  </p:childTnLst>
                                </p:cTn>
                              </p:par>
                              <p:par>
                                <p:cTn id="37" presetID="2" presetClass="entr" presetSubtype="2" decel="10000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1000" fill="hold"/>
                                        <p:tgtEl>
                                          <p:spTgt spid="39"/>
                                        </p:tgtEl>
                                        <p:attrNameLst>
                                          <p:attrName>ppt_x</p:attrName>
                                        </p:attrNameLst>
                                      </p:cBhvr>
                                      <p:tavLst>
                                        <p:tav tm="0">
                                          <p:val>
                                            <p:strVal val="1+#ppt_w/2"/>
                                          </p:val>
                                        </p:tav>
                                        <p:tav tm="100000">
                                          <p:val>
                                            <p:strVal val="#ppt_x"/>
                                          </p:val>
                                        </p:tav>
                                      </p:tavLst>
                                    </p:anim>
                                    <p:anim calcmode="lin" valueType="num">
                                      <p:cBhvr additive="base">
                                        <p:cTn id="40" dur="10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p:bldAsOne/>
      </p:bldGraphic>
      <p:bldP spid="33" grpId="0"/>
      <p:bldP spid="34" grpId="0"/>
      <p:bldP spid="35" grpId="0"/>
      <p:bldP spid="36" grpId="0" animBg="1"/>
      <p:bldP spid="37" grpId="0" animBg="1"/>
      <p:bldP spid="38" grpId="0"/>
      <p:bldP spid="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文本框 2"/>
          <p:cNvSpPr txBox="1"/>
          <p:nvPr/>
        </p:nvSpPr>
        <p:spPr>
          <a:xfrm>
            <a:off x="8691463" y="7317432"/>
            <a:ext cx="646331" cy="369332"/>
          </a:xfrm>
          <a:prstGeom prst="rect">
            <a:avLst/>
          </a:prstGeom>
          <a:noFill/>
        </p:spPr>
        <p:txBody>
          <a:bodyPr wrap="none" rtlCol="0">
            <a:spAutoFit/>
          </a:bodyPr>
          <a:lstStyle/>
          <a:p>
            <a:r>
              <a:rPr lang="zh-CN" altLang="en-US" dirty="0"/>
              <a:t>延迟</a:t>
            </a:r>
          </a:p>
        </p:txBody>
      </p:sp>
      <p:pic>
        <p:nvPicPr>
          <p:cNvPr id="49" name="图片 48"/>
          <p:cNvPicPr>
            <a:picLocks noChangeAspect="1"/>
          </p:cNvPicPr>
          <p:nvPr/>
        </p:nvPicPr>
        <p:blipFill rotWithShape="1">
          <a:blip r:embed="rId3" cstate="screen">
            <a:grayscl/>
          </a:blip>
          <a:srcRect/>
          <a:stretch>
            <a:fillRect/>
          </a:stretch>
        </p:blipFill>
        <p:spPr>
          <a:xfrm>
            <a:off x="7077456" y="548640"/>
            <a:ext cx="4537065" cy="5773111"/>
          </a:xfrm>
          <a:custGeom>
            <a:avLst/>
            <a:gdLst>
              <a:gd name="connsiteX0" fmla="*/ 3396521 w 5401456"/>
              <a:gd name="connsiteY0" fmla="*/ 0 h 6872989"/>
              <a:gd name="connsiteX1" fmla="*/ 5401456 w 5401456"/>
              <a:gd name="connsiteY1" fmla="*/ 0 h 6872989"/>
              <a:gd name="connsiteX2" fmla="*/ 2169827 w 5401456"/>
              <a:gd name="connsiteY2" fmla="*/ 6872989 h 6872989"/>
              <a:gd name="connsiteX3" fmla="*/ 0 w 5401456"/>
              <a:gd name="connsiteY3" fmla="*/ 6872989 h 6872989"/>
            </a:gdLst>
            <a:ahLst/>
            <a:cxnLst>
              <a:cxn ang="0">
                <a:pos x="connsiteX0" y="connsiteY0"/>
              </a:cxn>
              <a:cxn ang="0">
                <a:pos x="connsiteX1" y="connsiteY1"/>
              </a:cxn>
              <a:cxn ang="0">
                <a:pos x="connsiteX2" y="connsiteY2"/>
              </a:cxn>
              <a:cxn ang="0">
                <a:pos x="connsiteX3" y="connsiteY3"/>
              </a:cxn>
            </a:cxnLst>
            <a:rect l="l" t="t" r="r" b="b"/>
            <a:pathLst>
              <a:path w="5401456" h="6872989">
                <a:moveTo>
                  <a:pt x="3396521" y="0"/>
                </a:moveTo>
                <a:lnTo>
                  <a:pt x="5401456" y="0"/>
                </a:lnTo>
                <a:lnTo>
                  <a:pt x="2169827" y="6872989"/>
                </a:lnTo>
                <a:lnTo>
                  <a:pt x="0" y="6872989"/>
                </a:lnTo>
                <a:close/>
              </a:path>
            </a:pathLst>
          </a:custGeom>
        </p:spPr>
      </p:pic>
      <p:sp>
        <p:nvSpPr>
          <p:cNvPr id="50" name="矩形 49"/>
          <p:cNvSpPr/>
          <p:nvPr/>
        </p:nvSpPr>
        <p:spPr>
          <a:xfrm rot="2700000">
            <a:off x="2740335" y="4071165"/>
            <a:ext cx="370728" cy="370728"/>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1" name="矩形 50"/>
          <p:cNvSpPr/>
          <p:nvPr/>
        </p:nvSpPr>
        <p:spPr>
          <a:xfrm rot="2700000">
            <a:off x="3411868" y="4027954"/>
            <a:ext cx="181545" cy="181545"/>
          </a:xfrm>
          <a:prstGeom prst="rect">
            <a:avLst/>
          </a:prstGeom>
          <a:solidFill>
            <a:srgbClr val="C00000">
              <a:alpha val="7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2" name="文本框 51"/>
          <p:cNvSpPr txBox="1"/>
          <p:nvPr/>
        </p:nvSpPr>
        <p:spPr>
          <a:xfrm>
            <a:off x="2775799" y="2809046"/>
            <a:ext cx="1963492" cy="1200329"/>
          </a:xfrm>
          <a:prstGeom prst="rect">
            <a:avLst/>
          </a:prstGeom>
          <a:noFill/>
        </p:spPr>
        <p:txBody>
          <a:bodyPr wrap="square" rtlCol="0">
            <a:spAutoFit/>
          </a:bodyPr>
          <a:lstStyle/>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PART</a:t>
            </a:r>
          </a:p>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01</a:t>
            </a:r>
            <a:endParaRPr lang="zh-CN" altLang="en-US" sz="3600" b="1" dirty="0">
              <a:solidFill>
                <a:srgbClr val="444444"/>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4769794" y="2827294"/>
            <a:ext cx="2646878" cy="584775"/>
          </a:xfrm>
          <a:prstGeom prst="rect">
            <a:avLst/>
          </a:prstGeom>
          <a:noFill/>
        </p:spPr>
        <p:txBody>
          <a:bodyPr wrap="none" rtlCol="0">
            <a:spAutoFit/>
          </a:bodyPr>
          <a:lstStyle/>
          <a:p>
            <a:pPr fontAlgn="auto">
              <a:spcBef>
                <a:spcPts val="0"/>
              </a:spcBef>
              <a:spcAft>
                <a:spcPts val="0"/>
              </a:spcAft>
              <a:buFontTx/>
              <a:buNone/>
            </a:pPr>
            <a:r>
              <a:rPr lang="zh-CN" altLang="en-US" sz="3200"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年中工作概述</a:t>
            </a:r>
          </a:p>
        </p:txBody>
      </p:sp>
      <p:grpSp>
        <p:nvGrpSpPr>
          <p:cNvPr id="54" name="组合 53"/>
          <p:cNvGrpSpPr/>
          <p:nvPr/>
        </p:nvGrpSpPr>
        <p:grpSpPr>
          <a:xfrm>
            <a:off x="555172" y="2563318"/>
            <a:ext cx="5906926" cy="109452"/>
            <a:chOff x="538843" y="2563318"/>
            <a:chExt cx="5906926" cy="109452"/>
          </a:xfrm>
        </p:grpSpPr>
        <p:cxnSp>
          <p:nvCxnSpPr>
            <p:cNvPr id="55" name="直接连接符 54"/>
            <p:cNvCxnSpPr/>
            <p:nvPr/>
          </p:nvCxnSpPr>
          <p:spPr>
            <a:xfrm>
              <a:off x="538843" y="2672770"/>
              <a:ext cx="5891936" cy="0"/>
            </a:xfrm>
            <a:prstGeom prst="line">
              <a:avLst/>
            </a:prstGeom>
            <a:noFill/>
            <a:ln w="38100" cap="flat" cmpd="sng" algn="ctr">
              <a:solidFill>
                <a:sysClr val="window" lastClr="FFFFFF">
                  <a:lumMod val="75000"/>
                </a:sysClr>
              </a:solidFill>
              <a:prstDash val="solid"/>
              <a:miter lim="800000"/>
            </a:ln>
            <a:effectLst/>
          </p:spPr>
        </p:cxnSp>
        <p:sp>
          <p:nvSpPr>
            <p:cNvPr id="56" name="矩形 55"/>
            <p:cNvSpPr/>
            <p:nvPr/>
          </p:nvSpPr>
          <p:spPr>
            <a:xfrm>
              <a:off x="5156615" y="2563318"/>
              <a:ext cx="1289154" cy="109452"/>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57" name="组合 56"/>
          <p:cNvGrpSpPr/>
          <p:nvPr/>
        </p:nvGrpSpPr>
        <p:grpSpPr>
          <a:xfrm>
            <a:off x="4863806" y="3588460"/>
            <a:ext cx="1283107" cy="1512389"/>
            <a:chOff x="6295756" y="3113567"/>
            <a:chExt cx="2677254" cy="1512389"/>
          </a:xfrm>
        </p:grpSpPr>
        <p:sp>
          <p:nvSpPr>
            <p:cNvPr id="58" name="文本框 9"/>
            <p:cNvSpPr txBox="1"/>
            <p:nvPr/>
          </p:nvSpPr>
          <p:spPr>
            <a:xfrm>
              <a:off x="6295757" y="311356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59" name="文本框 9"/>
            <p:cNvSpPr txBox="1"/>
            <p:nvPr/>
          </p:nvSpPr>
          <p:spPr>
            <a:xfrm>
              <a:off x="6295756" y="354748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60" name="文本框 59"/>
            <p:cNvSpPr txBox="1"/>
            <p:nvPr/>
          </p:nvSpPr>
          <p:spPr>
            <a:xfrm>
              <a:off x="6295757" y="398200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61" name="文本框 9"/>
            <p:cNvSpPr txBox="1"/>
            <p:nvPr/>
          </p:nvSpPr>
          <p:spPr>
            <a:xfrm>
              <a:off x="6295756" y="4410512"/>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grpSp>
        <p:nvGrpSpPr>
          <p:cNvPr id="62" name="组合 61"/>
          <p:cNvGrpSpPr/>
          <p:nvPr/>
        </p:nvGrpSpPr>
        <p:grpSpPr>
          <a:xfrm>
            <a:off x="5978097" y="3579491"/>
            <a:ext cx="1578105" cy="1078469"/>
            <a:chOff x="8566712" y="3117911"/>
            <a:chExt cx="2677254" cy="1078469"/>
          </a:xfrm>
        </p:grpSpPr>
        <p:sp>
          <p:nvSpPr>
            <p:cNvPr id="63" name="文本框 9"/>
            <p:cNvSpPr txBox="1"/>
            <p:nvPr/>
          </p:nvSpPr>
          <p:spPr>
            <a:xfrm>
              <a:off x="8566712" y="311791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64" name="文本框 9"/>
            <p:cNvSpPr txBox="1"/>
            <p:nvPr/>
          </p:nvSpPr>
          <p:spPr>
            <a:xfrm>
              <a:off x="8566713" y="355243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65" name="文本框 9"/>
            <p:cNvSpPr txBox="1"/>
            <p:nvPr/>
          </p:nvSpPr>
          <p:spPr>
            <a:xfrm>
              <a:off x="8566712" y="3980936"/>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randombar(horizontal)">
                                      <p:cBhvr>
                                        <p:cTn id="7" dur="500"/>
                                        <p:tgtEl>
                                          <p:spTgt spid="4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left)">
                                      <p:cBhvr>
                                        <p:cTn id="11" dur="500"/>
                                        <p:tgtEl>
                                          <p:spTgt spid="5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randombar(horizontal)">
                                      <p:cBhvr>
                                        <p:cTn id="15" dur="500"/>
                                        <p:tgtEl>
                                          <p:spTgt spid="50"/>
                                        </p:tgtEl>
                                      </p:cBhvr>
                                    </p:animEffect>
                                  </p:childTnLst>
                                </p:cTn>
                              </p:par>
                              <p:par>
                                <p:cTn id="16" presetID="14" presetClass="entr" presetSubtype="10" fill="hold" grpId="0" nodeType="withEffect">
                                  <p:stCondLst>
                                    <p:cond delay="500"/>
                                  </p:stCondLst>
                                  <p:childTnLst>
                                    <p:set>
                                      <p:cBhvr>
                                        <p:cTn id="17" dur="1" fill="hold">
                                          <p:stCondLst>
                                            <p:cond delay="0"/>
                                          </p:stCondLst>
                                        </p:cTn>
                                        <p:tgtEl>
                                          <p:spTgt spid="51"/>
                                        </p:tgtEl>
                                        <p:attrNameLst>
                                          <p:attrName>style.visibility</p:attrName>
                                        </p:attrNameLst>
                                      </p:cBhvr>
                                      <p:to>
                                        <p:strVal val="visible"/>
                                      </p:to>
                                    </p:set>
                                    <p:animEffect transition="in" filter="randombar(horizontal)">
                                      <p:cBhvr>
                                        <p:cTn id="18" dur="500"/>
                                        <p:tgtEl>
                                          <p:spTgt spid="51"/>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childTnLst>
                          </p:cTn>
                        </p:par>
                        <p:par>
                          <p:cTn id="23" fill="hold">
                            <p:stCondLst>
                              <p:cond delay="2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53"/>
                                        </p:tgtEl>
                                        <p:attrNameLst>
                                          <p:attrName>style.visibility</p:attrName>
                                        </p:attrNameLst>
                                      </p:cBhvr>
                                      <p:to>
                                        <p:strVal val="visible"/>
                                      </p:to>
                                    </p:set>
                                    <p:anim calcmode="lin" valueType="num">
                                      <p:cBhvr>
                                        <p:cTn id="26" dur="500" fill="hold"/>
                                        <p:tgtEl>
                                          <p:spTgt spid="53"/>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53"/>
                                        </p:tgtEl>
                                        <p:attrNameLst>
                                          <p:attrName>ppt_y</p:attrName>
                                        </p:attrNameLst>
                                      </p:cBhvr>
                                      <p:tavLst>
                                        <p:tav tm="0">
                                          <p:val>
                                            <p:strVal val="#ppt_y"/>
                                          </p:val>
                                        </p:tav>
                                        <p:tav tm="100000">
                                          <p:val>
                                            <p:strVal val="#ppt_y"/>
                                          </p:val>
                                        </p:tav>
                                      </p:tavLst>
                                    </p:anim>
                                    <p:anim calcmode="lin" valueType="num">
                                      <p:cBhvr>
                                        <p:cTn id="28" dur="500" fill="hold"/>
                                        <p:tgtEl>
                                          <p:spTgt spid="53"/>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53"/>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53"/>
                                        </p:tgtEl>
                                      </p:cBhvr>
                                    </p:animEffect>
                                  </p:childTnLst>
                                </p:cTn>
                              </p:par>
                              <p:par>
                                <p:cTn id="31" presetID="22" presetClass="entr" presetSubtype="1" fill="hold" nodeType="withEffect">
                                  <p:stCondLst>
                                    <p:cond delay="1250"/>
                                  </p:stCondLst>
                                  <p:childTnLst>
                                    <p:set>
                                      <p:cBhvr>
                                        <p:cTn id="32" dur="1" fill="hold">
                                          <p:stCondLst>
                                            <p:cond delay="0"/>
                                          </p:stCondLst>
                                        </p:cTn>
                                        <p:tgtEl>
                                          <p:spTgt spid="57"/>
                                        </p:tgtEl>
                                        <p:attrNameLst>
                                          <p:attrName>style.visibility</p:attrName>
                                        </p:attrNameLst>
                                      </p:cBhvr>
                                      <p:to>
                                        <p:strVal val="visible"/>
                                      </p:to>
                                    </p:set>
                                    <p:animEffect transition="in" filter="wipe(up)">
                                      <p:cBhvr>
                                        <p:cTn id="33" dur="1000"/>
                                        <p:tgtEl>
                                          <p:spTgt spid="57"/>
                                        </p:tgtEl>
                                      </p:cBhvr>
                                    </p:animEffect>
                                  </p:childTnLst>
                                </p:cTn>
                              </p:par>
                              <p:par>
                                <p:cTn id="34" presetID="22" presetClass="entr" presetSubtype="1" fill="hold" nodeType="withEffect">
                                  <p:stCondLst>
                                    <p:cond delay="2250"/>
                                  </p:stCondLst>
                                  <p:childTnLst>
                                    <p:set>
                                      <p:cBhvr>
                                        <p:cTn id="35" dur="1" fill="hold">
                                          <p:stCondLst>
                                            <p:cond delay="0"/>
                                          </p:stCondLst>
                                        </p:cTn>
                                        <p:tgtEl>
                                          <p:spTgt spid="62"/>
                                        </p:tgtEl>
                                        <p:attrNameLst>
                                          <p:attrName>style.visibility</p:attrName>
                                        </p:attrNameLst>
                                      </p:cBhvr>
                                      <p:to>
                                        <p:strVal val="visible"/>
                                      </p:to>
                                    </p:set>
                                    <p:animEffect transition="in" filter="wipe(up)">
                                      <p:cBhvr>
                                        <p:cTn id="36" dur="1000"/>
                                        <p:tgtEl>
                                          <p:spTgt spid="62"/>
                                        </p:tgtEl>
                                      </p:cBhvr>
                                    </p:animEffect>
                                  </p:childTnLst>
                                </p:cTn>
                              </p:par>
                              <p:par>
                                <p:cTn id="37" presetID="10" presetClass="entr" presetSubtype="0" fill="hold" grpId="0" nodeType="withEffect">
                                  <p:stCondLst>
                                    <p:cond delay="225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0" grpId="0" animBg="1"/>
      <p:bldP spid="51" grpId="0" animBg="1"/>
      <p:bldP spid="52" grpId="0"/>
      <p:bldP spid="5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custDataLst>
              <p:tags r:id="rId1"/>
            </p:custDataLst>
          </p:nvPr>
        </p:nvSpPr>
        <p:spPr>
          <a:xfrm>
            <a:off x="4935541" y="3709670"/>
            <a:ext cx="2147887" cy="452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lnSpc>
                <a:spcPct val="130000"/>
              </a:lnSpc>
              <a:spcBef>
                <a:spcPts val="0"/>
              </a:spcBef>
              <a:spcAft>
                <a:spcPts val="0"/>
              </a:spcAft>
              <a:defRPr/>
            </a:pPr>
            <a:r>
              <a:rPr lang="zh-CN" altLang="en-US" sz="1600">
                <a:solidFill>
                  <a:prstClr val="white">
                    <a:lumMod val="50000"/>
                  </a:prstClr>
                </a:solidFill>
                <a:latin typeface="宋体" panose="02010600030101010101" pitchFamily="2" charset="-122"/>
              </a:rPr>
              <a:t>汇报人：</a:t>
            </a:r>
            <a:r>
              <a:rPr lang="en-US" altLang="zh-CN" sz="1600">
                <a:solidFill>
                  <a:prstClr val="white">
                    <a:lumMod val="50000"/>
                  </a:prstClr>
                </a:solidFill>
                <a:latin typeface="宋体" panose="02010600030101010101" pitchFamily="2" charset="-122"/>
              </a:rPr>
              <a:t>xiazaii</a:t>
            </a:r>
            <a:endParaRPr lang="zh-CN" altLang="en-US" sz="1600" dirty="0">
              <a:solidFill>
                <a:prstClr val="white">
                  <a:lumMod val="50000"/>
                </a:prstClr>
              </a:solidFill>
              <a:latin typeface="宋体" panose="02010600030101010101" pitchFamily="2" charset="-122"/>
            </a:endParaRPr>
          </a:p>
        </p:txBody>
      </p:sp>
      <p:sp>
        <p:nvSpPr>
          <p:cNvPr id="7" name="矩形 6"/>
          <p:cNvSpPr/>
          <p:nvPr>
            <p:custDataLst>
              <p:tags r:id="rId2"/>
            </p:custDataLst>
          </p:nvPr>
        </p:nvSpPr>
        <p:spPr>
          <a:xfrm>
            <a:off x="4550633" y="4092907"/>
            <a:ext cx="3157538" cy="3355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lnSpc>
                <a:spcPct val="130000"/>
              </a:lnSpc>
              <a:spcBef>
                <a:spcPts val="0"/>
              </a:spcBef>
              <a:spcAft>
                <a:spcPts val="0"/>
              </a:spcAft>
              <a:defRPr/>
            </a:pPr>
            <a:r>
              <a:rPr lang="zh-CN" altLang="en-US" sz="1600" dirty="0">
                <a:solidFill>
                  <a:prstClr val="white">
                    <a:lumMod val="50000"/>
                  </a:prstClr>
                </a:solidFill>
                <a:latin typeface="宋体" panose="02010600030101010101" pitchFamily="2" charset="-122"/>
              </a:rPr>
              <a:t>单击此处添加您的公司名称</a:t>
            </a:r>
            <a:endParaRPr lang="en-US" altLang="zh-CN" sz="1600" dirty="0">
              <a:solidFill>
                <a:prstClr val="white">
                  <a:lumMod val="50000"/>
                </a:prstClr>
              </a:solidFill>
              <a:latin typeface="宋体" panose="02010600030101010101" pitchFamily="2" charset="-122"/>
            </a:endParaRPr>
          </a:p>
        </p:txBody>
      </p:sp>
      <p:grpSp>
        <p:nvGrpSpPr>
          <p:cNvPr id="8" name="组合 7"/>
          <p:cNvGrpSpPr/>
          <p:nvPr/>
        </p:nvGrpSpPr>
        <p:grpSpPr>
          <a:xfrm>
            <a:off x="3474322" y="3954624"/>
            <a:ext cx="1641701" cy="45719"/>
            <a:chOff x="3060700" y="4724400"/>
            <a:chExt cx="5955507" cy="31432"/>
          </a:xfrm>
        </p:grpSpPr>
        <p:cxnSp>
          <p:nvCxnSpPr>
            <p:cNvPr id="9" name="直接连接符 8"/>
            <p:cNvCxnSpPr/>
            <p:nvPr/>
          </p:nvCxnSpPr>
          <p:spPr>
            <a:xfrm>
              <a:off x="3060700" y="4724400"/>
              <a:ext cx="5955507"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060700" y="4755832"/>
              <a:ext cx="59555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6902312" y="3935891"/>
            <a:ext cx="1641701" cy="45719"/>
            <a:chOff x="3060700" y="4724400"/>
            <a:chExt cx="5955507" cy="31432"/>
          </a:xfrm>
        </p:grpSpPr>
        <p:cxnSp>
          <p:nvCxnSpPr>
            <p:cNvPr id="12" name="直接连接符 11"/>
            <p:cNvCxnSpPr/>
            <p:nvPr/>
          </p:nvCxnSpPr>
          <p:spPr>
            <a:xfrm>
              <a:off x="3060700" y="4724400"/>
              <a:ext cx="5955507"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060700" y="4755832"/>
              <a:ext cx="59555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5" name="矩形 14"/>
          <p:cNvSpPr/>
          <p:nvPr>
            <p:custDataLst>
              <p:tags r:id="rId3"/>
            </p:custDataLst>
          </p:nvPr>
        </p:nvSpPr>
        <p:spPr>
          <a:xfrm>
            <a:off x="4476883" y="4469669"/>
            <a:ext cx="3157538" cy="3355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lnSpc>
                <a:spcPct val="130000"/>
              </a:lnSpc>
              <a:spcBef>
                <a:spcPts val="0"/>
              </a:spcBef>
              <a:spcAft>
                <a:spcPts val="0"/>
              </a:spcAft>
              <a:defRPr/>
            </a:pPr>
            <a:r>
              <a:rPr lang="en-US" altLang="zh-CN" sz="1600" dirty="0">
                <a:solidFill>
                  <a:prstClr val="white">
                    <a:lumMod val="50000"/>
                  </a:prstClr>
                </a:solidFill>
                <a:latin typeface="宋体" panose="02010600030101010101" pitchFamily="2" charset="-122"/>
              </a:rPr>
              <a:t>2030</a:t>
            </a:r>
            <a:r>
              <a:rPr lang="zh-CN" altLang="en-US" sz="1600" dirty="0">
                <a:solidFill>
                  <a:prstClr val="white">
                    <a:lumMod val="50000"/>
                  </a:prstClr>
                </a:solidFill>
                <a:latin typeface="宋体" panose="02010600030101010101" pitchFamily="2" charset="-122"/>
              </a:rPr>
              <a:t>年</a:t>
            </a:r>
            <a:r>
              <a:rPr lang="en-US" altLang="zh-CN" sz="1600" dirty="0">
                <a:solidFill>
                  <a:prstClr val="white">
                    <a:lumMod val="50000"/>
                  </a:prstClr>
                </a:solidFill>
                <a:latin typeface="宋体" panose="02010600030101010101" pitchFamily="2" charset="-122"/>
              </a:rPr>
              <a:t>-08-08</a:t>
            </a:r>
          </a:p>
        </p:txBody>
      </p:sp>
      <p:grpSp>
        <p:nvGrpSpPr>
          <p:cNvPr id="16" name="组合 15"/>
          <p:cNvGrpSpPr/>
          <p:nvPr/>
        </p:nvGrpSpPr>
        <p:grpSpPr>
          <a:xfrm>
            <a:off x="4980066" y="2351153"/>
            <a:ext cx="1995666" cy="879873"/>
            <a:chOff x="6773864" y="2460169"/>
            <a:chExt cx="4042249" cy="792000"/>
          </a:xfrm>
        </p:grpSpPr>
        <p:sp>
          <p:nvSpPr>
            <p:cNvPr id="17" name="圆角矩形 16"/>
            <p:cNvSpPr/>
            <p:nvPr/>
          </p:nvSpPr>
          <p:spPr>
            <a:xfrm>
              <a:off x="6874356" y="2460169"/>
              <a:ext cx="3941757" cy="792000"/>
            </a:xfrm>
            <a:prstGeom prst="roundRect">
              <a:avLst/>
            </a:prstGeom>
            <a:solidFill>
              <a:srgbClr val="C00000"/>
            </a:solidFill>
            <a:ln w="25400">
              <a:solidFill>
                <a:schemeClr val="accent3"/>
              </a:soli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pPr fontAlgn="auto">
                <a:spcBef>
                  <a:spcPts val="0"/>
                </a:spcBef>
                <a:spcAft>
                  <a:spcPts val="0"/>
                </a:spcAft>
              </a:pPr>
              <a:endParaRPr lang="zh-CN" altLang="en-US" sz="1600">
                <a:solidFill>
                  <a:prstClr val="black"/>
                </a:solidFill>
                <a:latin typeface="Calibri" panose="020F0502020204030204"/>
              </a:endParaRPr>
            </a:p>
          </p:txBody>
        </p:sp>
        <p:sp>
          <p:nvSpPr>
            <p:cNvPr id="18" name="文本框 32"/>
            <p:cNvSpPr txBox="1"/>
            <p:nvPr/>
          </p:nvSpPr>
          <p:spPr>
            <a:xfrm>
              <a:off x="6773864" y="2462665"/>
              <a:ext cx="1201278" cy="637189"/>
            </a:xfrm>
            <a:prstGeom prst="rect">
              <a:avLst/>
            </a:prstGeom>
            <a:noFill/>
          </p:spPr>
          <p:txBody>
            <a:bodyPr wrap="square" rtlCol="0">
              <a:spAutoFit/>
            </a:bodyPr>
            <a:lstStyle/>
            <a:p>
              <a:pPr algn="ctr" fontAlgn="auto">
                <a:spcBef>
                  <a:spcPts val="0"/>
                </a:spcBef>
                <a:spcAft>
                  <a:spcPts val="0"/>
                </a:spcAft>
                <a:defRPr/>
              </a:pPr>
              <a:endParaRPr lang="zh-CN" altLang="en-US" sz="4000" kern="0" dirty="0">
                <a:solidFill>
                  <a:sysClr val="window" lastClr="FFFFFF"/>
                </a:solidFill>
                <a:latin typeface="Impact" panose="020B0806030902050204" pitchFamily="34" charset="0"/>
              </a:endParaRPr>
            </a:p>
          </p:txBody>
        </p:sp>
        <p:sp>
          <p:nvSpPr>
            <p:cNvPr id="19" name="文本框 33"/>
            <p:cNvSpPr txBox="1"/>
            <p:nvPr/>
          </p:nvSpPr>
          <p:spPr>
            <a:xfrm>
              <a:off x="7086893" y="2599819"/>
              <a:ext cx="3501562" cy="581782"/>
            </a:xfrm>
            <a:prstGeom prst="rect">
              <a:avLst/>
            </a:prstGeom>
            <a:noFill/>
          </p:spPr>
          <p:txBody>
            <a:bodyPr wrap="square" rtlCol="0">
              <a:spAutoFit/>
            </a:bodyPr>
            <a:lstStyle/>
            <a:p>
              <a:pPr algn="ctr" fontAlgn="auto">
                <a:spcBef>
                  <a:spcPts val="0"/>
                </a:spcBef>
                <a:spcAft>
                  <a:spcPts val="0"/>
                </a:spcAft>
              </a:pPr>
              <a:r>
                <a:rPr lang="zh-CN" altLang="en-US" sz="2400" kern="0" spc="300" dirty="0">
                  <a:solidFill>
                    <a:sysClr val="window" lastClr="FFFFFF"/>
                  </a:solidFill>
                  <a:latin typeface="微软雅黑" panose="020B0503020204020204" pitchFamily="34" charset="-122"/>
                  <a:ea typeface="微软雅黑" panose="020B0503020204020204" pitchFamily="34" charset="-122"/>
                </a:rPr>
                <a:t>谢谢欣赏</a:t>
              </a:r>
              <a:endParaRPr lang="en-US" altLang="zh-CN" sz="2400" kern="0" spc="300" dirty="0">
                <a:solidFill>
                  <a:sysClr val="window" lastClr="FFFFFF"/>
                </a:solidFill>
                <a:latin typeface="微软雅黑" panose="020B0503020204020204" pitchFamily="34" charset="-122"/>
                <a:ea typeface="微软雅黑" panose="020B0503020204020204" pitchFamily="34" charset="-122"/>
              </a:endParaRPr>
            </a:p>
            <a:p>
              <a:pPr algn="ctr" fontAlgn="auto">
                <a:spcBef>
                  <a:spcPts val="0"/>
                </a:spcBef>
                <a:spcAft>
                  <a:spcPts val="0"/>
                </a:spcAft>
              </a:pPr>
              <a:r>
                <a:rPr lang="en-US" altLang="zh-CN" sz="1200" dirty="0">
                  <a:solidFill>
                    <a:prstClr val="white"/>
                  </a:solidFill>
                  <a:latin typeface="微软雅黑" panose="020B0503020204020204" pitchFamily="34" charset="-122"/>
                  <a:ea typeface="微软雅黑" panose="020B0503020204020204" pitchFamily="34" charset="-122"/>
                </a:rPr>
                <a:t>THANK YOU</a:t>
              </a:r>
              <a:endParaRPr lang="zh-CN" altLang="en-US" sz="1200" dirty="0">
                <a:solidFill>
                  <a:prstClr val="white"/>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decel="10000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par>
                                <p:cTn id="15" presetID="2" presetClass="entr" presetSubtype="2" decel="10000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par>
                                <p:cTn id="23" presetID="2" presetClass="entr" presetSubtype="4" decel="10000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10" presetClass="entr" presetSubtype="0" fill="hold" grpId="0" nodeType="withEffect">
                                  <p:stCondLst>
                                    <p:cond delay="40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0" name="Freeform 10"/>
          <p:cNvSpPr/>
          <p:nvPr/>
        </p:nvSpPr>
        <p:spPr bwMode="auto">
          <a:xfrm>
            <a:off x="1748405" y="1852262"/>
            <a:ext cx="842853" cy="1402802"/>
          </a:xfrm>
          <a:custGeom>
            <a:avLst/>
            <a:gdLst>
              <a:gd name="T0" fmla="*/ 1191 w 1191"/>
              <a:gd name="T1" fmla="*/ 2372 h 2372"/>
              <a:gd name="T2" fmla="*/ 0 w 1191"/>
              <a:gd name="T3" fmla="*/ 2372 h 2372"/>
              <a:gd name="T4" fmla="*/ 0 w 1191"/>
              <a:gd name="T5" fmla="*/ 0 h 2372"/>
            </a:gdLst>
            <a:ahLst/>
            <a:cxnLst>
              <a:cxn ang="0">
                <a:pos x="T0" y="T1"/>
              </a:cxn>
              <a:cxn ang="0">
                <a:pos x="T2" y="T3"/>
              </a:cxn>
              <a:cxn ang="0">
                <a:pos x="T4" y="T5"/>
              </a:cxn>
            </a:cxnLst>
            <a:rect l="0" t="0" r="r" b="b"/>
            <a:pathLst>
              <a:path w="1191" h="2372">
                <a:moveTo>
                  <a:pt x="1191" y="2372"/>
                </a:moveTo>
                <a:lnTo>
                  <a:pt x="0" y="2372"/>
                </a:lnTo>
                <a:lnTo>
                  <a:pt x="0" y="0"/>
                </a:lnTo>
              </a:path>
            </a:pathLst>
          </a:custGeom>
          <a:noFill/>
          <a:ln w="12700"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1" name="Freeform 11"/>
          <p:cNvSpPr/>
          <p:nvPr/>
        </p:nvSpPr>
        <p:spPr bwMode="auto">
          <a:xfrm>
            <a:off x="5442037" y="1852262"/>
            <a:ext cx="493649" cy="1402802"/>
          </a:xfrm>
          <a:custGeom>
            <a:avLst/>
            <a:gdLst>
              <a:gd name="T0" fmla="*/ 697 w 697"/>
              <a:gd name="T1" fmla="*/ 2372 h 2372"/>
              <a:gd name="T2" fmla="*/ 0 w 697"/>
              <a:gd name="T3" fmla="*/ 2372 h 2372"/>
              <a:gd name="T4" fmla="*/ 0 w 697"/>
              <a:gd name="T5" fmla="*/ 0 h 2372"/>
            </a:gdLst>
            <a:ahLst/>
            <a:cxnLst>
              <a:cxn ang="0">
                <a:pos x="T0" y="T1"/>
              </a:cxn>
              <a:cxn ang="0">
                <a:pos x="T2" y="T3"/>
              </a:cxn>
              <a:cxn ang="0">
                <a:pos x="T4" y="T5"/>
              </a:cxn>
            </a:cxnLst>
            <a:rect l="0" t="0" r="r" b="b"/>
            <a:pathLst>
              <a:path w="697" h="2372">
                <a:moveTo>
                  <a:pt x="697" y="2372"/>
                </a:moveTo>
                <a:lnTo>
                  <a:pt x="0" y="2372"/>
                </a:lnTo>
                <a:lnTo>
                  <a:pt x="0" y="0"/>
                </a:lnTo>
              </a:path>
            </a:pathLst>
          </a:custGeom>
          <a:noFill/>
          <a:ln w="9525"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2" name="Freeform 12"/>
          <p:cNvSpPr/>
          <p:nvPr/>
        </p:nvSpPr>
        <p:spPr bwMode="auto">
          <a:xfrm>
            <a:off x="8761067" y="1852262"/>
            <a:ext cx="523807" cy="1402802"/>
          </a:xfrm>
          <a:custGeom>
            <a:avLst/>
            <a:gdLst>
              <a:gd name="T0" fmla="*/ 741 w 741"/>
              <a:gd name="T1" fmla="*/ 2372 h 2372"/>
              <a:gd name="T2" fmla="*/ 0 w 741"/>
              <a:gd name="T3" fmla="*/ 2372 h 2372"/>
              <a:gd name="T4" fmla="*/ 0 w 741"/>
              <a:gd name="T5" fmla="*/ 0 h 2372"/>
            </a:gdLst>
            <a:ahLst/>
            <a:cxnLst>
              <a:cxn ang="0">
                <a:pos x="T0" y="T1"/>
              </a:cxn>
              <a:cxn ang="0">
                <a:pos x="T2" y="T3"/>
              </a:cxn>
              <a:cxn ang="0">
                <a:pos x="T4" y="T5"/>
              </a:cxn>
            </a:cxnLst>
            <a:rect l="0" t="0" r="r" b="b"/>
            <a:pathLst>
              <a:path w="741" h="2372">
                <a:moveTo>
                  <a:pt x="741" y="2372"/>
                </a:moveTo>
                <a:lnTo>
                  <a:pt x="0" y="2372"/>
                </a:lnTo>
                <a:lnTo>
                  <a:pt x="0" y="0"/>
                </a:lnTo>
              </a:path>
            </a:pathLst>
          </a:custGeom>
          <a:noFill/>
          <a:ln w="9525"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3" name="Freeform 13"/>
          <p:cNvSpPr/>
          <p:nvPr/>
        </p:nvSpPr>
        <p:spPr bwMode="auto">
          <a:xfrm>
            <a:off x="3719823" y="4224899"/>
            <a:ext cx="599997" cy="1652373"/>
          </a:xfrm>
          <a:custGeom>
            <a:avLst/>
            <a:gdLst>
              <a:gd name="T0" fmla="*/ 847 w 847"/>
              <a:gd name="T1" fmla="*/ 0 h 2329"/>
              <a:gd name="T2" fmla="*/ 0 w 847"/>
              <a:gd name="T3" fmla="*/ 0 h 2329"/>
              <a:gd name="T4" fmla="*/ 0 w 847"/>
              <a:gd name="T5" fmla="*/ 2329 h 2329"/>
            </a:gdLst>
            <a:ahLst/>
            <a:cxnLst>
              <a:cxn ang="0">
                <a:pos x="T0" y="T1"/>
              </a:cxn>
              <a:cxn ang="0">
                <a:pos x="T2" y="T3"/>
              </a:cxn>
              <a:cxn ang="0">
                <a:pos x="T4" y="T5"/>
              </a:cxn>
            </a:cxnLst>
            <a:rect l="0" t="0" r="r" b="b"/>
            <a:pathLst>
              <a:path w="847" h="2329">
                <a:moveTo>
                  <a:pt x="847" y="0"/>
                </a:moveTo>
                <a:lnTo>
                  <a:pt x="0" y="0"/>
                </a:lnTo>
                <a:lnTo>
                  <a:pt x="0" y="2329"/>
                </a:lnTo>
              </a:path>
            </a:pathLst>
          </a:custGeom>
          <a:noFill/>
          <a:ln w="9525"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4" name="Freeform 14"/>
          <p:cNvSpPr/>
          <p:nvPr/>
        </p:nvSpPr>
        <p:spPr bwMode="auto">
          <a:xfrm>
            <a:off x="7176948" y="4224899"/>
            <a:ext cx="455554" cy="1652373"/>
          </a:xfrm>
          <a:custGeom>
            <a:avLst/>
            <a:gdLst>
              <a:gd name="T0" fmla="*/ 644 w 644"/>
              <a:gd name="T1" fmla="*/ 0 h 2329"/>
              <a:gd name="T2" fmla="*/ 0 w 644"/>
              <a:gd name="T3" fmla="*/ 0 h 2329"/>
              <a:gd name="T4" fmla="*/ 0 w 644"/>
              <a:gd name="T5" fmla="*/ 2329 h 2329"/>
            </a:gdLst>
            <a:ahLst/>
            <a:cxnLst>
              <a:cxn ang="0">
                <a:pos x="T0" y="T1"/>
              </a:cxn>
              <a:cxn ang="0">
                <a:pos x="T2" y="T3"/>
              </a:cxn>
              <a:cxn ang="0">
                <a:pos x="T4" y="T5"/>
              </a:cxn>
            </a:cxnLst>
            <a:rect l="0" t="0" r="r" b="b"/>
            <a:pathLst>
              <a:path w="644" h="2329">
                <a:moveTo>
                  <a:pt x="644" y="0"/>
                </a:moveTo>
                <a:lnTo>
                  <a:pt x="0" y="0"/>
                </a:lnTo>
                <a:lnTo>
                  <a:pt x="0" y="2329"/>
                </a:lnTo>
              </a:path>
            </a:pathLst>
          </a:custGeom>
          <a:noFill/>
          <a:ln w="9525"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grpSp>
        <p:nvGrpSpPr>
          <p:cNvPr id="7" name="组合 6"/>
          <p:cNvGrpSpPr/>
          <p:nvPr/>
        </p:nvGrpSpPr>
        <p:grpSpPr>
          <a:xfrm>
            <a:off x="1778564" y="1713589"/>
            <a:ext cx="2148696" cy="785587"/>
            <a:chOff x="1778563" y="1218253"/>
            <a:chExt cx="3142089" cy="785587"/>
          </a:xfrm>
        </p:grpSpPr>
        <p:sp>
          <p:nvSpPr>
            <p:cNvPr id="55" name="矩形 54"/>
            <p:cNvSpPr/>
            <p:nvPr/>
          </p:nvSpPr>
          <p:spPr>
            <a:xfrm>
              <a:off x="1778563" y="1542175"/>
              <a:ext cx="3142089" cy="461665"/>
            </a:xfrm>
            <a:prstGeom prst="rect">
              <a:avLst/>
            </a:prstGeom>
            <a:noFill/>
          </p:spPr>
          <p:txBody>
            <a:bodyPr wrap="square" rtlCol="0">
              <a:spAutoFit/>
            </a:bodyPr>
            <a:lstStyle/>
            <a:p>
              <a:r>
                <a:rPr lang="zh-CN" altLang="en-US" sz="1200" dirty="0">
                  <a:solidFill>
                    <a:schemeClr val="bg1"/>
                  </a:solidFill>
                  <a:latin typeface="+mj-ea"/>
                  <a:ea typeface="+mj-ea"/>
                </a:rPr>
                <a:t>起步于上世纪</a:t>
              </a:r>
              <a:r>
                <a:rPr lang="en-US" altLang="zh-CN" sz="1200" dirty="0">
                  <a:solidFill>
                    <a:schemeClr val="bg1"/>
                  </a:solidFill>
                  <a:latin typeface="+mj-ea"/>
                  <a:ea typeface="+mj-ea"/>
                </a:rPr>
                <a:t>90</a:t>
              </a:r>
              <a:r>
                <a:rPr lang="zh-CN" altLang="en-US" sz="1200" dirty="0">
                  <a:solidFill>
                    <a:schemeClr val="bg1"/>
                  </a:solidFill>
                  <a:latin typeface="+mj-ea"/>
                  <a:ea typeface="+mj-ea"/>
                </a:rPr>
                <a:t>初，总共发展不过</a:t>
              </a:r>
              <a:r>
                <a:rPr lang="en-US" altLang="zh-CN" sz="1200" dirty="0">
                  <a:solidFill>
                    <a:schemeClr val="bg1"/>
                  </a:solidFill>
                  <a:latin typeface="+mj-ea"/>
                  <a:ea typeface="+mj-ea"/>
                </a:rPr>
                <a:t>20</a:t>
              </a:r>
              <a:r>
                <a:rPr lang="zh-CN" altLang="en-US" sz="1200" dirty="0">
                  <a:solidFill>
                    <a:schemeClr val="bg1"/>
                  </a:solidFill>
                  <a:latin typeface="+mj-ea"/>
                  <a:ea typeface="+mj-ea"/>
                </a:rPr>
                <a:t>余年时间。</a:t>
              </a:r>
            </a:p>
          </p:txBody>
        </p:sp>
        <p:sp>
          <p:nvSpPr>
            <p:cNvPr id="56" name="矩形 55"/>
            <p:cNvSpPr/>
            <p:nvPr/>
          </p:nvSpPr>
          <p:spPr>
            <a:xfrm>
              <a:off x="1786188" y="1218253"/>
              <a:ext cx="1582743" cy="307777"/>
            </a:xfrm>
            <a:prstGeom prst="rect">
              <a:avLst/>
            </a:prstGeom>
          </p:spPr>
          <p:txBody>
            <a:bodyPr wrap="none">
              <a:spAutoFit/>
            </a:bodyPr>
            <a:lstStyle/>
            <a:p>
              <a:r>
                <a:rPr lang="zh-CN" altLang="en-US" sz="1400" b="1" dirty="0">
                  <a:solidFill>
                    <a:schemeClr val="bg1"/>
                  </a:solidFill>
                  <a:latin typeface="+mj-ea"/>
                  <a:ea typeface="+mj-ea"/>
                </a:rPr>
                <a:t>您的项目一</a:t>
              </a:r>
            </a:p>
          </p:txBody>
        </p:sp>
      </p:grpSp>
      <p:grpSp>
        <p:nvGrpSpPr>
          <p:cNvPr id="2" name="组合 1"/>
          <p:cNvGrpSpPr/>
          <p:nvPr/>
        </p:nvGrpSpPr>
        <p:grpSpPr>
          <a:xfrm>
            <a:off x="1696511" y="3059482"/>
            <a:ext cx="1900602" cy="1389570"/>
            <a:chOff x="1696511" y="2790392"/>
            <a:chExt cx="1900602" cy="1389570"/>
          </a:xfrm>
        </p:grpSpPr>
        <p:sp>
          <p:nvSpPr>
            <p:cNvPr id="45" name="Freeform 5"/>
            <p:cNvSpPr/>
            <p:nvPr/>
          </p:nvSpPr>
          <p:spPr bwMode="auto">
            <a:xfrm>
              <a:off x="1696511" y="2790392"/>
              <a:ext cx="1900602"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7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7" y="1834"/>
                  </a:cubicBezTo>
                  <a:lnTo>
                    <a:pt x="575" y="1005"/>
                  </a:lnTo>
                  <a:cubicBezTo>
                    <a:pt x="734" y="729"/>
                    <a:pt x="894" y="453"/>
                    <a:pt x="1053" y="178"/>
                  </a:cubicBezTo>
                  <a:cubicBezTo>
                    <a:pt x="1178" y="2"/>
                    <a:pt x="1297" y="0"/>
                    <a:pt x="1408" y="175"/>
                  </a:cubicBezTo>
                  <a:close/>
                </a:path>
              </a:pathLst>
            </a:cu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57" name="文本框 56"/>
            <p:cNvSpPr txBox="1"/>
            <p:nvPr/>
          </p:nvSpPr>
          <p:spPr>
            <a:xfrm>
              <a:off x="2288736" y="3249645"/>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rPr>
                <a:t>01</a:t>
              </a:r>
              <a:endParaRPr lang="zh-CN" altLang="en-US" sz="4400" dirty="0">
                <a:solidFill>
                  <a:schemeClr val="bg2"/>
                </a:solidFill>
                <a:latin typeface="微软雅黑" panose="020B0503020204020204" pitchFamily="34" charset="-122"/>
              </a:endParaRPr>
            </a:p>
          </p:txBody>
        </p:sp>
      </p:grpSp>
      <p:grpSp>
        <p:nvGrpSpPr>
          <p:cNvPr id="3" name="组合 2"/>
          <p:cNvGrpSpPr/>
          <p:nvPr/>
        </p:nvGrpSpPr>
        <p:grpSpPr>
          <a:xfrm>
            <a:off x="3364756" y="3002340"/>
            <a:ext cx="1900602" cy="1389570"/>
            <a:chOff x="3364756" y="2733250"/>
            <a:chExt cx="1900602" cy="1389570"/>
          </a:xfrm>
        </p:grpSpPr>
        <p:sp>
          <p:nvSpPr>
            <p:cNvPr id="48" name="Freeform 8"/>
            <p:cNvSpPr/>
            <p:nvPr/>
          </p:nvSpPr>
          <p:spPr bwMode="auto">
            <a:xfrm>
              <a:off x="3364756" y="2733250"/>
              <a:ext cx="1900602" cy="1389570"/>
            </a:xfrm>
            <a:custGeom>
              <a:avLst/>
              <a:gdLst>
                <a:gd name="T0" fmla="*/ 1408 w 2454"/>
                <a:gd name="T1" fmla="*/ 1966 h 2141"/>
                <a:gd name="T2" fmla="*/ 1887 w 2454"/>
                <a:gd name="T3" fmla="*/ 1136 h 2141"/>
                <a:gd name="T4" fmla="*/ 2365 w 2454"/>
                <a:gd name="T5" fmla="*/ 309 h 2141"/>
                <a:gd name="T6" fmla="*/ 2189 w 2454"/>
                <a:gd name="T7" fmla="*/ 0 h 2141"/>
                <a:gd name="T8" fmla="*/ 1231 w 2454"/>
                <a:gd name="T9" fmla="*/ 0 h 2141"/>
                <a:gd name="T10" fmla="*/ 276 w 2454"/>
                <a:gd name="T11" fmla="*/ 0 h 2141"/>
                <a:gd name="T12" fmla="*/ 97 w 2454"/>
                <a:gd name="T13" fmla="*/ 307 h 2141"/>
                <a:gd name="T14" fmla="*/ 576 w 2454"/>
                <a:gd name="T15" fmla="*/ 1136 h 2141"/>
                <a:gd name="T16" fmla="*/ 1053 w 2454"/>
                <a:gd name="T17" fmla="*/ 1963 h 2141"/>
                <a:gd name="T18" fmla="*/ 1408 w 2454"/>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1">
                  <a:moveTo>
                    <a:pt x="1408" y="1966"/>
                  </a:moveTo>
                  <a:lnTo>
                    <a:pt x="1887" y="1136"/>
                  </a:lnTo>
                  <a:cubicBezTo>
                    <a:pt x="2046" y="861"/>
                    <a:pt x="2205" y="585"/>
                    <a:pt x="2365" y="309"/>
                  </a:cubicBezTo>
                  <a:cubicBezTo>
                    <a:pt x="2454" y="113"/>
                    <a:pt x="2396" y="9"/>
                    <a:pt x="2189" y="0"/>
                  </a:cubicBezTo>
                  <a:lnTo>
                    <a:pt x="1231" y="0"/>
                  </a:lnTo>
                  <a:cubicBezTo>
                    <a:pt x="913" y="0"/>
                    <a:pt x="595" y="0"/>
                    <a:pt x="276" y="0"/>
                  </a:cubicBezTo>
                  <a:cubicBezTo>
                    <a:pt x="61" y="21"/>
                    <a:pt x="0" y="123"/>
                    <a:pt x="97" y="307"/>
                  </a:cubicBezTo>
                  <a:lnTo>
                    <a:pt x="576" y="1136"/>
                  </a:lnTo>
                  <a:cubicBezTo>
                    <a:pt x="735" y="1412"/>
                    <a:pt x="894" y="1688"/>
                    <a:pt x="1053" y="1963"/>
                  </a:cubicBezTo>
                  <a:cubicBezTo>
                    <a:pt x="1179" y="2139"/>
                    <a:pt x="1297" y="2141"/>
                    <a:pt x="1408" y="1966"/>
                  </a:cubicBezTo>
                  <a:close/>
                </a:path>
              </a:pathLst>
            </a:cu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58" name="文本框 57"/>
            <p:cNvSpPr txBox="1"/>
            <p:nvPr/>
          </p:nvSpPr>
          <p:spPr>
            <a:xfrm>
              <a:off x="3890110" y="2780159"/>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rPr>
                <a:t>02</a:t>
              </a:r>
              <a:endParaRPr lang="zh-CN" altLang="en-US" sz="4400" dirty="0">
                <a:solidFill>
                  <a:schemeClr val="bg2"/>
                </a:solidFill>
                <a:latin typeface="微软雅黑" panose="020B0503020204020204" pitchFamily="34" charset="-122"/>
              </a:endParaRPr>
            </a:p>
          </p:txBody>
        </p:sp>
      </p:grpSp>
      <p:grpSp>
        <p:nvGrpSpPr>
          <p:cNvPr id="4" name="组合 3"/>
          <p:cNvGrpSpPr/>
          <p:nvPr/>
        </p:nvGrpSpPr>
        <p:grpSpPr>
          <a:xfrm>
            <a:off x="5033077" y="3059482"/>
            <a:ext cx="1898864" cy="1389570"/>
            <a:chOff x="5033077" y="2790392"/>
            <a:chExt cx="1898864" cy="1389570"/>
          </a:xfrm>
        </p:grpSpPr>
        <p:sp>
          <p:nvSpPr>
            <p:cNvPr id="46" name="Freeform 6"/>
            <p:cNvSpPr/>
            <p:nvPr/>
          </p:nvSpPr>
          <p:spPr bwMode="auto">
            <a:xfrm>
              <a:off x="5033077" y="2790392"/>
              <a:ext cx="1898864" cy="1389570"/>
            </a:xfrm>
            <a:custGeom>
              <a:avLst/>
              <a:gdLst>
                <a:gd name="T0" fmla="*/ 1407 w 2453"/>
                <a:gd name="T1" fmla="*/ 175 h 2140"/>
                <a:gd name="T2" fmla="*/ 1886 w 2453"/>
                <a:gd name="T3" fmla="*/ 1005 h 2140"/>
                <a:gd name="T4" fmla="*/ 2364 w 2453"/>
                <a:gd name="T5" fmla="*/ 1832 h 2140"/>
                <a:gd name="T6" fmla="*/ 2188 w 2453"/>
                <a:gd name="T7" fmla="*/ 2140 h 2140"/>
                <a:gd name="T8" fmla="*/ 1231 w 2453"/>
                <a:gd name="T9" fmla="*/ 2140 h 2140"/>
                <a:gd name="T10" fmla="*/ 276 w 2453"/>
                <a:gd name="T11" fmla="*/ 2140 h 2140"/>
                <a:gd name="T12" fmla="*/ 96 w 2453"/>
                <a:gd name="T13" fmla="*/ 1834 h 2140"/>
                <a:gd name="T14" fmla="*/ 575 w 2453"/>
                <a:gd name="T15" fmla="*/ 1005 h 2140"/>
                <a:gd name="T16" fmla="*/ 1052 w 2453"/>
                <a:gd name="T17" fmla="*/ 178 h 2140"/>
                <a:gd name="T18" fmla="*/ 1407 w 2453"/>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0">
                  <a:moveTo>
                    <a:pt x="1407" y="175"/>
                  </a:moveTo>
                  <a:lnTo>
                    <a:pt x="1886" y="1005"/>
                  </a:lnTo>
                  <a:cubicBezTo>
                    <a:pt x="2045" y="1280"/>
                    <a:pt x="2205" y="1556"/>
                    <a:pt x="2364" y="1832"/>
                  </a:cubicBezTo>
                  <a:cubicBezTo>
                    <a:pt x="2453" y="2028"/>
                    <a:pt x="2396" y="2132"/>
                    <a:pt x="2188" y="2140"/>
                  </a:cubicBezTo>
                  <a:lnTo>
                    <a:pt x="1231" y="2140"/>
                  </a:lnTo>
                  <a:cubicBezTo>
                    <a:pt x="912" y="2140"/>
                    <a:pt x="594" y="2140"/>
                    <a:pt x="276" y="2140"/>
                  </a:cubicBezTo>
                  <a:cubicBezTo>
                    <a:pt x="61" y="2119"/>
                    <a:pt x="0" y="2018"/>
                    <a:pt x="96" y="1834"/>
                  </a:cubicBezTo>
                  <a:lnTo>
                    <a:pt x="575" y="1005"/>
                  </a:lnTo>
                  <a:cubicBezTo>
                    <a:pt x="734" y="729"/>
                    <a:pt x="893" y="453"/>
                    <a:pt x="1052" y="178"/>
                  </a:cubicBezTo>
                  <a:cubicBezTo>
                    <a:pt x="1178" y="2"/>
                    <a:pt x="1296" y="0"/>
                    <a:pt x="1407" y="175"/>
                  </a:cubicBezTo>
                  <a:close/>
                </a:path>
              </a:pathLst>
            </a:cu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59" name="文本框 58"/>
            <p:cNvSpPr txBox="1"/>
            <p:nvPr/>
          </p:nvSpPr>
          <p:spPr>
            <a:xfrm>
              <a:off x="5557547" y="3249645"/>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rPr>
                <a:t>03</a:t>
              </a:r>
              <a:endParaRPr lang="zh-CN" altLang="en-US" sz="4400" dirty="0">
                <a:solidFill>
                  <a:schemeClr val="bg2"/>
                </a:solidFill>
                <a:latin typeface="微软雅黑" panose="020B0503020204020204" pitchFamily="34" charset="-122"/>
              </a:endParaRPr>
            </a:p>
          </p:txBody>
        </p:sp>
      </p:grpSp>
      <p:grpSp>
        <p:nvGrpSpPr>
          <p:cNvPr id="5" name="组合 4"/>
          <p:cNvGrpSpPr/>
          <p:nvPr/>
        </p:nvGrpSpPr>
        <p:grpSpPr>
          <a:xfrm>
            <a:off x="6701322" y="3002340"/>
            <a:ext cx="1898864" cy="1389570"/>
            <a:chOff x="6701322" y="2733250"/>
            <a:chExt cx="1898864" cy="1389570"/>
          </a:xfrm>
        </p:grpSpPr>
        <p:sp>
          <p:nvSpPr>
            <p:cNvPr id="49" name="Freeform 9"/>
            <p:cNvSpPr/>
            <p:nvPr/>
          </p:nvSpPr>
          <p:spPr bwMode="auto">
            <a:xfrm>
              <a:off x="6701322" y="2733250"/>
              <a:ext cx="1898864" cy="1389570"/>
            </a:xfrm>
            <a:custGeom>
              <a:avLst/>
              <a:gdLst>
                <a:gd name="T0" fmla="*/ 1408 w 2453"/>
                <a:gd name="T1" fmla="*/ 1966 h 2141"/>
                <a:gd name="T2" fmla="*/ 1886 w 2453"/>
                <a:gd name="T3" fmla="*/ 1136 h 2141"/>
                <a:gd name="T4" fmla="*/ 2364 w 2453"/>
                <a:gd name="T5" fmla="*/ 309 h 2141"/>
                <a:gd name="T6" fmla="*/ 2188 w 2453"/>
                <a:gd name="T7" fmla="*/ 0 h 2141"/>
                <a:gd name="T8" fmla="*/ 1231 w 2453"/>
                <a:gd name="T9" fmla="*/ 0 h 2141"/>
                <a:gd name="T10" fmla="*/ 276 w 2453"/>
                <a:gd name="T11" fmla="*/ 0 h 2141"/>
                <a:gd name="T12" fmla="*/ 96 w 2453"/>
                <a:gd name="T13" fmla="*/ 307 h 2141"/>
                <a:gd name="T14" fmla="*/ 575 w 2453"/>
                <a:gd name="T15" fmla="*/ 1136 h 2141"/>
                <a:gd name="T16" fmla="*/ 1052 w 2453"/>
                <a:gd name="T17" fmla="*/ 1963 h 2141"/>
                <a:gd name="T18" fmla="*/ 1408 w 2453"/>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1">
                  <a:moveTo>
                    <a:pt x="1408" y="1966"/>
                  </a:moveTo>
                  <a:lnTo>
                    <a:pt x="1886" y="1136"/>
                  </a:lnTo>
                  <a:cubicBezTo>
                    <a:pt x="2046" y="861"/>
                    <a:pt x="2205" y="585"/>
                    <a:pt x="2364" y="309"/>
                  </a:cubicBezTo>
                  <a:cubicBezTo>
                    <a:pt x="2453" y="113"/>
                    <a:pt x="2396" y="9"/>
                    <a:pt x="2188" y="0"/>
                  </a:cubicBezTo>
                  <a:lnTo>
                    <a:pt x="1231" y="0"/>
                  </a:lnTo>
                  <a:cubicBezTo>
                    <a:pt x="912" y="0"/>
                    <a:pt x="594" y="0"/>
                    <a:pt x="276" y="0"/>
                  </a:cubicBezTo>
                  <a:cubicBezTo>
                    <a:pt x="61" y="21"/>
                    <a:pt x="0" y="123"/>
                    <a:pt x="96" y="307"/>
                  </a:cubicBezTo>
                  <a:lnTo>
                    <a:pt x="575" y="1136"/>
                  </a:lnTo>
                  <a:cubicBezTo>
                    <a:pt x="734" y="1412"/>
                    <a:pt x="893" y="1688"/>
                    <a:pt x="1052" y="1963"/>
                  </a:cubicBezTo>
                  <a:cubicBezTo>
                    <a:pt x="1178" y="2139"/>
                    <a:pt x="1297" y="2141"/>
                    <a:pt x="1408" y="1966"/>
                  </a:cubicBezTo>
                  <a:close/>
                </a:path>
              </a:pathLst>
            </a:cu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60" name="文本框 59"/>
            <p:cNvSpPr txBox="1"/>
            <p:nvPr/>
          </p:nvSpPr>
          <p:spPr>
            <a:xfrm>
              <a:off x="7232088" y="2780159"/>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rPr>
                <a:t>04</a:t>
              </a:r>
              <a:endParaRPr lang="zh-CN" altLang="en-US" sz="4400" dirty="0">
                <a:solidFill>
                  <a:schemeClr val="bg2"/>
                </a:solidFill>
                <a:latin typeface="微软雅黑" panose="020B0503020204020204" pitchFamily="34" charset="-122"/>
              </a:endParaRPr>
            </a:p>
          </p:txBody>
        </p:sp>
      </p:grpSp>
      <p:grpSp>
        <p:nvGrpSpPr>
          <p:cNvPr id="6" name="组合 5"/>
          <p:cNvGrpSpPr/>
          <p:nvPr/>
        </p:nvGrpSpPr>
        <p:grpSpPr>
          <a:xfrm>
            <a:off x="8369568" y="3059482"/>
            <a:ext cx="1898864" cy="1389570"/>
            <a:chOff x="8369568" y="2790392"/>
            <a:chExt cx="1898864" cy="1389570"/>
          </a:xfrm>
        </p:grpSpPr>
        <p:sp>
          <p:nvSpPr>
            <p:cNvPr id="47" name="Freeform 7"/>
            <p:cNvSpPr/>
            <p:nvPr/>
          </p:nvSpPr>
          <p:spPr bwMode="auto">
            <a:xfrm>
              <a:off x="8369568" y="2790392"/>
              <a:ext cx="1898864"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6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6" y="1834"/>
                  </a:cubicBezTo>
                  <a:lnTo>
                    <a:pt x="575" y="1005"/>
                  </a:lnTo>
                  <a:cubicBezTo>
                    <a:pt x="734" y="729"/>
                    <a:pt x="894" y="453"/>
                    <a:pt x="1053" y="178"/>
                  </a:cubicBezTo>
                  <a:cubicBezTo>
                    <a:pt x="1178" y="2"/>
                    <a:pt x="1297" y="0"/>
                    <a:pt x="1408" y="175"/>
                  </a:cubicBezTo>
                  <a:close/>
                </a:path>
              </a:pathLst>
            </a:cu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61" name="文本框 60"/>
            <p:cNvSpPr txBox="1"/>
            <p:nvPr/>
          </p:nvSpPr>
          <p:spPr>
            <a:xfrm>
              <a:off x="8936115" y="3249645"/>
              <a:ext cx="845103" cy="769441"/>
            </a:xfrm>
            <a:prstGeom prst="rect">
              <a:avLst/>
            </a:prstGeom>
            <a:noFill/>
          </p:spPr>
          <p:txBody>
            <a:bodyPr wrap="none" rtlCol="0">
              <a:spAutoFit/>
            </a:bodyPr>
            <a:lstStyle/>
            <a:p>
              <a:r>
                <a:rPr lang="en-US" altLang="zh-CN" sz="4400" dirty="0">
                  <a:solidFill>
                    <a:schemeClr val="bg2"/>
                  </a:solidFill>
                  <a:latin typeface="微软雅黑" panose="020B0503020204020204" pitchFamily="34" charset="-122"/>
                </a:rPr>
                <a:t>05</a:t>
              </a:r>
              <a:endParaRPr lang="zh-CN" altLang="en-US" sz="4400" dirty="0">
                <a:solidFill>
                  <a:schemeClr val="bg2"/>
                </a:solidFill>
                <a:latin typeface="微软雅黑" panose="020B0503020204020204" pitchFamily="34" charset="-122"/>
              </a:endParaRPr>
            </a:p>
          </p:txBody>
        </p:sp>
      </p:grpSp>
      <p:grpSp>
        <p:nvGrpSpPr>
          <p:cNvPr id="8" name="组合 7"/>
          <p:cNvGrpSpPr/>
          <p:nvPr/>
        </p:nvGrpSpPr>
        <p:grpSpPr>
          <a:xfrm>
            <a:off x="3751486" y="4723417"/>
            <a:ext cx="2148696" cy="785587"/>
            <a:chOff x="3751485" y="4454327"/>
            <a:chExt cx="3142089" cy="785587"/>
          </a:xfrm>
        </p:grpSpPr>
        <p:sp>
          <p:nvSpPr>
            <p:cNvPr id="62" name="矩形 61"/>
            <p:cNvSpPr/>
            <p:nvPr/>
          </p:nvSpPr>
          <p:spPr>
            <a:xfrm>
              <a:off x="3751485" y="4778249"/>
              <a:ext cx="3142089" cy="461665"/>
            </a:xfrm>
            <a:prstGeom prst="rect">
              <a:avLst/>
            </a:prstGeom>
            <a:noFill/>
          </p:spPr>
          <p:txBody>
            <a:bodyPr wrap="square" rtlCol="0">
              <a:spAutoFit/>
            </a:bodyPr>
            <a:lstStyle/>
            <a:p>
              <a:r>
                <a:rPr lang="zh-CN" altLang="en-US" sz="1200" dirty="0">
                  <a:solidFill>
                    <a:schemeClr val="bg1"/>
                  </a:solidFill>
                  <a:latin typeface="+mj-ea"/>
                  <a:ea typeface="+mj-ea"/>
                </a:rPr>
                <a:t>法律法规制订比较滞后，适用的法规还是上世纪</a:t>
              </a:r>
              <a:r>
                <a:rPr lang="en-US" altLang="zh-CN" sz="1200" dirty="0">
                  <a:solidFill>
                    <a:schemeClr val="bg1"/>
                  </a:solidFill>
                  <a:latin typeface="+mj-ea"/>
                  <a:ea typeface="+mj-ea"/>
                </a:rPr>
                <a:t>80</a:t>
              </a:r>
              <a:r>
                <a:rPr lang="zh-CN" altLang="en-US" sz="1200" dirty="0">
                  <a:solidFill>
                    <a:schemeClr val="bg1"/>
                  </a:solidFill>
                  <a:latin typeface="+mj-ea"/>
                  <a:ea typeface="+mj-ea"/>
                </a:rPr>
                <a:t>年代的</a:t>
              </a:r>
              <a:r>
                <a:rPr lang="en-US" altLang="zh-CN" sz="1200" dirty="0">
                  <a:solidFill>
                    <a:schemeClr val="bg1"/>
                  </a:solidFill>
                  <a:latin typeface="+mj-ea"/>
                  <a:ea typeface="+mj-ea"/>
                </a:rPr>
                <a:t>XXXX</a:t>
              </a:r>
              <a:r>
                <a:rPr lang="zh-CN" altLang="en-US" sz="1200" dirty="0">
                  <a:solidFill>
                    <a:schemeClr val="bg1"/>
                  </a:solidFill>
                  <a:latin typeface="+mj-ea"/>
                  <a:ea typeface="+mj-ea"/>
                </a:rPr>
                <a:t>标准</a:t>
              </a:r>
            </a:p>
          </p:txBody>
        </p:sp>
        <p:sp>
          <p:nvSpPr>
            <p:cNvPr id="86" name="矩形 85"/>
            <p:cNvSpPr/>
            <p:nvPr/>
          </p:nvSpPr>
          <p:spPr>
            <a:xfrm>
              <a:off x="3801934" y="4454327"/>
              <a:ext cx="1582743" cy="307777"/>
            </a:xfrm>
            <a:prstGeom prst="rect">
              <a:avLst/>
            </a:prstGeom>
          </p:spPr>
          <p:txBody>
            <a:bodyPr wrap="none">
              <a:spAutoFit/>
            </a:bodyPr>
            <a:lstStyle/>
            <a:p>
              <a:r>
                <a:rPr lang="zh-CN" altLang="en-US" sz="1400" b="1" dirty="0">
                  <a:solidFill>
                    <a:schemeClr val="bg1"/>
                  </a:solidFill>
                  <a:latin typeface="+mj-ea"/>
                  <a:ea typeface="+mj-ea"/>
                </a:rPr>
                <a:t>您的项目二</a:t>
              </a:r>
            </a:p>
          </p:txBody>
        </p:sp>
      </p:grpSp>
      <p:grpSp>
        <p:nvGrpSpPr>
          <p:cNvPr id="10" name="组合 9"/>
          <p:cNvGrpSpPr/>
          <p:nvPr/>
        </p:nvGrpSpPr>
        <p:grpSpPr>
          <a:xfrm>
            <a:off x="5483807" y="1713589"/>
            <a:ext cx="2148696" cy="785587"/>
            <a:chOff x="5483806" y="1218253"/>
            <a:chExt cx="3142089" cy="785587"/>
          </a:xfrm>
        </p:grpSpPr>
        <p:sp>
          <p:nvSpPr>
            <p:cNvPr id="87" name="矩形 86"/>
            <p:cNvSpPr/>
            <p:nvPr/>
          </p:nvSpPr>
          <p:spPr>
            <a:xfrm>
              <a:off x="5483806" y="1542175"/>
              <a:ext cx="3142089" cy="461665"/>
            </a:xfrm>
            <a:prstGeom prst="rect">
              <a:avLst/>
            </a:prstGeom>
            <a:noFill/>
          </p:spPr>
          <p:txBody>
            <a:bodyPr wrap="square" rtlCol="0">
              <a:spAutoFit/>
            </a:bodyPr>
            <a:lstStyle/>
            <a:p>
              <a:r>
                <a:rPr lang="zh-CN" altLang="en-US" sz="1200" dirty="0">
                  <a:solidFill>
                    <a:schemeClr val="bg1"/>
                  </a:solidFill>
                  <a:latin typeface="+mj-ea"/>
                  <a:ea typeface="+mj-ea"/>
                </a:rPr>
                <a:t>目前本行业对人才的逐年增长，人才缺口较大。</a:t>
              </a:r>
            </a:p>
          </p:txBody>
        </p:sp>
        <p:sp>
          <p:nvSpPr>
            <p:cNvPr id="88" name="矩形 87"/>
            <p:cNvSpPr/>
            <p:nvPr/>
          </p:nvSpPr>
          <p:spPr>
            <a:xfrm>
              <a:off x="5491431" y="1218253"/>
              <a:ext cx="1582743" cy="307777"/>
            </a:xfrm>
            <a:prstGeom prst="rect">
              <a:avLst/>
            </a:prstGeom>
          </p:spPr>
          <p:txBody>
            <a:bodyPr wrap="none">
              <a:spAutoFit/>
            </a:bodyPr>
            <a:lstStyle/>
            <a:p>
              <a:r>
                <a:rPr lang="zh-CN" altLang="en-US" sz="1400" b="1" dirty="0">
                  <a:solidFill>
                    <a:schemeClr val="bg1"/>
                  </a:solidFill>
                  <a:latin typeface="微软雅黑" panose="020B0503020204020204" pitchFamily="34" charset="-122"/>
                  <a:ea typeface="微软雅黑" panose="020B0503020204020204" pitchFamily="34" charset="-122"/>
                </a:rPr>
                <a:t>您的项目三</a:t>
              </a:r>
            </a:p>
          </p:txBody>
        </p:sp>
      </p:grpSp>
      <p:grpSp>
        <p:nvGrpSpPr>
          <p:cNvPr id="9" name="组合 8"/>
          <p:cNvGrpSpPr/>
          <p:nvPr/>
        </p:nvGrpSpPr>
        <p:grpSpPr>
          <a:xfrm>
            <a:off x="7240190" y="4723417"/>
            <a:ext cx="2148696" cy="785587"/>
            <a:chOff x="7240189" y="4454327"/>
            <a:chExt cx="3142089" cy="785587"/>
          </a:xfrm>
        </p:grpSpPr>
        <p:sp>
          <p:nvSpPr>
            <p:cNvPr id="89" name="矩形 88"/>
            <p:cNvSpPr/>
            <p:nvPr/>
          </p:nvSpPr>
          <p:spPr>
            <a:xfrm>
              <a:off x="7240189" y="4778249"/>
              <a:ext cx="3142089" cy="461665"/>
            </a:xfrm>
            <a:prstGeom prst="rect">
              <a:avLst/>
            </a:prstGeom>
            <a:noFill/>
          </p:spPr>
          <p:txBody>
            <a:bodyPr wrap="square" rtlCol="0">
              <a:spAutoFit/>
            </a:bodyPr>
            <a:lstStyle/>
            <a:p>
              <a:r>
                <a:rPr lang="zh-CN" altLang="en-US" sz="1200" dirty="0">
                  <a:solidFill>
                    <a:schemeClr val="bg1"/>
                  </a:solidFill>
                  <a:latin typeface="+mj-ea"/>
                  <a:ea typeface="+mj-ea"/>
                </a:rPr>
                <a:t>行业规模每年以</a:t>
              </a:r>
              <a:r>
                <a:rPr lang="en-US" altLang="zh-CN" sz="1200" dirty="0">
                  <a:solidFill>
                    <a:schemeClr val="bg1"/>
                  </a:solidFill>
                  <a:latin typeface="+mj-ea"/>
                  <a:ea typeface="+mj-ea"/>
                </a:rPr>
                <a:t>300%</a:t>
              </a:r>
              <a:r>
                <a:rPr lang="zh-CN" altLang="en-US" sz="1200" dirty="0">
                  <a:solidFill>
                    <a:schemeClr val="bg1"/>
                  </a:solidFill>
                  <a:latin typeface="+mj-ea"/>
                  <a:ea typeface="+mj-ea"/>
                </a:rPr>
                <a:t>的速度快速增长，远高于国外</a:t>
              </a:r>
              <a:r>
                <a:rPr lang="en-US" altLang="zh-CN" sz="1200" dirty="0">
                  <a:solidFill>
                    <a:schemeClr val="bg1"/>
                  </a:solidFill>
                  <a:latin typeface="+mj-ea"/>
                  <a:ea typeface="+mj-ea"/>
                </a:rPr>
                <a:t>50%</a:t>
              </a:r>
              <a:r>
                <a:rPr lang="zh-CN" altLang="en-US" sz="1200" dirty="0">
                  <a:solidFill>
                    <a:schemeClr val="bg1"/>
                  </a:solidFill>
                  <a:latin typeface="+mj-ea"/>
                  <a:ea typeface="+mj-ea"/>
                </a:rPr>
                <a:t>的平均增速。</a:t>
              </a:r>
            </a:p>
          </p:txBody>
        </p:sp>
        <p:sp>
          <p:nvSpPr>
            <p:cNvPr id="90" name="矩形 89"/>
            <p:cNvSpPr/>
            <p:nvPr/>
          </p:nvSpPr>
          <p:spPr>
            <a:xfrm>
              <a:off x="7273202" y="4454327"/>
              <a:ext cx="1582743" cy="307777"/>
            </a:xfrm>
            <a:prstGeom prst="rect">
              <a:avLst/>
            </a:prstGeom>
          </p:spPr>
          <p:txBody>
            <a:bodyPr wrap="none">
              <a:spAutoFit/>
            </a:bodyPr>
            <a:lstStyle/>
            <a:p>
              <a:r>
                <a:rPr lang="zh-CN" altLang="en-US" sz="1400" b="1" dirty="0">
                  <a:solidFill>
                    <a:schemeClr val="bg1"/>
                  </a:solidFill>
                  <a:latin typeface="+mj-ea"/>
                  <a:ea typeface="+mj-ea"/>
                </a:rPr>
                <a:t>您的项目四</a:t>
              </a:r>
            </a:p>
          </p:txBody>
        </p:sp>
      </p:grpSp>
      <p:grpSp>
        <p:nvGrpSpPr>
          <p:cNvPr id="11" name="组合 10"/>
          <p:cNvGrpSpPr/>
          <p:nvPr/>
        </p:nvGrpSpPr>
        <p:grpSpPr>
          <a:xfrm>
            <a:off x="8804091" y="1713589"/>
            <a:ext cx="2297688" cy="785587"/>
            <a:chOff x="8804091" y="1218253"/>
            <a:chExt cx="2297688" cy="785587"/>
          </a:xfrm>
        </p:grpSpPr>
        <p:sp>
          <p:nvSpPr>
            <p:cNvPr id="91" name="矩形 90"/>
            <p:cNvSpPr/>
            <p:nvPr/>
          </p:nvSpPr>
          <p:spPr>
            <a:xfrm>
              <a:off x="8804091" y="1542175"/>
              <a:ext cx="2297688" cy="461665"/>
            </a:xfrm>
            <a:prstGeom prst="rect">
              <a:avLst/>
            </a:prstGeom>
            <a:noFill/>
          </p:spPr>
          <p:txBody>
            <a:bodyPr wrap="square" rtlCol="0">
              <a:spAutoFit/>
            </a:bodyPr>
            <a:lstStyle/>
            <a:p>
              <a:r>
                <a:rPr lang="zh-CN" altLang="en-US" sz="1200" dirty="0">
                  <a:solidFill>
                    <a:schemeClr val="bg1"/>
                  </a:solidFill>
                  <a:latin typeface="+mj-ea"/>
                  <a:ea typeface="+mj-ea"/>
                </a:rPr>
                <a:t>相关配套的产业不完善，还需从多面着手构建完整产业体系。</a:t>
              </a:r>
            </a:p>
          </p:txBody>
        </p:sp>
        <p:sp>
          <p:nvSpPr>
            <p:cNvPr id="92" name="矩形 91"/>
            <p:cNvSpPr/>
            <p:nvPr/>
          </p:nvSpPr>
          <p:spPr>
            <a:xfrm>
              <a:off x="8811714" y="1218253"/>
              <a:ext cx="1082348" cy="307777"/>
            </a:xfrm>
            <a:prstGeom prst="rect">
              <a:avLst/>
            </a:prstGeom>
          </p:spPr>
          <p:txBody>
            <a:bodyPr wrap="none">
              <a:spAutoFit/>
            </a:bodyPr>
            <a:lstStyle/>
            <a:p>
              <a:r>
                <a:rPr lang="zh-CN" altLang="en-US" sz="1400" b="1" dirty="0">
                  <a:solidFill>
                    <a:schemeClr val="bg1"/>
                  </a:solidFill>
                  <a:latin typeface="+mj-ea"/>
                  <a:ea typeface="+mj-ea"/>
                </a:rPr>
                <a:t>您的项目五</a:t>
              </a:r>
            </a:p>
          </p:txBody>
        </p:sp>
      </p:grpSp>
      <p:grpSp>
        <p:nvGrpSpPr>
          <p:cNvPr id="40" name="组合 39"/>
          <p:cNvGrpSpPr/>
          <p:nvPr/>
        </p:nvGrpSpPr>
        <p:grpSpPr>
          <a:xfrm>
            <a:off x="791350" y="858778"/>
            <a:ext cx="2067465" cy="553998"/>
            <a:chOff x="791350" y="858778"/>
            <a:chExt cx="2067465" cy="553998"/>
          </a:xfrm>
        </p:grpSpPr>
        <p:sp>
          <p:nvSpPr>
            <p:cNvPr id="41"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42" name="文本框 41"/>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par>
                                <p:cTn id="11" presetID="14"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par>
                                <p:cTn id="14" presetID="14" presetClass="entr" presetSubtype="1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par>
                                <p:cTn id="17" presetID="14" presetClass="entr" presetSubtype="1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wheel(1)">
                                      <p:cBhvr>
                                        <p:cTn id="22" dur="2000"/>
                                        <p:tgtEl>
                                          <p:spTgt spid="50"/>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wheel(1)">
                                      <p:cBhvr>
                                        <p:cTn id="25" dur="2000"/>
                                        <p:tgtEl>
                                          <p:spTgt spid="53"/>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heel(1)">
                                      <p:cBhvr>
                                        <p:cTn id="28" dur="2000"/>
                                        <p:tgtEl>
                                          <p:spTgt spid="51"/>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heel(1)">
                                      <p:cBhvr>
                                        <p:cTn id="31" dur="2000"/>
                                        <p:tgtEl>
                                          <p:spTgt spid="54"/>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wheel(1)">
                                      <p:cBhvr>
                                        <p:cTn id="34" dur="2000"/>
                                        <p:tgtEl>
                                          <p:spTgt spid="52"/>
                                        </p:tgtEl>
                                      </p:cBhvr>
                                    </p:animEffect>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par>
                          <p:cTn id="41" fill="hold">
                            <p:stCondLst>
                              <p:cond delay="1500"/>
                            </p:stCondLst>
                            <p:childTnLst>
                              <p:par>
                                <p:cTn id="42" presetID="42" presetClass="entr" presetSubtype="0" fill="hold"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2" presetClass="entr" presetSubtype="0" fill="hold"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par>
                          <p:cTn id="53" fill="hold">
                            <p:stCondLst>
                              <p:cond delay="3500"/>
                            </p:stCondLst>
                            <p:childTnLst>
                              <p:par>
                                <p:cTn id="54" presetID="42" presetClass="entr" presetSubtype="0" fill="hold" nodeType="after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par>
                          <p:cTn id="59" fill="hold">
                            <p:stCondLst>
                              <p:cond delay="4500"/>
                            </p:stCondLst>
                            <p:childTnLst>
                              <p:par>
                                <p:cTn id="60" presetID="42" presetClass="entr" presetSubtype="0" fill="hold" nodeType="after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1000"/>
                                        <p:tgtEl>
                                          <p:spTgt spid="11"/>
                                        </p:tgtEl>
                                      </p:cBhvr>
                                    </p:animEffect>
                                    <p:anim calcmode="lin" valueType="num">
                                      <p:cBhvr>
                                        <p:cTn id="63" dur="1000" fill="hold"/>
                                        <p:tgtEl>
                                          <p:spTgt spid="11"/>
                                        </p:tgtEl>
                                        <p:attrNameLst>
                                          <p:attrName>ppt_x</p:attrName>
                                        </p:attrNameLst>
                                      </p:cBhvr>
                                      <p:tavLst>
                                        <p:tav tm="0">
                                          <p:val>
                                            <p:strVal val="#ppt_x"/>
                                          </p:val>
                                        </p:tav>
                                        <p:tav tm="100000">
                                          <p:val>
                                            <p:strVal val="#ppt_x"/>
                                          </p:val>
                                        </p:tav>
                                      </p:tavLst>
                                    </p:anim>
                                    <p:anim calcmode="lin" valueType="num">
                                      <p:cBhvr>
                                        <p:cTn id="6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2" name="组合 21"/>
          <p:cNvGrpSpPr/>
          <p:nvPr/>
        </p:nvGrpSpPr>
        <p:grpSpPr>
          <a:xfrm>
            <a:off x="2377009" y="1834256"/>
            <a:ext cx="6996237" cy="3971008"/>
            <a:chOff x="1138238" y="995645"/>
            <a:chExt cx="8807450" cy="4999038"/>
          </a:xfrm>
        </p:grpSpPr>
        <p:sp>
          <p:nvSpPr>
            <p:cNvPr id="5" name="Freeform 6"/>
            <p:cNvSpPr/>
            <p:nvPr/>
          </p:nvSpPr>
          <p:spPr bwMode="auto">
            <a:xfrm>
              <a:off x="1138238" y="2667283"/>
              <a:ext cx="2065338" cy="1787525"/>
            </a:xfrm>
            <a:custGeom>
              <a:avLst/>
              <a:gdLst>
                <a:gd name="T0" fmla="*/ 2143 w 2858"/>
                <a:gd name="T1" fmla="*/ 0 h 2475"/>
                <a:gd name="T2" fmla="*/ 2501 w 2858"/>
                <a:gd name="T3" fmla="*/ 619 h 2475"/>
                <a:gd name="T4" fmla="*/ 2858 w 2858"/>
                <a:gd name="T5" fmla="*/ 1238 h 2475"/>
                <a:gd name="T6" fmla="*/ 2501 w 2858"/>
                <a:gd name="T7" fmla="*/ 1856 h 2475"/>
                <a:gd name="T8" fmla="*/ 2143 w 2858"/>
                <a:gd name="T9" fmla="*/ 2475 h 2475"/>
                <a:gd name="T10" fmla="*/ 1429 w 2858"/>
                <a:gd name="T11" fmla="*/ 2475 h 2475"/>
                <a:gd name="T12" fmla="*/ 714 w 2858"/>
                <a:gd name="T13" fmla="*/ 2475 h 2475"/>
                <a:gd name="T14" fmla="*/ 357 w 2858"/>
                <a:gd name="T15" fmla="*/ 1856 h 2475"/>
                <a:gd name="T16" fmla="*/ 0 w 2858"/>
                <a:gd name="T17" fmla="*/ 1238 h 2475"/>
                <a:gd name="T18" fmla="*/ 357 w 2858"/>
                <a:gd name="T19" fmla="*/ 619 h 2475"/>
                <a:gd name="T20" fmla="*/ 714 w 2858"/>
                <a:gd name="T21" fmla="*/ 0 h 2475"/>
                <a:gd name="T22" fmla="*/ 1429 w 2858"/>
                <a:gd name="T23" fmla="*/ 0 h 2475"/>
                <a:gd name="T24" fmla="*/ 2143 w 2858"/>
                <a:gd name="T25" fmla="*/ 0 h 2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58" h="2475">
                  <a:moveTo>
                    <a:pt x="2143" y="0"/>
                  </a:moveTo>
                  <a:lnTo>
                    <a:pt x="2501" y="619"/>
                  </a:lnTo>
                  <a:lnTo>
                    <a:pt x="2858" y="1238"/>
                  </a:lnTo>
                  <a:lnTo>
                    <a:pt x="2501" y="1856"/>
                  </a:lnTo>
                  <a:lnTo>
                    <a:pt x="2143" y="2475"/>
                  </a:lnTo>
                  <a:lnTo>
                    <a:pt x="1429" y="2475"/>
                  </a:lnTo>
                  <a:lnTo>
                    <a:pt x="714" y="2475"/>
                  </a:lnTo>
                  <a:lnTo>
                    <a:pt x="357" y="1856"/>
                  </a:lnTo>
                  <a:lnTo>
                    <a:pt x="0" y="1238"/>
                  </a:lnTo>
                  <a:lnTo>
                    <a:pt x="357" y="619"/>
                  </a:lnTo>
                  <a:lnTo>
                    <a:pt x="714" y="0"/>
                  </a:lnTo>
                  <a:lnTo>
                    <a:pt x="1429" y="0"/>
                  </a:lnTo>
                  <a:lnTo>
                    <a:pt x="2143" y="0"/>
                  </a:lnTo>
                  <a:close/>
                </a:path>
              </a:pathLst>
            </a:cu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6" name="Line 7"/>
            <p:cNvSpPr>
              <a:spLocks noChangeShapeType="1"/>
            </p:cNvSpPr>
            <p:nvPr/>
          </p:nvSpPr>
          <p:spPr bwMode="auto">
            <a:xfrm flipV="1">
              <a:off x="2690813" y="1833845"/>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7" name="Line 8"/>
            <p:cNvSpPr>
              <a:spLocks noChangeShapeType="1"/>
            </p:cNvSpPr>
            <p:nvPr/>
          </p:nvSpPr>
          <p:spPr bwMode="auto">
            <a:xfrm flipV="1">
              <a:off x="3201987" y="3564220"/>
              <a:ext cx="549275" cy="0"/>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12" name="Line 13"/>
            <p:cNvSpPr>
              <a:spLocks noChangeShapeType="1"/>
            </p:cNvSpPr>
            <p:nvPr/>
          </p:nvSpPr>
          <p:spPr bwMode="auto">
            <a:xfrm>
              <a:off x="2690813" y="4456395"/>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grpSp>
          <p:nvGrpSpPr>
            <p:cNvPr id="2" name="组合 1"/>
            <p:cNvGrpSpPr/>
            <p:nvPr/>
          </p:nvGrpSpPr>
          <p:grpSpPr>
            <a:xfrm>
              <a:off x="3751263" y="995645"/>
              <a:ext cx="6194425" cy="1500188"/>
              <a:chOff x="3751263" y="995645"/>
              <a:chExt cx="6194425" cy="1500188"/>
            </a:xfrm>
          </p:grpSpPr>
          <p:sp>
            <p:nvSpPr>
              <p:cNvPr id="8" name="Rectangle 9"/>
              <p:cNvSpPr>
                <a:spLocks noChangeArrowheads="1"/>
              </p:cNvSpPr>
              <p:nvPr/>
            </p:nvSpPr>
            <p:spPr bwMode="auto">
              <a:xfrm>
                <a:off x="3751263" y="1202020"/>
                <a:ext cx="6194425" cy="1293813"/>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sz="1200">
                  <a:solidFill>
                    <a:schemeClr val="bg1"/>
                  </a:solidFill>
                </a:endParaRPr>
              </a:p>
            </p:txBody>
          </p:sp>
          <p:sp>
            <p:nvSpPr>
              <p:cNvPr id="9" name="Rectangle 10"/>
              <p:cNvSpPr>
                <a:spLocks noChangeArrowheads="1"/>
              </p:cNvSpPr>
              <p:nvPr/>
            </p:nvSpPr>
            <p:spPr bwMode="auto">
              <a:xfrm>
                <a:off x="5057775" y="995645"/>
                <a:ext cx="3581400" cy="422275"/>
              </a:xfrm>
              <a:prstGeom prst="rect">
                <a:avLst/>
              </a:prstGeom>
              <a:solidFill>
                <a:srgbClr val="433D3C"/>
              </a:solidFill>
              <a:ln w="190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sz="1200"/>
              </a:p>
            </p:txBody>
          </p:sp>
          <p:sp>
            <p:nvSpPr>
              <p:cNvPr id="15" name="TextBox 16"/>
              <p:cNvSpPr txBox="1"/>
              <p:nvPr/>
            </p:nvSpPr>
            <p:spPr>
              <a:xfrm>
                <a:off x="5294452" y="995645"/>
                <a:ext cx="3108046" cy="426200"/>
              </a:xfrm>
              <a:prstGeom prst="rect">
                <a:avLst/>
              </a:prstGeom>
              <a:noFill/>
            </p:spPr>
            <p:txBody>
              <a:bodyPr wrap="square" rtlCol="0">
                <a:spAutoFit/>
              </a:bodyPr>
              <a:lstStyle/>
              <a:p>
                <a:pPr algn="ctr"/>
                <a:r>
                  <a:rPr lang="zh-CN" altLang="en-US" sz="1600" b="1" dirty="0">
                    <a:solidFill>
                      <a:schemeClr val="bg2"/>
                    </a:solidFill>
                    <a:latin typeface="+mn-ea"/>
                    <a:ea typeface="+mn-ea"/>
                  </a:rPr>
                  <a:t>项目概述一</a:t>
                </a:r>
                <a:endParaRPr lang="en-US" altLang="zh-CN" sz="1600" b="1" dirty="0">
                  <a:solidFill>
                    <a:schemeClr val="bg2"/>
                  </a:solidFill>
                  <a:latin typeface="+mn-ea"/>
                  <a:ea typeface="+mn-ea"/>
                </a:endParaRPr>
              </a:p>
            </p:txBody>
          </p:sp>
          <p:sp>
            <p:nvSpPr>
              <p:cNvPr id="16" name="TextBox 17"/>
              <p:cNvSpPr txBox="1"/>
              <p:nvPr/>
            </p:nvSpPr>
            <p:spPr>
              <a:xfrm>
                <a:off x="3938141" y="1527796"/>
                <a:ext cx="5760640" cy="276999"/>
              </a:xfrm>
              <a:prstGeom prst="rect">
                <a:avLst/>
              </a:prstGeom>
              <a:noFill/>
            </p:spPr>
            <p:txBody>
              <a:bodyPr wrap="square" rtlCol="0">
                <a:spAutoFit/>
              </a:bodyPr>
              <a:lstStyle/>
              <a:p>
                <a:r>
                  <a:rPr lang="zh-CN" altLang="en-US" sz="1200" dirty="0">
                    <a:solidFill>
                      <a:schemeClr val="bg1"/>
                    </a:solidFill>
                    <a:latin typeface="+mn-ea"/>
                    <a:ea typeface="+mn-ea"/>
                  </a:rPr>
                  <a:t>本课题具有较高的学术研究价值，可以某某某研究提供相应的理论基础。</a:t>
                </a:r>
              </a:p>
            </p:txBody>
          </p:sp>
        </p:grpSp>
        <p:grpSp>
          <p:nvGrpSpPr>
            <p:cNvPr id="3" name="组合 2"/>
            <p:cNvGrpSpPr/>
            <p:nvPr/>
          </p:nvGrpSpPr>
          <p:grpSpPr>
            <a:xfrm>
              <a:off x="3751263" y="2741895"/>
              <a:ext cx="6194425" cy="1500187"/>
              <a:chOff x="3751263" y="2741895"/>
              <a:chExt cx="6194425" cy="1500187"/>
            </a:xfrm>
          </p:grpSpPr>
          <p:sp>
            <p:nvSpPr>
              <p:cNvPr id="10" name="Rectangle 11"/>
              <p:cNvSpPr>
                <a:spLocks noChangeArrowheads="1"/>
              </p:cNvSpPr>
              <p:nvPr/>
            </p:nvSpPr>
            <p:spPr bwMode="auto">
              <a:xfrm>
                <a:off x="3751263" y="2949857"/>
                <a:ext cx="6194425" cy="1292225"/>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sz="1200">
                  <a:solidFill>
                    <a:schemeClr val="bg1"/>
                  </a:solidFill>
                </a:endParaRPr>
              </a:p>
            </p:txBody>
          </p:sp>
          <p:sp>
            <p:nvSpPr>
              <p:cNvPr id="11" name="Rectangle 12"/>
              <p:cNvSpPr>
                <a:spLocks noChangeArrowheads="1"/>
              </p:cNvSpPr>
              <p:nvPr/>
            </p:nvSpPr>
            <p:spPr bwMode="auto">
              <a:xfrm>
                <a:off x="5057775" y="2741895"/>
                <a:ext cx="3581400" cy="423863"/>
              </a:xfrm>
              <a:prstGeom prst="rect">
                <a:avLst/>
              </a:prstGeom>
              <a:solidFill>
                <a:srgbClr val="433D3C"/>
              </a:solidFill>
              <a:ln w="190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sz="1200"/>
              </a:p>
            </p:txBody>
          </p:sp>
          <p:sp>
            <p:nvSpPr>
              <p:cNvPr id="17" name="TextBox 18"/>
              <p:cNvSpPr txBox="1"/>
              <p:nvPr/>
            </p:nvSpPr>
            <p:spPr>
              <a:xfrm>
                <a:off x="5294452" y="2750677"/>
                <a:ext cx="3108046" cy="426200"/>
              </a:xfrm>
              <a:prstGeom prst="rect">
                <a:avLst/>
              </a:prstGeom>
              <a:noFill/>
            </p:spPr>
            <p:txBody>
              <a:bodyPr wrap="square" rtlCol="0">
                <a:spAutoFit/>
              </a:bodyPr>
              <a:lstStyle/>
              <a:p>
                <a:pPr algn="ctr"/>
                <a:r>
                  <a:rPr lang="zh-CN" altLang="en-US" sz="1600" b="1" dirty="0">
                    <a:solidFill>
                      <a:schemeClr val="bg2"/>
                    </a:solidFill>
                    <a:latin typeface="+mn-ea"/>
                    <a:ea typeface="+mn-ea"/>
                  </a:rPr>
                  <a:t>项目概述二</a:t>
                </a:r>
              </a:p>
            </p:txBody>
          </p:sp>
          <p:sp>
            <p:nvSpPr>
              <p:cNvPr id="18" name="TextBox 19"/>
              <p:cNvSpPr txBox="1"/>
              <p:nvPr/>
            </p:nvSpPr>
            <p:spPr>
              <a:xfrm>
                <a:off x="3938141" y="3261061"/>
                <a:ext cx="5760640" cy="276999"/>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sz="1200" dirty="0">
                    <a:solidFill>
                      <a:schemeClr val="bg1"/>
                    </a:solidFill>
                  </a:rPr>
                  <a:t>本课题能有效地提高工作效率，降低成本，经济效益比较明显。</a:t>
                </a:r>
              </a:p>
            </p:txBody>
          </p:sp>
        </p:grpSp>
        <p:grpSp>
          <p:nvGrpSpPr>
            <p:cNvPr id="4" name="组合 3"/>
            <p:cNvGrpSpPr/>
            <p:nvPr/>
          </p:nvGrpSpPr>
          <p:grpSpPr>
            <a:xfrm>
              <a:off x="3751263" y="4494495"/>
              <a:ext cx="6194425" cy="1500188"/>
              <a:chOff x="3751263" y="4494495"/>
              <a:chExt cx="6194425" cy="1500188"/>
            </a:xfrm>
          </p:grpSpPr>
          <p:sp>
            <p:nvSpPr>
              <p:cNvPr id="13" name="Rectangle 14"/>
              <p:cNvSpPr>
                <a:spLocks noChangeArrowheads="1"/>
              </p:cNvSpPr>
              <p:nvPr/>
            </p:nvSpPr>
            <p:spPr bwMode="auto">
              <a:xfrm>
                <a:off x="3751263" y="4700870"/>
                <a:ext cx="6194425" cy="1293813"/>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sz="1200">
                  <a:solidFill>
                    <a:schemeClr val="bg1"/>
                  </a:solidFill>
                </a:endParaRPr>
              </a:p>
            </p:txBody>
          </p:sp>
          <p:sp>
            <p:nvSpPr>
              <p:cNvPr id="14" name="Rectangle 15"/>
              <p:cNvSpPr>
                <a:spLocks noChangeArrowheads="1"/>
              </p:cNvSpPr>
              <p:nvPr/>
            </p:nvSpPr>
            <p:spPr bwMode="auto">
              <a:xfrm>
                <a:off x="5057775" y="4494495"/>
                <a:ext cx="3581400" cy="423863"/>
              </a:xfrm>
              <a:prstGeom prst="rect">
                <a:avLst/>
              </a:prstGeom>
              <a:solidFill>
                <a:srgbClr val="433D3C"/>
              </a:solidFill>
              <a:ln w="190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sz="1200"/>
              </a:p>
            </p:txBody>
          </p:sp>
          <p:sp>
            <p:nvSpPr>
              <p:cNvPr id="19" name="TextBox 20"/>
              <p:cNvSpPr txBox="1"/>
              <p:nvPr/>
            </p:nvSpPr>
            <p:spPr>
              <a:xfrm>
                <a:off x="5294452" y="4497591"/>
                <a:ext cx="3108046" cy="426200"/>
              </a:xfrm>
              <a:prstGeom prst="rect">
                <a:avLst/>
              </a:prstGeom>
              <a:noFill/>
            </p:spPr>
            <p:txBody>
              <a:bodyPr wrap="square" rtlCol="0">
                <a:spAutoFit/>
              </a:bodyPr>
              <a:lstStyle/>
              <a:p>
                <a:pPr algn="ctr"/>
                <a:r>
                  <a:rPr lang="zh-CN" altLang="en-US" sz="1600" b="1" dirty="0">
                    <a:solidFill>
                      <a:schemeClr val="bg2"/>
                    </a:solidFill>
                    <a:latin typeface="+mn-ea"/>
                    <a:ea typeface="+mn-ea"/>
                  </a:rPr>
                  <a:t>项目概述三</a:t>
                </a:r>
              </a:p>
            </p:txBody>
          </p:sp>
          <p:sp>
            <p:nvSpPr>
              <p:cNvPr id="20" name="TextBox 21"/>
              <p:cNvSpPr txBox="1"/>
              <p:nvPr/>
            </p:nvSpPr>
            <p:spPr>
              <a:xfrm>
                <a:off x="3938141" y="5007975"/>
                <a:ext cx="5760640" cy="461665"/>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sz="1200" dirty="0">
                    <a:solidFill>
                      <a:schemeClr val="bg1"/>
                    </a:solidFill>
                  </a:rPr>
                  <a:t>请在这里输入您的文字请在这里输入您的文字请在这里输入您的文字请在这里输入您的文字</a:t>
                </a:r>
              </a:p>
            </p:txBody>
          </p:sp>
        </p:grpSp>
        <p:sp>
          <p:nvSpPr>
            <p:cNvPr id="21" name="TextBox 22"/>
            <p:cNvSpPr txBox="1"/>
            <p:nvPr/>
          </p:nvSpPr>
          <p:spPr>
            <a:xfrm>
              <a:off x="1438197" y="2995804"/>
              <a:ext cx="1499007" cy="1201110"/>
            </a:xfrm>
            <a:prstGeom prst="rect">
              <a:avLst/>
            </a:prstGeom>
            <a:noFill/>
          </p:spPr>
          <p:txBody>
            <a:bodyPr wrap="square" rtlCol="0">
              <a:spAutoFit/>
            </a:bodyPr>
            <a:lstStyle/>
            <a:p>
              <a:pPr algn="ctr"/>
              <a:r>
                <a:rPr lang="zh-CN" altLang="en-US" sz="2800" b="1" dirty="0">
                  <a:solidFill>
                    <a:schemeClr val="bg2"/>
                  </a:solidFill>
                  <a:latin typeface="+mn-ea"/>
                  <a:ea typeface="+mn-ea"/>
                </a:rPr>
                <a:t>项目概述</a:t>
              </a:r>
              <a:endParaRPr lang="en-US" altLang="zh-CN" sz="2800" b="1" dirty="0">
                <a:solidFill>
                  <a:schemeClr val="bg2"/>
                </a:solidFill>
                <a:latin typeface="+mn-ea"/>
                <a:ea typeface="+mn-ea"/>
              </a:endParaRPr>
            </a:p>
          </p:txBody>
        </p:sp>
      </p:grpSp>
      <p:grpSp>
        <p:nvGrpSpPr>
          <p:cNvPr id="26" name="组合 25"/>
          <p:cNvGrpSpPr/>
          <p:nvPr/>
        </p:nvGrpSpPr>
        <p:grpSpPr>
          <a:xfrm>
            <a:off x="791350" y="858778"/>
            <a:ext cx="2067465" cy="553998"/>
            <a:chOff x="791350" y="858778"/>
            <a:chExt cx="2067465" cy="553998"/>
          </a:xfrm>
        </p:grpSpPr>
        <p:sp>
          <p:nvSpPr>
            <p:cNvPr id="28"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9" name="文本框 28"/>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 name="组合 1"/>
          <p:cNvGrpSpPr/>
          <p:nvPr/>
        </p:nvGrpSpPr>
        <p:grpSpPr>
          <a:xfrm>
            <a:off x="4459540" y="2187167"/>
            <a:ext cx="1440160" cy="1440160"/>
            <a:chOff x="4066364" y="1514966"/>
            <a:chExt cx="1757290" cy="1757290"/>
          </a:xfrm>
        </p:grpSpPr>
        <p:sp>
          <p:nvSpPr>
            <p:cNvPr id="28" name="泪滴形 27"/>
            <p:cNvSpPr/>
            <p:nvPr/>
          </p:nvSpPr>
          <p:spPr>
            <a:xfrm flipH="1">
              <a:off x="4066364" y="1514966"/>
              <a:ext cx="1757290" cy="1757290"/>
            </a:xfrm>
            <a:prstGeom prst="teardrop">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2" name="Oval 6"/>
            <p:cNvSpPr>
              <a:spLocks noChangeArrowheads="1"/>
            </p:cNvSpPr>
            <p:nvPr/>
          </p:nvSpPr>
          <p:spPr bwMode="auto">
            <a:xfrm>
              <a:off x="4536212" y="1954485"/>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sz="1600">
                <a:solidFill>
                  <a:schemeClr val="bg2"/>
                </a:solidFill>
              </a:endParaRPr>
            </a:p>
          </p:txBody>
        </p:sp>
        <p:sp>
          <p:nvSpPr>
            <p:cNvPr id="33" name="文本框 32"/>
            <p:cNvSpPr txBox="1"/>
            <p:nvPr/>
          </p:nvSpPr>
          <p:spPr>
            <a:xfrm>
              <a:off x="4613791" y="2037020"/>
              <a:ext cx="667385" cy="563326"/>
            </a:xfrm>
            <a:prstGeom prst="rect">
              <a:avLst/>
            </a:prstGeom>
            <a:noFill/>
          </p:spPr>
          <p:txBody>
            <a:bodyPr wrap="none" rtlCol="0">
              <a:spAutoFit/>
            </a:bodyPr>
            <a:lstStyle/>
            <a:p>
              <a:r>
                <a:rPr lang="en-US" altLang="zh-CN" sz="2400" dirty="0">
                  <a:solidFill>
                    <a:schemeClr val="bg1"/>
                  </a:solidFill>
                  <a:latin typeface="微软雅黑" panose="020B0503020204020204" pitchFamily="34" charset="-122"/>
                </a:rPr>
                <a:t>01</a:t>
              </a:r>
              <a:endParaRPr lang="zh-CN" altLang="en-US" sz="2400" dirty="0">
                <a:solidFill>
                  <a:schemeClr val="bg1"/>
                </a:solidFill>
                <a:latin typeface="微软雅黑" panose="020B0503020204020204" pitchFamily="34" charset="-122"/>
              </a:endParaRPr>
            </a:p>
          </p:txBody>
        </p:sp>
      </p:grpSp>
      <p:grpSp>
        <p:nvGrpSpPr>
          <p:cNvPr id="5" name="组合 4"/>
          <p:cNvGrpSpPr/>
          <p:nvPr/>
        </p:nvGrpSpPr>
        <p:grpSpPr>
          <a:xfrm>
            <a:off x="6135609" y="2187167"/>
            <a:ext cx="1440160" cy="1440160"/>
            <a:chOff x="6027167" y="1514966"/>
            <a:chExt cx="1757290" cy="1757290"/>
          </a:xfrm>
        </p:grpSpPr>
        <p:sp>
          <p:nvSpPr>
            <p:cNvPr id="27" name="泪滴形 26"/>
            <p:cNvSpPr/>
            <p:nvPr/>
          </p:nvSpPr>
          <p:spPr>
            <a:xfrm>
              <a:off x="6027167" y="1514966"/>
              <a:ext cx="1757290" cy="1757290"/>
            </a:xfrm>
            <a:prstGeom prst="teardrop">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4" name="Oval 6"/>
            <p:cNvSpPr>
              <a:spLocks noChangeArrowheads="1"/>
            </p:cNvSpPr>
            <p:nvPr/>
          </p:nvSpPr>
          <p:spPr bwMode="auto">
            <a:xfrm>
              <a:off x="6541475" y="1954485"/>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sz="1600">
                <a:solidFill>
                  <a:schemeClr val="bg2"/>
                </a:solidFill>
              </a:endParaRPr>
            </a:p>
          </p:txBody>
        </p:sp>
        <p:sp>
          <p:nvSpPr>
            <p:cNvPr id="35" name="文本框 34"/>
            <p:cNvSpPr txBox="1"/>
            <p:nvPr/>
          </p:nvSpPr>
          <p:spPr>
            <a:xfrm>
              <a:off x="6602838" y="2037020"/>
              <a:ext cx="667385" cy="563326"/>
            </a:xfrm>
            <a:prstGeom prst="rect">
              <a:avLst/>
            </a:prstGeom>
            <a:noFill/>
          </p:spPr>
          <p:txBody>
            <a:bodyPr wrap="none" rtlCol="0">
              <a:spAutoFit/>
            </a:bodyPr>
            <a:lstStyle/>
            <a:p>
              <a:r>
                <a:rPr lang="en-US" altLang="zh-CN" sz="2400" dirty="0">
                  <a:solidFill>
                    <a:schemeClr val="bg1"/>
                  </a:solidFill>
                  <a:latin typeface="微软雅黑" panose="020B0503020204020204" pitchFamily="34" charset="-122"/>
                </a:rPr>
                <a:t>02</a:t>
              </a:r>
              <a:endParaRPr lang="zh-CN" altLang="en-US" sz="2400" dirty="0">
                <a:solidFill>
                  <a:schemeClr val="bg1"/>
                </a:solidFill>
                <a:latin typeface="微软雅黑" panose="020B0503020204020204" pitchFamily="34" charset="-122"/>
              </a:endParaRPr>
            </a:p>
          </p:txBody>
        </p:sp>
      </p:grpSp>
      <p:grpSp>
        <p:nvGrpSpPr>
          <p:cNvPr id="3" name="组合 2"/>
          <p:cNvGrpSpPr/>
          <p:nvPr/>
        </p:nvGrpSpPr>
        <p:grpSpPr>
          <a:xfrm>
            <a:off x="4459540" y="3861048"/>
            <a:ext cx="1440160" cy="1440160"/>
            <a:chOff x="4066364" y="3439143"/>
            <a:chExt cx="1757290" cy="1757290"/>
          </a:xfrm>
        </p:grpSpPr>
        <p:sp>
          <p:nvSpPr>
            <p:cNvPr id="29" name="泪滴形 28"/>
            <p:cNvSpPr/>
            <p:nvPr/>
          </p:nvSpPr>
          <p:spPr>
            <a:xfrm flipH="1" flipV="1">
              <a:off x="4066364" y="3439143"/>
              <a:ext cx="1757290" cy="1757290"/>
            </a:xfrm>
            <a:prstGeom prst="teardrop">
              <a:avLst/>
            </a:prstGeom>
            <a:solidFill>
              <a:srgbClr val="C00000"/>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6" name="Oval 6"/>
            <p:cNvSpPr>
              <a:spLocks noChangeArrowheads="1"/>
            </p:cNvSpPr>
            <p:nvPr/>
          </p:nvSpPr>
          <p:spPr bwMode="auto">
            <a:xfrm>
              <a:off x="4536212" y="3927664"/>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sz="1600">
                <a:solidFill>
                  <a:schemeClr val="bg2"/>
                </a:solidFill>
              </a:endParaRPr>
            </a:p>
          </p:txBody>
        </p:sp>
        <p:sp>
          <p:nvSpPr>
            <p:cNvPr id="37" name="文本框 36"/>
            <p:cNvSpPr txBox="1"/>
            <p:nvPr/>
          </p:nvSpPr>
          <p:spPr>
            <a:xfrm>
              <a:off x="4600838" y="4010198"/>
              <a:ext cx="667385" cy="563326"/>
            </a:xfrm>
            <a:prstGeom prst="rect">
              <a:avLst/>
            </a:prstGeom>
            <a:noFill/>
          </p:spPr>
          <p:txBody>
            <a:bodyPr wrap="none" rtlCol="0">
              <a:spAutoFit/>
            </a:bodyPr>
            <a:lstStyle/>
            <a:p>
              <a:r>
                <a:rPr lang="en-US" altLang="zh-CN" sz="2400" dirty="0">
                  <a:solidFill>
                    <a:schemeClr val="bg1"/>
                  </a:solidFill>
                  <a:latin typeface="微软雅黑" panose="020B0503020204020204" pitchFamily="34" charset="-122"/>
                </a:rPr>
                <a:t>03</a:t>
              </a:r>
              <a:endParaRPr lang="zh-CN" altLang="en-US" sz="2400" dirty="0">
                <a:solidFill>
                  <a:schemeClr val="bg1"/>
                </a:solidFill>
                <a:latin typeface="微软雅黑" panose="020B0503020204020204" pitchFamily="34" charset="-122"/>
              </a:endParaRPr>
            </a:p>
          </p:txBody>
        </p:sp>
      </p:grpSp>
      <p:grpSp>
        <p:nvGrpSpPr>
          <p:cNvPr id="4" name="组合 3"/>
          <p:cNvGrpSpPr/>
          <p:nvPr/>
        </p:nvGrpSpPr>
        <p:grpSpPr>
          <a:xfrm>
            <a:off x="6135609" y="3861048"/>
            <a:ext cx="1440160" cy="1440160"/>
            <a:chOff x="6027167" y="3439143"/>
            <a:chExt cx="1757290" cy="1757290"/>
          </a:xfrm>
        </p:grpSpPr>
        <p:sp>
          <p:nvSpPr>
            <p:cNvPr id="30" name="泪滴形 29"/>
            <p:cNvSpPr/>
            <p:nvPr/>
          </p:nvSpPr>
          <p:spPr>
            <a:xfrm flipV="1">
              <a:off x="6027167" y="3439143"/>
              <a:ext cx="1757290" cy="1757290"/>
            </a:xfrm>
            <a:prstGeom prst="teardrop">
              <a:avLst/>
            </a:prstGeom>
            <a:solidFill>
              <a:srgbClr val="433D3C"/>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8" name="Oval 6"/>
            <p:cNvSpPr>
              <a:spLocks noChangeArrowheads="1"/>
            </p:cNvSpPr>
            <p:nvPr/>
          </p:nvSpPr>
          <p:spPr bwMode="auto">
            <a:xfrm>
              <a:off x="6541475" y="3927664"/>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sz="1600">
                <a:solidFill>
                  <a:schemeClr val="bg2"/>
                </a:solidFill>
              </a:endParaRPr>
            </a:p>
          </p:txBody>
        </p:sp>
        <p:sp>
          <p:nvSpPr>
            <p:cNvPr id="39" name="文本框 38"/>
            <p:cNvSpPr txBox="1"/>
            <p:nvPr/>
          </p:nvSpPr>
          <p:spPr>
            <a:xfrm>
              <a:off x="6593735" y="4010198"/>
              <a:ext cx="667385" cy="563326"/>
            </a:xfrm>
            <a:prstGeom prst="rect">
              <a:avLst/>
            </a:prstGeom>
            <a:noFill/>
          </p:spPr>
          <p:txBody>
            <a:bodyPr wrap="none" rtlCol="0">
              <a:spAutoFit/>
            </a:bodyPr>
            <a:lstStyle/>
            <a:p>
              <a:r>
                <a:rPr lang="en-US" altLang="zh-CN" sz="2400" dirty="0">
                  <a:solidFill>
                    <a:schemeClr val="bg1"/>
                  </a:solidFill>
                  <a:latin typeface="微软雅黑" panose="020B0503020204020204" pitchFamily="34" charset="-122"/>
                </a:rPr>
                <a:t>04</a:t>
              </a:r>
              <a:endParaRPr lang="zh-CN" altLang="en-US" sz="2400" dirty="0">
                <a:solidFill>
                  <a:schemeClr val="bg1"/>
                </a:solidFill>
                <a:latin typeface="微软雅黑" panose="020B0503020204020204" pitchFamily="34" charset="-122"/>
              </a:endParaRPr>
            </a:p>
          </p:txBody>
        </p:sp>
      </p:grpSp>
      <p:grpSp>
        <p:nvGrpSpPr>
          <p:cNvPr id="6" name="组合 5"/>
          <p:cNvGrpSpPr/>
          <p:nvPr/>
        </p:nvGrpSpPr>
        <p:grpSpPr>
          <a:xfrm>
            <a:off x="1357405" y="2211613"/>
            <a:ext cx="2744284" cy="777456"/>
            <a:chOff x="914599" y="1436454"/>
            <a:chExt cx="3000483" cy="777456"/>
          </a:xfrm>
        </p:grpSpPr>
        <p:sp>
          <p:nvSpPr>
            <p:cNvPr id="40" name="TextBox 52"/>
            <p:cNvSpPr txBox="1"/>
            <p:nvPr/>
          </p:nvSpPr>
          <p:spPr>
            <a:xfrm>
              <a:off x="2363429" y="1436454"/>
              <a:ext cx="1532486" cy="338554"/>
            </a:xfrm>
            <a:prstGeom prst="rect">
              <a:avLst/>
            </a:prstGeom>
            <a:noFill/>
          </p:spPr>
          <p:txBody>
            <a:bodyPr wrap="square">
              <a:spAutoFit/>
            </a:bodyPr>
            <a:lstStyle/>
            <a:p>
              <a:pPr algn="r">
                <a:buFont typeface="Arial" panose="020B0604020202020204" pitchFamily="34" charset="0"/>
                <a:buNone/>
                <a:defRPr/>
              </a:pPr>
              <a:r>
                <a:rPr lang="zh-CN" altLang="en-US" sz="1600" b="1" dirty="0">
                  <a:solidFill>
                    <a:schemeClr val="bg1"/>
                  </a:solidFill>
                  <a:latin typeface="微软雅黑" panose="020B0503020204020204" pitchFamily="34" charset="-122"/>
                  <a:ea typeface="微软雅黑" panose="020B0503020204020204" pitchFamily="34" charset="-122"/>
                </a:rPr>
                <a:t>网络项目一</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41" name="TextBox 53"/>
            <p:cNvSpPr txBox="1"/>
            <p:nvPr/>
          </p:nvSpPr>
          <p:spPr>
            <a:xfrm>
              <a:off x="914599" y="1752245"/>
              <a:ext cx="3000483" cy="461665"/>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r">
                <a:lnSpc>
                  <a:spcPct val="100000"/>
                </a:lnSpc>
              </a:pPr>
              <a:r>
                <a:rPr lang="zh-CN" altLang="en-US" sz="1200" dirty="0">
                  <a:solidFill>
                    <a:schemeClr val="bg1"/>
                  </a:solidFill>
                </a:rPr>
                <a:t>请在这里输入您的文字内容请在这里输入您的文字内容请在这里输入您的</a:t>
              </a:r>
            </a:p>
          </p:txBody>
        </p:sp>
      </p:grpSp>
      <p:grpSp>
        <p:nvGrpSpPr>
          <p:cNvPr id="8" name="组合 7"/>
          <p:cNvGrpSpPr/>
          <p:nvPr/>
        </p:nvGrpSpPr>
        <p:grpSpPr>
          <a:xfrm>
            <a:off x="7824067" y="2211613"/>
            <a:ext cx="3013581" cy="962122"/>
            <a:chOff x="7879058" y="1436454"/>
            <a:chExt cx="3013581" cy="962122"/>
          </a:xfrm>
        </p:grpSpPr>
        <p:sp>
          <p:nvSpPr>
            <p:cNvPr id="42" name="TextBox 52"/>
            <p:cNvSpPr txBox="1"/>
            <p:nvPr/>
          </p:nvSpPr>
          <p:spPr>
            <a:xfrm>
              <a:off x="7879058" y="1436454"/>
              <a:ext cx="1532485" cy="338554"/>
            </a:xfrm>
            <a:prstGeom prst="rect">
              <a:avLst/>
            </a:prstGeom>
            <a:noFill/>
          </p:spPr>
          <p:txBody>
            <a:bodyPr wrap="square">
              <a:spAutoFit/>
            </a:bodyPr>
            <a:lstStyle/>
            <a:p>
              <a:pPr>
                <a:defRPr/>
              </a:pPr>
              <a:r>
                <a:rPr lang="zh-CN" altLang="en-US" sz="1600" b="1" dirty="0">
                  <a:solidFill>
                    <a:schemeClr val="bg1"/>
                  </a:solidFill>
                  <a:latin typeface="微软雅黑" panose="020B0503020204020204" pitchFamily="34" charset="-122"/>
                  <a:ea typeface="微软雅黑" panose="020B0503020204020204" pitchFamily="34" charset="-122"/>
                </a:rPr>
                <a:t>网络项目二</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43" name="TextBox 53"/>
            <p:cNvSpPr txBox="1"/>
            <p:nvPr/>
          </p:nvSpPr>
          <p:spPr>
            <a:xfrm>
              <a:off x="7892156" y="1752245"/>
              <a:ext cx="3000483" cy="646331"/>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200" dirty="0">
                  <a:solidFill>
                    <a:schemeClr val="bg1"/>
                  </a:solidFill>
                </a:rPr>
                <a:t>请在这里输入您的文字内容请在这里输入您的文字内容请在这里输入您的文字内容请在这里输入您的文字</a:t>
              </a:r>
            </a:p>
          </p:txBody>
        </p:sp>
      </p:grpSp>
      <p:grpSp>
        <p:nvGrpSpPr>
          <p:cNvPr id="7" name="组合 6"/>
          <p:cNvGrpSpPr/>
          <p:nvPr/>
        </p:nvGrpSpPr>
        <p:grpSpPr>
          <a:xfrm>
            <a:off x="1357405" y="4188176"/>
            <a:ext cx="2744283" cy="962122"/>
            <a:chOff x="914599" y="4083401"/>
            <a:chExt cx="3000483" cy="962122"/>
          </a:xfrm>
        </p:grpSpPr>
        <p:sp>
          <p:nvSpPr>
            <p:cNvPr id="44" name="TextBox 52"/>
            <p:cNvSpPr txBox="1"/>
            <p:nvPr/>
          </p:nvSpPr>
          <p:spPr>
            <a:xfrm>
              <a:off x="2372388" y="4083401"/>
              <a:ext cx="1532484" cy="338554"/>
            </a:xfrm>
            <a:prstGeom prst="rect">
              <a:avLst/>
            </a:prstGeom>
            <a:noFill/>
          </p:spPr>
          <p:txBody>
            <a:bodyPr wrap="square">
              <a:spAutoFit/>
            </a:bodyPr>
            <a:lstStyle/>
            <a:p>
              <a:pPr algn="r">
                <a:defRPr/>
              </a:pPr>
              <a:r>
                <a:rPr lang="zh-CN" altLang="en-US" sz="1600" b="1" dirty="0">
                  <a:solidFill>
                    <a:schemeClr val="bg1"/>
                  </a:solidFill>
                  <a:latin typeface="微软雅黑" panose="020B0503020204020204" pitchFamily="34" charset="-122"/>
                  <a:ea typeface="微软雅黑" panose="020B0503020204020204" pitchFamily="34" charset="-122"/>
                </a:rPr>
                <a:t>网络项目三</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45" name="TextBox 53"/>
            <p:cNvSpPr txBox="1"/>
            <p:nvPr/>
          </p:nvSpPr>
          <p:spPr>
            <a:xfrm>
              <a:off x="914599" y="4399192"/>
              <a:ext cx="3000483" cy="646331"/>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r">
                <a:lnSpc>
                  <a:spcPct val="100000"/>
                </a:lnSpc>
              </a:pPr>
              <a:r>
                <a:rPr lang="zh-CN" altLang="en-US" sz="1200" dirty="0">
                  <a:solidFill>
                    <a:schemeClr val="bg1"/>
                  </a:solidFill>
                </a:rPr>
                <a:t>请在这里输入您的文字内容请在这里输入您的文字内容请在这里输入您的文字内容请在这里输入您的文字</a:t>
              </a:r>
            </a:p>
          </p:txBody>
        </p:sp>
      </p:grpSp>
      <p:grpSp>
        <p:nvGrpSpPr>
          <p:cNvPr id="9" name="组合 8"/>
          <p:cNvGrpSpPr/>
          <p:nvPr/>
        </p:nvGrpSpPr>
        <p:grpSpPr>
          <a:xfrm>
            <a:off x="7877857" y="4188176"/>
            <a:ext cx="3013583" cy="962122"/>
            <a:chOff x="7879058" y="4083401"/>
            <a:chExt cx="3013583" cy="962122"/>
          </a:xfrm>
        </p:grpSpPr>
        <p:sp>
          <p:nvSpPr>
            <p:cNvPr id="46" name="TextBox 52"/>
            <p:cNvSpPr txBox="1"/>
            <p:nvPr/>
          </p:nvSpPr>
          <p:spPr>
            <a:xfrm>
              <a:off x="7879058" y="4083401"/>
              <a:ext cx="1532485" cy="338554"/>
            </a:xfrm>
            <a:prstGeom prst="rect">
              <a:avLst/>
            </a:prstGeom>
            <a:noFill/>
          </p:spPr>
          <p:txBody>
            <a:bodyPr wrap="square">
              <a:spAutoFit/>
            </a:bodyPr>
            <a:lstStyle/>
            <a:p>
              <a:pPr>
                <a:defRPr/>
              </a:pPr>
              <a:r>
                <a:rPr lang="zh-CN" altLang="en-US" sz="1600" b="1" dirty="0">
                  <a:solidFill>
                    <a:schemeClr val="bg1"/>
                  </a:solidFill>
                  <a:latin typeface="微软雅黑" panose="020B0503020204020204" pitchFamily="34" charset="-122"/>
                  <a:ea typeface="微软雅黑" panose="020B0503020204020204" pitchFamily="34" charset="-122"/>
                </a:rPr>
                <a:t>网络项目四</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47" name="TextBox 53"/>
            <p:cNvSpPr txBox="1"/>
            <p:nvPr/>
          </p:nvSpPr>
          <p:spPr>
            <a:xfrm>
              <a:off x="7892158" y="4399192"/>
              <a:ext cx="3000483" cy="646331"/>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200" dirty="0">
                  <a:solidFill>
                    <a:schemeClr val="bg1"/>
                  </a:solidFill>
                </a:rPr>
                <a:t>请在这里输入您的文字内容请在这里输入您的文字内容请在这里输入您的文字内容请在这里输入您的文字</a:t>
              </a:r>
            </a:p>
          </p:txBody>
        </p:sp>
      </p:grpSp>
      <p:grpSp>
        <p:nvGrpSpPr>
          <p:cNvPr id="48" name="组合 47"/>
          <p:cNvGrpSpPr/>
          <p:nvPr/>
        </p:nvGrpSpPr>
        <p:grpSpPr>
          <a:xfrm>
            <a:off x="791350" y="858778"/>
            <a:ext cx="2067465" cy="553998"/>
            <a:chOff x="791350" y="858778"/>
            <a:chExt cx="2067465" cy="553998"/>
          </a:xfrm>
        </p:grpSpPr>
        <p:sp>
          <p:nvSpPr>
            <p:cNvPr id="49"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50" name="文本框 49"/>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par>
                                <p:cTn id="11" presetID="6"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par>
                          <p:cTn id="17" fill="hold">
                            <p:stCondLst>
                              <p:cond delay="2000"/>
                            </p:stCondLst>
                            <p:childTnLst>
                              <p:par>
                                <p:cTn id="18" presetID="42" presetClass="entr" presetSubtype="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4" name="矩形 43"/>
          <p:cNvSpPr/>
          <p:nvPr/>
        </p:nvSpPr>
        <p:spPr>
          <a:xfrm>
            <a:off x="2210743" y="4515820"/>
            <a:ext cx="2421248" cy="9233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ctr">
              <a:lnSpc>
                <a:spcPct val="150000"/>
              </a:lnSpc>
            </a:pPr>
            <a:r>
              <a:rPr lang="zh-CN" altLang="en-US" sz="1200" dirty="0">
                <a:solidFill>
                  <a:schemeClr val="bg1"/>
                </a:solidFill>
                <a:latin typeface="+mn-ea"/>
                <a:ea typeface="+mn-ea"/>
              </a:rPr>
              <a:t>在实际运作中，常常遇到某某问题且有愈发严重的态势，形势倒逼我们不得不进行重视该问题</a:t>
            </a:r>
          </a:p>
        </p:txBody>
      </p:sp>
      <p:grpSp>
        <p:nvGrpSpPr>
          <p:cNvPr id="4" name="组合 3"/>
          <p:cNvGrpSpPr/>
          <p:nvPr/>
        </p:nvGrpSpPr>
        <p:grpSpPr>
          <a:xfrm>
            <a:off x="2403086" y="2239374"/>
            <a:ext cx="7224481" cy="1970992"/>
            <a:chOff x="2403086" y="2239374"/>
            <a:chExt cx="7224481" cy="1970992"/>
          </a:xfrm>
        </p:grpSpPr>
        <p:grpSp>
          <p:nvGrpSpPr>
            <p:cNvPr id="25" name="组合 24"/>
            <p:cNvGrpSpPr/>
            <p:nvPr/>
          </p:nvGrpSpPr>
          <p:grpSpPr>
            <a:xfrm>
              <a:off x="2403086" y="2239375"/>
              <a:ext cx="1967897" cy="1970991"/>
              <a:chOff x="1393278" y="1580877"/>
              <a:chExt cx="2707454" cy="2711710"/>
            </a:xfrm>
          </p:grpSpPr>
          <p:sp>
            <p:nvSpPr>
              <p:cNvPr id="26" name="Oval 5"/>
              <p:cNvSpPr>
                <a:spLocks noChangeArrowheads="1"/>
              </p:cNvSpPr>
              <p:nvPr/>
            </p:nvSpPr>
            <p:spPr bwMode="auto">
              <a:xfrm>
                <a:off x="1393278" y="1580877"/>
                <a:ext cx="2707454" cy="2711710"/>
              </a:xfrm>
              <a:prstGeom prst="ellipse">
                <a:avLst/>
              </a:prstGeom>
              <a:solidFill>
                <a:srgbClr val="433D3C"/>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400"/>
              </a:p>
            </p:txBody>
          </p:sp>
          <p:sp>
            <p:nvSpPr>
              <p:cNvPr id="27" name="Oval 6"/>
              <p:cNvSpPr>
                <a:spLocks noChangeArrowheads="1"/>
              </p:cNvSpPr>
              <p:nvPr/>
            </p:nvSpPr>
            <p:spPr bwMode="auto">
              <a:xfrm>
                <a:off x="1474164" y="1661762"/>
                <a:ext cx="2545689" cy="2549944"/>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sz="1400"/>
              </a:p>
            </p:txBody>
          </p:sp>
        </p:grpSp>
        <p:grpSp>
          <p:nvGrpSpPr>
            <p:cNvPr id="28" name="组合 27"/>
            <p:cNvGrpSpPr/>
            <p:nvPr/>
          </p:nvGrpSpPr>
          <p:grpSpPr>
            <a:xfrm>
              <a:off x="5049234" y="2239374"/>
              <a:ext cx="1964804" cy="1970992"/>
              <a:chOff x="4605019" y="1580876"/>
              <a:chExt cx="2703198" cy="2711712"/>
            </a:xfrm>
          </p:grpSpPr>
          <p:sp>
            <p:nvSpPr>
              <p:cNvPr id="29" name="Oval 7"/>
              <p:cNvSpPr>
                <a:spLocks noChangeArrowheads="1"/>
              </p:cNvSpPr>
              <p:nvPr/>
            </p:nvSpPr>
            <p:spPr bwMode="auto">
              <a:xfrm>
                <a:off x="4605019" y="1580876"/>
                <a:ext cx="2703198" cy="2711712"/>
              </a:xfrm>
              <a:prstGeom prst="ellipse">
                <a:avLst/>
              </a:prstGeom>
              <a:solidFill>
                <a:srgbClr val="C00000"/>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400"/>
              </a:p>
            </p:txBody>
          </p:sp>
          <p:sp>
            <p:nvSpPr>
              <p:cNvPr id="30" name="Oval 8"/>
              <p:cNvSpPr>
                <a:spLocks noChangeArrowheads="1"/>
              </p:cNvSpPr>
              <p:nvPr/>
            </p:nvSpPr>
            <p:spPr bwMode="auto">
              <a:xfrm>
                <a:off x="4681644" y="1661761"/>
                <a:ext cx="2545688" cy="2549946"/>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sz="1400"/>
              </a:p>
            </p:txBody>
          </p:sp>
        </p:grpSp>
        <p:grpSp>
          <p:nvGrpSpPr>
            <p:cNvPr id="31" name="组合 30"/>
            <p:cNvGrpSpPr/>
            <p:nvPr/>
          </p:nvGrpSpPr>
          <p:grpSpPr>
            <a:xfrm>
              <a:off x="7662763" y="2239374"/>
              <a:ext cx="1964804" cy="1970992"/>
              <a:chOff x="7853261" y="1580876"/>
              <a:chExt cx="2703198" cy="2711712"/>
            </a:xfrm>
          </p:grpSpPr>
          <p:sp>
            <p:nvSpPr>
              <p:cNvPr id="32" name="Oval 9"/>
              <p:cNvSpPr>
                <a:spLocks noChangeArrowheads="1"/>
              </p:cNvSpPr>
              <p:nvPr/>
            </p:nvSpPr>
            <p:spPr bwMode="auto">
              <a:xfrm>
                <a:off x="7853261" y="1580876"/>
                <a:ext cx="2703198" cy="2711712"/>
              </a:xfrm>
              <a:prstGeom prst="ellipse">
                <a:avLst/>
              </a:prstGeom>
              <a:solidFill>
                <a:srgbClr val="433D3C"/>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400"/>
              </a:p>
            </p:txBody>
          </p:sp>
          <p:sp>
            <p:nvSpPr>
              <p:cNvPr id="33" name="Oval 10"/>
              <p:cNvSpPr>
                <a:spLocks noChangeArrowheads="1"/>
              </p:cNvSpPr>
              <p:nvPr/>
            </p:nvSpPr>
            <p:spPr bwMode="auto">
              <a:xfrm>
                <a:off x="7934146" y="1661761"/>
                <a:ext cx="2541432" cy="2549946"/>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sz="1400"/>
              </a:p>
            </p:txBody>
          </p:sp>
        </p:grpSp>
        <p:grpSp>
          <p:nvGrpSpPr>
            <p:cNvPr id="34" name="组合 33"/>
            <p:cNvGrpSpPr/>
            <p:nvPr/>
          </p:nvGrpSpPr>
          <p:grpSpPr>
            <a:xfrm>
              <a:off x="4154959" y="3184144"/>
              <a:ext cx="1130719" cy="105202"/>
              <a:chOff x="2929691" y="2127825"/>
              <a:chExt cx="900366" cy="126498"/>
            </a:xfrm>
          </p:grpSpPr>
          <p:sp>
            <p:nvSpPr>
              <p:cNvPr id="35" name="Oval 13"/>
              <p:cNvSpPr>
                <a:spLocks noChangeArrowheads="1"/>
              </p:cNvSpPr>
              <p:nvPr/>
            </p:nvSpPr>
            <p:spPr bwMode="auto">
              <a:xfrm>
                <a:off x="2929691"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sz="1400"/>
              </a:p>
            </p:txBody>
          </p:sp>
          <p:sp>
            <p:nvSpPr>
              <p:cNvPr id="36" name="Oval 14"/>
              <p:cNvSpPr>
                <a:spLocks noChangeArrowheads="1"/>
              </p:cNvSpPr>
              <p:nvPr/>
            </p:nvSpPr>
            <p:spPr bwMode="auto">
              <a:xfrm>
                <a:off x="3703559"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sz="1400"/>
              </a:p>
            </p:txBody>
          </p:sp>
          <p:sp>
            <p:nvSpPr>
              <p:cNvPr id="37" name="Freeform 15"/>
              <p:cNvSpPr/>
              <p:nvPr/>
            </p:nvSpPr>
            <p:spPr bwMode="auto">
              <a:xfrm>
                <a:off x="2974337" y="2165030"/>
                <a:ext cx="807354" cy="55809"/>
              </a:xfrm>
              <a:custGeom>
                <a:avLst/>
                <a:gdLst>
                  <a:gd name="T0" fmla="*/ 47 w 958"/>
                  <a:gd name="T1" fmla="*/ 0 h 66"/>
                  <a:gd name="T2" fmla="*/ 913 w 958"/>
                  <a:gd name="T3" fmla="*/ 0 h 66"/>
                  <a:gd name="T4" fmla="*/ 913 w 958"/>
                  <a:gd name="T5" fmla="*/ 66 h 66"/>
                  <a:gd name="T6" fmla="*/ 47 w 958"/>
                  <a:gd name="T7" fmla="*/ 66 h 66"/>
                  <a:gd name="T8" fmla="*/ 47 w 958"/>
                  <a:gd name="T9" fmla="*/ 0 h 66"/>
                </a:gdLst>
                <a:ahLst/>
                <a:cxnLst>
                  <a:cxn ang="0">
                    <a:pos x="T0" y="T1"/>
                  </a:cxn>
                  <a:cxn ang="0">
                    <a:pos x="T2" y="T3"/>
                  </a:cxn>
                  <a:cxn ang="0">
                    <a:pos x="T4" y="T5"/>
                  </a:cxn>
                  <a:cxn ang="0">
                    <a:pos x="T6" y="T7"/>
                  </a:cxn>
                  <a:cxn ang="0">
                    <a:pos x="T8" y="T9"/>
                  </a:cxn>
                </a:cxnLst>
                <a:rect l="0" t="0" r="r" b="b"/>
                <a:pathLst>
                  <a:path w="958" h="66">
                    <a:moveTo>
                      <a:pt x="47" y="0"/>
                    </a:moveTo>
                    <a:cubicBezTo>
                      <a:pt x="335" y="0"/>
                      <a:pt x="624" y="0"/>
                      <a:pt x="913" y="0"/>
                    </a:cubicBezTo>
                    <a:cubicBezTo>
                      <a:pt x="957" y="2"/>
                      <a:pt x="958" y="63"/>
                      <a:pt x="913" y="66"/>
                    </a:cubicBezTo>
                    <a:cubicBezTo>
                      <a:pt x="624" y="66"/>
                      <a:pt x="335" y="66"/>
                      <a:pt x="47" y="66"/>
                    </a:cubicBezTo>
                    <a:cubicBezTo>
                      <a:pt x="0" y="63"/>
                      <a:pt x="2" y="2"/>
                      <a:pt x="47" y="0"/>
                    </a:cubicBezTo>
                    <a:close/>
                  </a:path>
                </a:pathLst>
              </a:custGeom>
              <a:solidFill>
                <a:srgbClr val="C8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grpSp>
        <p:grpSp>
          <p:nvGrpSpPr>
            <p:cNvPr id="38" name="组合 37"/>
            <p:cNvGrpSpPr/>
            <p:nvPr/>
          </p:nvGrpSpPr>
          <p:grpSpPr>
            <a:xfrm>
              <a:off x="6768656" y="3184144"/>
              <a:ext cx="1130719" cy="105202"/>
              <a:chOff x="5627069" y="2127825"/>
              <a:chExt cx="900366" cy="126498"/>
            </a:xfrm>
          </p:grpSpPr>
          <p:sp>
            <p:nvSpPr>
              <p:cNvPr id="39" name="Oval 16"/>
              <p:cNvSpPr>
                <a:spLocks noChangeArrowheads="1"/>
              </p:cNvSpPr>
              <p:nvPr/>
            </p:nvSpPr>
            <p:spPr bwMode="auto">
              <a:xfrm>
                <a:off x="5627069"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sz="1400"/>
              </a:p>
            </p:txBody>
          </p:sp>
          <p:sp>
            <p:nvSpPr>
              <p:cNvPr id="40" name="Oval 17"/>
              <p:cNvSpPr>
                <a:spLocks noChangeArrowheads="1"/>
              </p:cNvSpPr>
              <p:nvPr/>
            </p:nvSpPr>
            <p:spPr bwMode="auto">
              <a:xfrm>
                <a:off x="6400937"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sz="1400"/>
              </a:p>
            </p:txBody>
          </p:sp>
          <p:sp>
            <p:nvSpPr>
              <p:cNvPr id="41" name="Freeform 18"/>
              <p:cNvSpPr/>
              <p:nvPr/>
            </p:nvSpPr>
            <p:spPr bwMode="auto">
              <a:xfrm>
                <a:off x="5671715" y="2165030"/>
                <a:ext cx="807354" cy="55809"/>
              </a:xfrm>
              <a:custGeom>
                <a:avLst/>
                <a:gdLst>
                  <a:gd name="T0" fmla="*/ 46 w 957"/>
                  <a:gd name="T1" fmla="*/ 0 h 66"/>
                  <a:gd name="T2" fmla="*/ 912 w 957"/>
                  <a:gd name="T3" fmla="*/ 0 h 66"/>
                  <a:gd name="T4" fmla="*/ 912 w 957"/>
                  <a:gd name="T5" fmla="*/ 66 h 66"/>
                  <a:gd name="T6" fmla="*/ 46 w 957"/>
                  <a:gd name="T7" fmla="*/ 66 h 66"/>
                  <a:gd name="T8" fmla="*/ 46 w 957"/>
                  <a:gd name="T9" fmla="*/ 0 h 66"/>
                </a:gdLst>
                <a:ahLst/>
                <a:cxnLst>
                  <a:cxn ang="0">
                    <a:pos x="T0" y="T1"/>
                  </a:cxn>
                  <a:cxn ang="0">
                    <a:pos x="T2" y="T3"/>
                  </a:cxn>
                  <a:cxn ang="0">
                    <a:pos x="T4" y="T5"/>
                  </a:cxn>
                  <a:cxn ang="0">
                    <a:pos x="T6" y="T7"/>
                  </a:cxn>
                  <a:cxn ang="0">
                    <a:pos x="T8" y="T9"/>
                  </a:cxn>
                </a:cxnLst>
                <a:rect l="0" t="0" r="r" b="b"/>
                <a:pathLst>
                  <a:path w="957" h="66">
                    <a:moveTo>
                      <a:pt x="46" y="0"/>
                    </a:moveTo>
                    <a:cubicBezTo>
                      <a:pt x="335" y="0"/>
                      <a:pt x="624" y="0"/>
                      <a:pt x="912" y="0"/>
                    </a:cubicBezTo>
                    <a:cubicBezTo>
                      <a:pt x="957" y="2"/>
                      <a:pt x="957" y="63"/>
                      <a:pt x="912" y="66"/>
                    </a:cubicBezTo>
                    <a:cubicBezTo>
                      <a:pt x="624" y="66"/>
                      <a:pt x="335" y="66"/>
                      <a:pt x="46" y="66"/>
                    </a:cubicBezTo>
                    <a:cubicBezTo>
                      <a:pt x="0" y="63"/>
                      <a:pt x="1" y="2"/>
                      <a:pt x="46" y="0"/>
                    </a:cubicBezTo>
                    <a:close/>
                  </a:path>
                </a:pathLst>
              </a:custGeom>
              <a:solidFill>
                <a:srgbClr val="C8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p>
            </p:txBody>
          </p:sp>
        </p:grpSp>
        <p:sp>
          <p:nvSpPr>
            <p:cNvPr id="46" name="矩形 45"/>
            <p:cNvSpPr/>
            <p:nvPr/>
          </p:nvSpPr>
          <p:spPr>
            <a:xfrm>
              <a:off x="2636197" y="3238758"/>
              <a:ext cx="1467068" cy="400110"/>
            </a:xfrm>
            <a:prstGeom prst="rect">
              <a:avLst/>
            </a:prstGeom>
          </p:spPr>
          <p:txBody>
            <a:bodyPr wrap="none">
              <a:spAutoFit/>
            </a:bodyPr>
            <a:lstStyle/>
            <a:p>
              <a:pPr algn="ctr"/>
              <a:r>
                <a:rPr lang="zh-CN" altLang="en-US" sz="2000" dirty="0">
                  <a:solidFill>
                    <a:schemeClr val="bg2"/>
                  </a:solidFill>
                  <a:latin typeface="微软雅黑" panose="020B0503020204020204" pitchFamily="34" charset="-122"/>
                  <a:ea typeface="微软雅黑" panose="020B0503020204020204" pitchFamily="34" charset="-122"/>
                </a:rPr>
                <a:t>重要项目一</a:t>
              </a:r>
            </a:p>
          </p:txBody>
        </p:sp>
        <p:sp>
          <p:nvSpPr>
            <p:cNvPr id="47" name="矩形 46"/>
            <p:cNvSpPr/>
            <p:nvPr/>
          </p:nvSpPr>
          <p:spPr>
            <a:xfrm>
              <a:off x="5300493" y="3239927"/>
              <a:ext cx="1467068" cy="400110"/>
            </a:xfrm>
            <a:prstGeom prst="rect">
              <a:avLst/>
            </a:prstGeom>
          </p:spPr>
          <p:txBody>
            <a:bodyPr wrap="none">
              <a:spAutoFit/>
            </a:bodyPr>
            <a:lstStyle/>
            <a:p>
              <a:r>
                <a:rPr lang="zh-CN" altLang="en-US" sz="2000" dirty="0">
                  <a:solidFill>
                    <a:schemeClr val="bg2"/>
                  </a:solidFill>
                  <a:latin typeface="微软雅黑" panose="020B0503020204020204" pitchFamily="34" charset="-122"/>
                  <a:ea typeface="微软雅黑" panose="020B0503020204020204" pitchFamily="34" charset="-122"/>
                </a:rPr>
                <a:t>重要项目二</a:t>
              </a:r>
            </a:p>
          </p:txBody>
        </p:sp>
        <p:sp>
          <p:nvSpPr>
            <p:cNvPr id="48" name="矩形 47"/>
            <p:cNvSpPr/>
            <p:nvPr/>
          </p:nvSpPr>
          <p:spPr>
            <a:xfrm>
              <a:off x="7964789" y="3252790"/>
              <a:ext cx="1467068" cy="400110"/>
            </a:xfrm>
            <a:prstGeom prst="rect">
              <a:avLst/>
            </a:prstGeom>
          </p:spPr>
          <p:txBody>
            <a:bodyPr wrap="none">
              <a:spAutoFit/>
            </a:bodyPr>
            <a:lstStyle/>
            <a:p>
              <a:r>
                <a:rPr lang="zh-CN" altLang="en-US" sz="2000" dirty="0">
                  <a:solidFill>
                    <a:schemeClr val="bg2"/>
                  </a:solidFill>
                  <a:latin typeface="微软雅黑" panose="020B0503020204020204" pitchFamily="34" charset="-122"/>
                  <a:ea typeface="微软雅黑" panose="020B0503020204020204" pitchFamily="34" charset="-122"/>
                </a:rPr>
                <a:t>重要项目三</a:t>
              </a:r>
            </a:p>
          </p:txBody>
        </p:sp>
        <p:sp>
          <p:nvSpPr>
            <p:cNvPr id="83" name="文本框 82"/>
            <p:cNvSpPr txBox="1"/>
            <p:nvPr/>
          </p:nvSpPr>
          <p:spPr>
            <a:xfrm>
              <a:off x="3049627" y="2757227"/>
              <a:ext cx="607108" cy="393185"/>
            </a:xfrm>
            <a:prstGeom prst="rect">
              <a:avLst/>
            </a:prstGeom>
            <a:noFill/>
          </p:spPr>
          <p:txBody>
            <a:bodyPr wrap="none" rtlCol="0">
              <a:spAutoFit/>
            </a:bodyPr>
            <a:lstStyle/>
            <a:p>
              <a:r>
                <a:rPr lang="en-US" altLang="zh-CN" sz="3200" dirty="0">
                  <a:solidFill>
                    <a:schemeClr val="bg2"/>
                  </a:solidFill>
                  <a:latin typeface="微软雅黑" panose="020B0503020204020204" pitchFamily="34" charset="-122"/>
                </a:rPr>
                <a:t>01</a:t>
              </a:r>
              <a:endParaRPr lang="zh-CN" altLang="en-US" sz="3200" dirty="0">
                <a:solidFill>
                  <a:schemeClr val="bg2"/>
                </a:solidFill>
                <a:latin typeface="微软雅黑" panose="020B0503020204020204" pitchFamily="34" charset="-122"/>
              </a:endParaRPr>
            </a:p>
          </p:txBody>
        </p:sp>
        <p:sp>
          <p:nvSpPr>
            <p:cNvPr id="84" name="文本框 83"/>
            <p:cNvSpPr txBox="1"/>
            <p:nvPr/>
          </p:nvSpPr>
          <p:spPr>
            <a:xfrm>
              <a:off x="5708091" y="2757227"/>
              <a:ext cx="607108" cy="393185"/>
            </a:xfrm>
            <a:prstGeom prst="rect">
              <a:avLst/>
            </a:prstGeom>
            <a:noFill/>
          </p:spPr>
          <p:txBody>
            <a:bodyPr wrap="none" rtlCol="0">
              <a:spAutoFit/>
            </a:bodyPr>
            <a:lstStyle/>
            <a:p>
              <a:r>
                <a:rPr lang="en-US" altLang="zh-CN" sz="3200" dirty="0">
                  <a:solidFill>
                    <a:schemeClr val="bg2"/>
                  </a:solidFill>
                  <a:latin typeface="微软雅黑" panose="020B0503020204020204" pitchFamily="34" charset="-122"/>
                </a:rPr>
                <a:t>02</a:t>
              </a:r>
              <a:endParaRPr lang="zh-CN" altLang="en-US" sz="3200" dirty="0">
                <a:solidFill>
                  <a:schemeClr val="bg2"/>
                </a:solidFill>
                <a:latin typeface="微软雅黑" panose="020B0503020204020204" pitchFamily="34" charset="-122"/>
              </a:endParaRPr>
            </a:p>
          </p:txBody>
        </p:sp>
        <p:sp>
          <p:nvSpPr>
            <p:cNvPr id="85" name="文本框 84"/>
            <p:cNvSpPr txBox="1"/>
            <p:nvPr/>
          </p:nvSpPr>
          <p:spPr>
            <a:xfrm>
              <a:off x="8372387" y="2757227"/>
              <a:ext cx="607108" cy="393185"/>
            </a:xfrm>
            <a:prstGeom prst="rect">
              <a:avLst/>
            </a:prstGeom>
            <a:noFill/>
          </p:spPr>
          <p:txBody>
            <a:bodyPr wrap="none" rtlCol="0">
              <a:spAutoFit/>
            </a:bodyPr>
            <a:lstStyle/>
            <a:p>
              <a:r>
                <a:rPr lang="en-US" altLang="zh-CN" sz="3200" dirty="0">
                  <a:solidFill>
                    <a:schemeClr val="bg2"/>
                  </a:solidFill>
                  <a:latin typeface="微软雅黑" panose="020B0503020204020204" pitchFamily="34" charset="-122"/>
                </a:rPr>
                <a:t>03</a:t>
              </a:r>
              <a:endParaRPr lang="zh-CN" altLang="en-US" sz="3200" dirty="0">
                <a:solidFill>
                  <a:schemeClr val="bg2"/>
                </a:solidFill>
                <a:latin typeface="微软雅黑" panose="020B0503020204020204" pitchFamily="34" charset="-122"/>
              </a:endParaRPr>
            </a:p>
          </p:txBody>
        </p:sp>
      </p:grpSp>
      <p:grpSp>
        <p:nvGrpSpPr>
          <p:cNvPr id="51" name="组合 50"/>
          <p:cNvGrpSpPr/>
          <p:nvPr/>
        </p:nvGrpSpPr>
        <p:grpSpPr>
          <a:xfrm>
            <a:off x="791350" y="858778"/>
            <a:ext cx="2067465" cy="553998"/>
            <a:chOff x="791350" y="858778"/>
            <a:chExt cx="2067465" cy="553998"/>
          </a:xfrm>
        </p:grpSpPr>
        <p:sp>
          <p:nvSpPr>
            <p:cNvPr id="52"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53" name="文本框 52"/>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
        <p:nvSpPr>
          <p:cNvPr id="54" name="矩形 53"/>
          <p:cNvSpPr/>
          <p:nvPr/>
        </p:nvSpPr>
        <p:spPr>
          <a:xfrm>
            <a:off x="4886845" y="4515820"/>
            <a:ext cx="2421248" cy="9233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ctr">
              <a:lnSpc>
                <a:spcPct val="150000"/>
              </a:lnSpc>
            </a:pPr>
            <a:r>
              <a:rPr lang="zh-CN" altLang="en-US" sz="1200" dirty="0">
                <a:solidFill>
                  <a:schemeClr val="bg1"/>
                </a:solidFill>
                <a:latin typeface="+mn-ea"/>
                <a:ea typeface="+mn-ea"/>
              </a:rPr>
              <a:t>在实际运作中，常常遇到某某问题且有愈发严重的态势，形势倒逼我们不得不进行重视该问题</a:t>
            </a:r>
          </a:p>
        </p:txBody>
      </p:sp>
      <p:sp>
        <p:nvSpPr>
          <p:cNvPr id="55" name="矩形 54"/>
          <p:cNvSpPr/>
          <p:nvPr/>
        </p:nvSpPr>
        <p:spPr>
          <a:xfrm>
            <a:off x="7566359" y="4521894"/>
            <a:ext cx="2421248" cy="9233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ctr">
              <a:lnSpc>
                <a:spcPct val="150000"/>
              </a:lnSpc>
            </a:pPr>
            <a:r>
              <a:rPr lang="zh-CN" altLang="en-US" sz="1200" dirty="0">
                <a:solidFill>
                  <a:schemeClr val="bg1"/>
                </a:solidFill>
                <a:latin typeface="+mn-ea"/>
                <a:ea typeface="+mn-ea"/>
              </a:rPr>
              <a:t>在实际运作中，常常遇到某某问题且有愈发严重的态势，形势倒逼我们不得不进行重视该问题</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1000"/>
                                        <p:tgtEl>
                                          <p:spTgt spid="44"/>
                                        </p:tgtEl>
                                      </p:cBhvr>
                                    </p:animEffect>
                                    <p:anim calcmode="lin" valueType="num">
                                      <p:cBhvr>
                                        <p:cTn id="13" dur="1000" fill="hold"/>
                                        <p:tgtEl>
                                          <p:spTgt spid="44"/>
                                        </p:tgtEl>
                                        <p:attrNameLst>
                                          <p:attrName>ppt_x</p:attrName>
                                        </p:attrNameLst>
                                      </p:cBhvr>
                                      <p:tavLst>
                                        <p:tav tm="0">
                                          <p:val>
                                            <p:strVal val="#ppt_x"/>
                                          </p:val>
                                        </p:tav>
                                        <p:tav tm="100000">
                                          <p:val>
                                            <p:strVal val="#ppt_x"/>
                                          </p:val>
                                        </p:tav>
                                      </p:tavLst>
                                    </p:anim>
                                    <p:anim calcmode="lin" valueType="num">
                                      <p:cBhvr>
                                        <p:cTn id="14" dur="1000" fill="hold"/>
                                        <p:tgtEl>
                                          <p:spTgt spid="4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1000"/>
                                        <p:tgtEl>
                                          <p:spTgt spid="54"/>
                                        </p:tgtEl>
                                      </p:cBhvr>
                                    </p:animEffect>
                                    <p:anim calcmode="lin" valueType="num">
                                      <p:cBhvr>
                                        <p:cTn id="19" dur="1000" fill="hold"/>
                                        <p:tgtEl>
                                          <p:spTgt spid="54"/>
                                        </p:tgtEl>
                                        <p:attrNameLst>
                                          <p:attrName>ppt_x</p:attrName>
                                        </p:attrNameLst>
                                      </p:cBhvr>
                                      <p:tavLst>
                                        <p:tav tm="0">
                                          <p:val>
                                            <p:strVal val="#ppt_x"/>
                                          </p:val>
                                        </p:tav>
                                        <p:tav tm="100000">
                                          <p:val>
                                            <p:strVal val="#ppt_x"/>
                                          </p:val>
                                        </p:tav>
                                      </p:tavLst>
                                    </p:anim>
                                    <p:anim calcmode="lin" valueType="num">
                                      <p:cBhvr>
                                        <p:cTn id="20" dur="1000" fill="hold"/>
                                        <p:tgtEl>
                                          <p:spTgt spid="54"/>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grpId="0" nodeType="after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fade">
                                      <p:cBhvr>
                                        <p:cTn id="24" dur="1000"/>
                                        <p:tgtEl>
                                          <p:spTgt spid="55"/>
                                        </p:tgtEl>
                                      </p:cBhvr>
                                    </p:animEffect>
                                    <p:anim calcmode="lin" valueType="num">
                                      <p:cBhvr>
                                        <p:cTn id="25" dur="1000" fill="hold"/>
                                        <p:tgtEl>
                                          <p:spTgt spid="55"/>
                                        </p:tgtEl>
                                        <p:attrNameLst>
                                          <p:attrName>ppt_x</p:attrName>
                                        </p:attrNameLst>
                                      </p:cBhvr>
                                      <p:tavLst>
                                        <p:tav tm="0">
                                          <p:val>
                                            <p:strVal val="#ppt_x"/>
                                          </p:val>
                                        </p:tav>
                                        <p:tav tm="100000">
                                          <p:val>
                                            <p:strVal val="#ppt_x"/>
                                          </p:val>
                                        </p:tav>
                                      </p:tavLst>
                                    </p:anim>
                                    <p:anim calcmode="lin" valueType="num">
                                      <p:cBhvr>
                                        <p:cTn id="26"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4" grpId="0"/>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文本框 14"/>
          <p:cNvSpPr txBox="1"/>
          <p:nvPr/>
        </p:nvSpPr>
        <p:spPr>
          <a:xfrm>
            <a:off x="8691463" y="7317432"/>
            <a:ext cx="646331" cy="369332"/>
          </a:xfrm>
          <a:prstGeom prst="rect">
            <a:avLst/>
          </a:prstGeom>
          <a:noFill/>
        </p:spPr>
        <p:txBody>
          <a:bodyPr wrap="none" rtlCol="0">
            <a:spAutoFit/>
          </a:bodyPr>
          <a:lstStyle/>
          <a:p>
            <a:r>
              <a:rPr lang="zh-CN" altLang="en-US" dirty="0"/>
              <a:t>延迟</a:t>
            </a:r>
          </a:p>
        </p:txBody>
      </p:sp>
      <p:pic>
        <p:nvPicPr>
          <p:cNvPr id="16" name="图片 15"/>
          <p:cNvPicPr>
            <a:picLocks noChangeAspect="1"/>
          </p:cNvPicPr>
          <p:nvPr/>
        </p:nvPicPr>
        <p:blipFill rotWithShape="1">
          <a:blip r:embed="rId3" cstate="screen">
            <a:grayscl/>
          </a:blip>
          <a:srcRect/>
          <a:stretch>
            <a:fillRect/>
          </a:stretch>
        </p:blipFill>
        <p:spPr>
          <a:xfrm>
            <a:off x="7077456" y="548640"/>
            <a:ext cx="4537065" cy="5773111"/>
          </a:xfrm>
          <a:custGeom>
            <a:avLst/>
            <a:gdLst>
              <a:gd name="connsiteX0" fmla="*/ 3396521 w 5401456"/>
              <a:gd name="connsiteY0" fmla="*/ 0 h 6872989"/>
              <a:gd name="connsiteX1" fmla="*/ 5401456 w 5401456"/>
              <a:gd name="connsiteY1" fmla="*/ 0 h 6872989"/>
              <a:gd name="connsiteX2" fmla="*/ 2169827 w 5401456"/>
              <a:gd name="connsiteY2" fmla="*/ 6872989 h 6872989"/>
              <a:gd name="connsiteX3" fmla="*/ 0 w 5401456"/>
              <a:gd name="connsiteY3" fmla="*/ 6872989 h 6872989"/>
            </a:gdLst>
            <a:ahLst/>
            <a:cxnLst>
              <a:cxn ang="0">
                <a:pos x="connsiteX0" y="connsiteY0"/>
              </a:cxn>
              <a:cxn ang="0">
                <a:pos x="connsiteX1" y="connsiteY1"/>
              </a:cxn>
              <a:cxn ang="0">
                <a:pos x="connsiteX2" y="connsiteY2"/>
              </a:cxn>
              <a:cxn ang="0">
                <a:pos x="connsiteX3" y="connsiteY3"/>
              </a:cxn>
            </a:cxnLst>
            <a:rect l="l" t="t" r="r" b="b"/>
            <a:pathLst>
              <a:path w="5401456" h="6872989">
                <a:moveTo>
                  <a:pt x="3396521" y="0"/>
                </a:moveTo>
                <a:lnTo>
                  <a:pt x="5401456" y="0"/>
                </a:lnTo>
                <a:lnTo>
                  <a:pt x="2169827" y="6872989"/>
                </a:lnTo>
                <a:lnTo>
                  <a:pt x="0" y="6872989"/>
                </a:lnTo>
                <a:close/>
              </a:path>
            </a:pathLst>
          </a:custGeom>
        </p:spPr>
      </p:pic>
      <p:sp>
        <p:nvSpPr>
          <p:cNvPr id="17" name="矩形 16"/>
          <p:cNvSpPr/>
          <p:nvPr/>
        </p:nvSpPr>
        <p:spPr>
          <a:xfrm rot="2700000">
            <a:off x="2740335" y="4071165"/>
            <a:ext cx="370728" cy="370728"/>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4" name="矩形 23"/>
          <p:cNvSpPr/>
          <p:nvPr/>
        </p:nvSpPr>
        <p:spPr>
          <a:xfrm rot="2700000">
            <a:off x="3411868" y="4027954"/>
            <a:ext cx="181545" cy="181545"/>
          </a:xfrm>
          <a:prstGeom prst="rect">
            <a:avLst/>
          </a:prstGeom>
          <a:solidFill>
            <a:srgbClr val="C00000">
              <a:alpha val="7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5" name="文本框 24"/>
          <p:cNvSpPr txBox="1"/>
          <p:nvPr/>
        </p:nvSpPr>
        <p:spPr>
          <a:xfrm>
            <a:off x="2775799" y="2809046"/>
            <a:ext cx="1963492" cy="1200329"/>
          </a:xfrm>
          <a:prstGeom prst="rect">
            <a:avLst/>
          </a:prstGeom>
          <a:noFill/>
        </p:spPr>
        <p:txBody>
          <a:bodyPr wrap="square" rtlCol="0">
            <a:spAutoFit/>
          </a:bodyPr>
          <a:lstStyle/>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PART</a:t>
            </a:r>
          </a:p>
          <a:p>
            <a:pPr algn="ctr" fontAlgn="auto">
              <a:spcBef>
                <a:spcPts val="0"/>
              </a:spcBef>
              <a:spcAft>
                <a:spcPts val="0"/>
              </a:spcAft>
              <a:buFontTx/>
              <a:buNone/>
            </a:pPr>
            <a:r>
              <a:rPr lang="en-US" altLang="zh-CN" sz="3600" b="1" dirty="0">
                <a:solidFill>
                  <a:srgbClr val="444444"/>
                </a:solidFill>
                <a:latin typeface="微软雅黑" panose="020B0503020204020204" pitchFamily="34" charset="-122"/>
                <a:ea typeface="微软雅黑" panose="020B0503020204020204" pitchFamily="34" charset="-122"/>
              </a:rPr>
              <a:t>02</a:t>
            </a:r>
            <a:endParaRPr lang="zh-CN" altLang="en-US" sz="3600" b="1" dirty="0">
              <a:solidFill>
                <a:srgbClr val="444444"/>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4769794" y="2827294"/>
            <a:ext cx="2646878" cy="584775"/>
          </a:xfrm>
          <a:prstGeom prst="rect">
            <a:avLst/>
          </a:prstGeom>
          <a:noFill/>
        </p:spPr>
        <p:txBody>
          <a:bodyPr wrap="none" rtlCol="0">
            <a:spAutoFit/>
          </a:bodyPr>
          <a:lstStyle/>
          <a:p>
            <a:pPr fontAlgn="auto">
              <a:spcBef>
                <a:spcPts val="0"/>
              </a:spcBef>
              <a:spcAft>
                <a:spcPts val="0"/>
              </a:spcAft>
              <a:buFontTx/>
              <a:buNone/>
            </a:pPr>
            <a:r>
              <a:rPr lang="zh-CN" altLang="en-US" sz="3200"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工作完成情况</a:t>
            </a:r>
          </a:p>
        </p:txBody>
      </p:sp>
      <p:grpSp>
        <p:nvGrpSpPr>
          <p:cNvPr id="27" name="组合 26"/>
          <p:cNvGrpSpPr/>
          <p:nvPr/>
        </p:nvGrpSpPr>
        <p:grpSpPr>
          <a:xfrm>
            <a:off x="555172" y="2563318"/>
            <a:ext cx="5906926" cy="109452"/>
            <a:chOff x="538843" y="2563318"/>
            <a:chExt cx="5906926" cy="109452"/>
          </a:xfrm>
        </p:grpSpPr>
        <p:cxnSp>
          <p:nvCxnSpPr>
            <p:cNvPr id="28" name="直接连接符 27"/>
            <p:cNvCxnSpPr/>
            <p:nvPr/>
          </p:nvCxnSpPr>
          <p:spPr>
            <a:xfrm>
              <a:off x="538843" y="2672770"/>
              <a:ext cx="5891936" cy="0"/>
            </a:xfrm>
            <a:prstGeom prst="line">
              <a:avLst/>
            </a:prstGeom>
            <a:noFill/>
            <a:ln w="38100" cap="flat" cmpd="sng" algn="ctr">
              <a:solidFill>
                <a:sysClr val="window" lastClr="FFFFFF">
                  <a:lumMod val="75000"/>
                </a:sysClr>
              </a:solidFill>
              <a:prstDash val="solid"/>
              <a:miter lim="800000"/>
            </a:ln>
            <a:effectLst/>
          </p:spPr>
        </p:cxnSp>
        <p:sp>
          <p:nvSpPr>
            <p:cNvPr id="29" name="矩形 28"/>
            <p:cNvSpPr/>
            <p:nvPr/>
          </p:nvSpPr>
          <p:spPr>
            <a:xfrm>
              <a:off x="5156615" y="2563318"/>
              <a:ext cx="1289154" cy="109452"/>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30" name="组合 29"/>
          <p:cNvGrpSpPr/>
          <p:nvPr/>
        </p:nvGrpSpPr>
        <p:grpSpPr>
          <a:xfrm>
            <a:off x="4863806" y="3588460"/>
            <a:ext cx="1283107" cy="1512389"/>
            <a:chOff x="6295756" y="3113567"/>
            <a:chExt cx="2677254" cy="1512389"/>
          </a:xfrm>
        </p:grpSpPr>
        <p:sp>
          <p:nvSpPr>
            <p:cNvPr id="31" name="文本框 9"/>
            <p:cNvSpPr txBox="1"/>
            <p:nvPr/>
          </p:nvSpPr>
          <p:spPr>
            <a:xfrm>
              <a:off x="6295757" y="311356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2" name="文本框 9"/>
            <p:cNvSpPr txBox="1"/>
            <p:nvPr/>
          </p:nvSpPr>
          <p:spPr>
            <a:xfrm>
              <a:off x="6295756" y="354748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7" name="文本框 36"/>
            <p:cNvSpPr txBox="1"/>
            <p:nvPr/>
          </p:nvSpPr>
          <p:spPr>
            <a:xfrm>
              <a:off x="6295757" y="3982007"/>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38" name="文本框 9"/>
            <p:cNvSpPr txBox="1"/>
            <p:nvPr/>
          </p:nvSpPr>
          <p:spPr>
            <a:xfrm>
              <a:off x="6295756" y="4410512"/>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grpSp>
        <p:nvGrpSpPr>
          <p:cNvPr id="39" name="组合 38"/>
          <p:cNvGrpSpPr/>
          <p:nvPr/>
        </p:nvGrpSpPr>
        <p:grpSpPr>
          <a:xfrm>
            <a:off x="5978097" y="3579491"/>
            <a:ext cx="1578105" cy="1078469"/>
            <a:chOff x="8566712" y="3117911"/>
            <a:chExt cx="2677254" cy="1078469"/>
          </a:xfrm>
        </p:grpSpPr>
        <p:sp>
          <p:nvSpPr>
            <p:cNvPr id="40" name="文本框 9"/>
            <p:cNvSpPr txBox="1"/>
            <p:nvPr/>
          </p:nvSpPr>
          <p:spPr>
            <a:xfrm>
              <a:off x="8566712" y="311791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41" name="文本框 9"/>
            <p:cNvSpPr txBox="1"/>
            <p:nvPr/>
          </p:nvSpPr>
          <p:spPr>
            <a:xfrm>
              <a:off x="8566713" y="3552431"/>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sp>
          <p:nvSpPr>
            <p:cNvPr id="42" name="文本框 9"/>
            <p:cNvSpPr txBox="1"/>
            <p:nvPr/>
          </p:nvSpPr>
          <p:spPr>
            <a:xfrm>
              <a:off x="8566712" y="3980936"/>
              <a:ext cx="2677253" cy="215444"/>
            </a:xfrm>
            <a:prstGeom prst="rect">
              <a:avLst/>
            </a:prstGeom>
            <a:noFill/>
          </p:spPr>
          <p:txBody>
            <a:bodyPr wrap="square" lIns="0" tIns="0" rIns="0" bIns="0" rtlCol="0">
              <a:spAutoFit/>
            </a:bodyPr>
            <a:lstStyle/>
            <a:p>
              <a:pPr marL="228600" lvl="1" indent="-228600" fontAlgn="auto">
                <a:spcBef>
                  <a:spcPts val="0"/>
                </a:spcBef>
                <a:spcAft>
                  <a:spcPts val="0"/>
                </a:spcAft>
                <a:buSzPct val="70000"/>
                <a:buFont typeface="Wingdings" panose="05000000000000000000" pitchFamily="2" charset="2"/>
                <a:buChar char="l"/>
              </a:pPr>
              <a:r>
                <a:rPr lang="zh-CN" altLang="en-US" sz="1400" dirty="0">
                  <a:solidFill>
                    <a:prstClr val="black">
                      <a:lumMod val="65000"/>
                      <a:lumOff val="35000"/>
                    </a:prstClr>
                  </a:solidFill>
                  <a:latin typeface="微软雅黑" panose="020B0503020204020204" pitchFamily="34" charset="-122"/>
                  <a:ea typeface="微软雅黑" panose="020B0503020204020204" pitchFamily="34" charset="-122"/>
                </a:rPr>
                <a:t>添加标题</a:t>
              </a:r>
            </a:p>
          </p:txBody>
        </p:sp>
      </p:gr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randombar(horizontal)">
                                      <p:cBhvr>
                                        <p:cTn id="15" dur="500"/>
                                        <p:tgtEl>
                                          <p:spTgt spid="17"/>
                                        </p:tgtEl>
                                      </p:cBhvr>
                                    </p:animEffect>
                                  </p:childTnLst>
                                </p:cTn>
                              </p:par>
                              <p:par>
                                <p:cTn id="16" presetID="14" presetClass="entr" presetSubtype="10" fill="hold" grpId="0" nodeType="withEffect">
                                  <p:stCondLst>
                                    <p:cond delay="500"/>
                                  </p:stCondLst>
                                  <p:childTnLst>
                                    <p:set>
                                      <p:cBhvr>
                                        <p:cTn id="17" dur="1" fill="hold">
                                          <p:stCondLst>
                                            <p:cond delay="0"/>
                                          </p:stCondLst>
                                        </p:cTn>
                                        <p:tgtEl>
                                          <p:spTgt spid="24"/>
                                        </p:tgtEl>
                                        <p:attrNameLst>
                                          <p:attrName>style.visibility</p:attrName>
                                        </p:attrNameLst>
                                      </p:cBhvr>
                                      <p:to>
                                        <p:strVal val="visible"/>
                                      </p:to>
                                    </p:set>
                                    <p:animEffect transition="in" filter="randombar(horizontal)">
                                      <p:cBhvr>
                                        <p:cTn id="18" dur="500"/>
                                        <p:tgtEl>
                                          <p:spTgt spid="24"/>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par>
                          <p:cTn id="23" fill="hold">
                            <p:stCondLst>
                              <p:cond delay="2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26"/>
                                        </p:tgtEl>
                                        <p:attrNameLst>
                                          <p:attrName>ppt_y</p:attrName>
                                        </p:attrNameLst>
                                      </p:cBhvr>
                                      <p:tavLst>
                                        <p:tav tm="0">
                                          <p:val>
                                            <p:strVal val="#ppt_y"/>
                                          </p:val>
                                        </p:tav>
                                        <p:tav tm="100000">
                                          <p:val>
                                            <p:strVal val="#ppt_y"/>
                                          </p:val>
                                        </p:tav>
                                      </p:tavLst>
                                    </p:anim>
                                    <p:anim calcmode="lin" valueType="num">
                                      <p:cBhvr>
                                        <p:cTn id="28"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26"/>
                                        </p:tgtEl>
                                      </p:cBhvr>
                                    </p:animEffect>
                                  </p:childTnLst>
                                </p:cTn>
                              </p:par>
                              <p:par>
                                <p:cTn id="31" presetID="22" presetClass="entr" presetSubtype="1" fill="hold" nodeType="withEffect">
                                  <p:stCondLst>
                                    <p:cond delay="1250"/>
                                  </p:stCondLst>
                                  <p:childTnLst>
                                    <p:set>
                                      <p:cBhvr>
                                        <p:cTn id="32" dur="1" fill="hold">
                                          <p:stCondLst>
                                            <p:cond delay="0"/>
                                          </p:stCondLst>
                                        </p:cTn>
                                        <p:tgtEl>
                                          <p:spTgt spid="30"/>
                                        </p:tgtEl>
                                        <p:attrNameLst>
                                          <p:attrName>style.visibility</p:attrName>
                                        </p:attrNameLst>
                                      </p:cBhvr>
                                      <p:to>
                                        <p:strVal val="visible"/>
                                      </p:to>
                                    </p:set>
                                    <p:animEffect transition="in" filter="wipe(up)">
                                      <p:cBhvr>
                                        <p:cTn id="33" dur="1000"/>
                                        <p:tgtEl>
                                          <p:spTgt spid="30"/>
                                        </p:tgtEl>
                                      </p:cBhvr>
                                    </p:animEffect>
                                  </p:childTnLst>
                                </p:cTn>
                              </p:par>
                              <p:par>
                                <p:cTn id="34" presetID="22" presetClass="entr" presetSubtype="1" fill="hold" nodeType="withEffect">
                                  <p:stCondLst>
                                    <p:cond delay="2250"/>
                                  </p:stCondLst>
                                  <p:childTnLst>
                                    <p:set>
                                      <p:cBhvr>
                                        <p:cTn id="35" dur="1" fill="hold">
                                          <p:stCondLst>
                                            <p:cond delay="0"/>
                                          </p:stCondLst>
                                        </p:cTn>
                                        <p:tgtEl>
                                          <p:spTgt spid="39"/>
                                        </p:tgtEl>
                                        <p:attrNameLst>
                                          <p:attrName>style.visibility</p:attrName>
                                        </p:attrNameLst>
                                      </p:cBhvr>
                                      <p:to>
                                        <p:strVal val="visible"/>
                                      </p:to>
                                    </p:set>
                                    <p:animEffect transition="in" filter="wipe(up)">
                                      <p:cBhvr>
                                        <p:cTn id="36" dur="1000"/>
                                        <p:tgtEl>
                                          <p:spTgt spid="39"/>
                                        </p:tgtEl>
                                      </p:cBhvr>
                                    </p:animEffect>
                                  </p:childTnLst>
                                </p:cTn>
                              </p:par>
                              <p:par>
                                <p:cTn id="37" presetID="10" presetClass="entr" presetSubtype="0" fill="hold" grpId="0" nodeType="withEffect">
                                  <p:stCondLst>
                                    <p:cond delay="225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24" grpId="0" animBg="1"/>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 name="组合 2"/>
          <p:cNvGrpSpPr/>
          <p:nvPr/>
        </p:nvGrpSpPr>
        <p:grpSpPr>
          <a:xfrm>
            <a:off x="968595" y="3442220"/>
            <a:ext cx="2593262" cy="950111"/>
            <a:chOff x="769789" y="3442220"/>
            <a:chExt cx="2593262" cy="950111"/>
          </a:xfrm>
        </p:grpSpPr>
        <p:sp>
          <p:nvSpPr>
            <p:cNvPr id="12" name="矩形 11"/>
            <p:cNvSpPr/>
            <p:nvPr/>
          </p:nvSpPr>
          <p:spPr>
            <a:xfrm>
              <a:off x="1561877" y="3442220"/>
              <a:ext cx="1801173" cy="338554"/>
            </a:xfrm>
            <a:prstGeom prst="rect">
              <a:avLst/>
            </a:prstGeom>
          </p:spPr>
          <p:txBody>
            <a:bodyPr wrap="square">
              <a:spAutoFit/>
            </a:bodyPr>
            <a:lstStyle/>
            <a:p>
              <a:pPr algn="r"/>
              <a:r>
                <a:rPr lang="zh-CN" altLang="en-US" sz="1600" b="1" dirty="0">
                  <a:solidFill>
                    <a:schemeClr val="bg1"/>
                  </a:solidFill>
                  <a:ea typeface="微软雅黑" panose="020B0503020204020204" pitchFamily="34" charset="-122"/>
                </a:rPr>
                <a:t>工作完成亮点一</a:t>
              </a:r>
            </a:p>
          </p:txBody>
        </p:sp>
        <p:sp>
          <p:nvSpPr>
            <p:cNvPr id="16" name="矩形 25"/>
            <p:cNvSpPr>
              <a:spLocks noChangeArrowheads="1"/>
            </p:cNvSpPr>
            <p:nvPr/>
          </p:nvSpPr>
          <p:spPr bwMode="auto">
            <a:xfrm>
              <a:off x="769789" y="3746000"/>
              <a:ext cx="2593262" cy="64633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200" dirty="0">
                  <a:solidFill>
                    <a:schemeClr val="bg1"/>
                  </a:solidFill>
                  <a:latin typeface="+mj-ea"/>
                  <a:ea typeface="+mj-ea"/>
                </a:rPr>
                <a:t>与主题相匹配的画面和现场装饰效果，精心打造欢娱晚宴氛围，</a:t>
              </a:r>
              <a:r>
                <a:rPr lang="zh-CN" altLang="en-US" sz="1200" dirty="0">
                  <a:solidFill>
                    <a:schemeClr val="bg1"/>
                  </a:solidFill>
                  <a:latin typeface="+mj-ea"/>
                  <a:ea typeface="+mj-ea"/>
                  <a:sym typeface="Arial" panose="020B0604020202020204" pitchFamily="34" charset="0"/>
                </a:rPr>
                <a:t>使所有员工感受到企业的关怀和温暖</a:t>
              </a:r>
              <a:endParaRPr lang="zh-CN" altLang="en-US" sz="1200" dirty="0">
                <a:solidFill>
                  <a:schemeClr val="bg1"/>
                </a:solidFill>
                <a:latin typeface="+mj-ea"/>
                <a:ea typeface="+mj-ea"/>
              </a:endParaRPr>
            </a:p>
          </p:txBody>
        </p:sp>
      </p:grpSp>
      <p:grpSp>
        <p:nvGrpSpPr>
          <p:cNvPr id="2" name="组合 1"/>
          <p:cNvGrpSpPr/>
          <p:nvPr/>
        </p:nvGrpSpPr>
        <p:grpSpPr>
          <a:xfrm>
            <a:off x="1256627" y="2055288"/>
            <a:ext cx="3101301" cy="769233"/>
            <a:chOff x="1057821" y="1420109"/>
            <a:chExt cx="3101301" cy="769233"/>
          </a:xfrm>
        </p:grpSpPr>
        <p:sp>
          <p:nvSpPr>
            <p:cNvPr id="13" name="矩形 12"/>
            <p:cNvSpPr/>
            <p:nvPr/>
          </p:nvSpPr>
          <p:spPr>
            <a:xfrm>
              <a:off x="2443986" y="1420109"/>
              <a:ext cx="1709920" cy="338554"/>
            </a:xfrm>
            <a:prstGeom prst="rect">
              <a:avLst/>
            </a:prstGeom>
          </p:spPr>
          <p:txBody>
            <a:bodyPr wrap="square">
              <a:spAutoFit/>
            </a:bodyPr>
            <a:lstStyle/>
            <a:p>
              <a:pPr algn="r"/>
              <a:r>
                <a:rPr lang="zh-CN" altLang="en-US" sz="1600" b="1" dirty="0">
                  <a:solidFill>
                    <a:schemeClr val="bg1"/>
                  </a:solidFill>
                  <a:ea typeface="微软雅黑" panose="020B0503020204020204" pitchFamily="34" charset="-122"/>
                </a:rPr>
                <a:t>工作完成亮点二</a:t>
              </a:r>
            </a:p>
          </p:txBody>
        </p:sp>
        <p:sp>
          <p:nvSpPr>
            <p:cNvPr id="17" name="矩形 25"/>
            <p:cNvSpPr>
              <a:spLocks noChangeArrowheads="1"/>
            </p:cNvSpPr>
            <p:nvPr/>
          </p:nvSpPr>
          <p:spPr bwMode="auto">
            <a:xfrm>
              <a:off x="1057821" y="1727677"/>
              <a:ext cx="3101301" cy="4616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1200" dirty="0">
                  <a:solidFill>
                    <a:schemeClr val="bg1"/>
                  </a:solidFill>
                  <a:latin typeface="+mj-ea"/>
                  <a:ea typeface="+mj-ea"/>
                </a:rPr>
                <a:t>立意高远，体</a:t>
              </a:r>
              <a:r>
                <a:rPr lang="zh-CN" altLang="en-US" sz="1200" dirty="0">
                  <a:solidFill>
                    <a:schemeClr val="bg1"/>
                  </a:solidFill>
                  <a:latin typeface="+mj-ea"/>
                  <a:ea typeface="+mj-ea"/>
                  <a:sym typeface="Arial" panose="020B0604020202020204" pitchFamily="34" charset="0"/>
                </a:rPr>
                <a:t>现公司的</a:t>
              </a:r>
              <a:r>
                <a:rPr lang="zh-CN" altLang="en-US" sz="1200" dirty="0">
                  <a:solidFill>
                    <a:schemeClr val="bg1"/>
                  </a:solidFill>
                  <a:latin typeface="+mj-ea"/>
                  <a:ea typeface="+mj-ea"/>
                </a:rPr>
                <a:t>精神风貌，树立鲜明的品牌形象，赢得内部的团结力和凝聚力</a:t>
              </a:r>
            </a:p>
          </p:txBody>
        </p:sp>
      </p:grpSp>
      <p:grpSp>
        <p:nvGrpSpPr>
          <p:cNvPr id="4" name="组合 3"/>
          <p:cNvGrpSpPr/>
          <p:nvPr/>
        </p:nvGrpSpPr>
        <p:grpSpPr>
          <a:xfrm>
            <a:off x="7454272" y="2086218"/>
            <a:ext cx="3397431" cy="766718"/>
            <a:chOff x="8029541" y="1451039"/>
            <a:chExt cx="3397431" cy="766718"/>
          </a:xfrm>
        </p:grpSpPr>
        <p:sp>
          <p:nvSpPr>
            <p:cNvPr id="14" name="矩形 13"/>
            <p:cNvSpPr/>
            <p:nvPr/>
          </p:nvSpPr>
          <p:spPr>
            <a:xfrm>
              <a:off x="8029542" y="1451039"/>
              <a:ext cx="1885262" cy="338554"/>
            </a:xfrm>
            <a:prstGeom prst="rect">
              <a:avLst/>
            </a:prstGeom>
          </p:spPr>
          <p:txBody>
            <a:bodyPr wrap="square">
              <a:spAutoFit/>
            </a:bodyPr>
            <a:lstStyle/>
            <a:p>
              <a:r>
                <a:rPr lang="zh-CN" altLang="en-US" sz="1600" b="1" dirty="0">
                  <a:solidFill>
                    <a:schemeClr val="bg1"/>
                  </a:solidFill>
                  <a:ea typeface="微软雅黑" panose="020B0503020204020204" pitchFamily="34" charset="-122"/>
                </a:rPr>
                <a:t>工作完成亮点三</a:t>
              </a:r>
            </a:p>
          </p:txBody>
        </p:sp>
        <p:sp>
          <p:nvSpPr>
            <p:cNvPr id="18" name="矩形 25"/>
            <p:cNvSpPr>
              <a:spLocks noChangeArrowheads="1"/>
            </p:cNvSpPr>
            <p:nvPr/>
          </p:nvSpPr>
          <p:spPr bwMode="auto">
            <a:xfrm>
              <a:off x="8029541" y="1756092"/>
              <a:ext cx="3397431" cy="4616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200" dirty="0">
                  <a:solidFill>
                    <a:schemeClr val="bg1"/>
                  </a:solidFill>
                  <a:latin typeface="+mj-ea"/>
                  <a:ea typeface="+mj-ea"/>
                </a:rPr>
                <a:t>整个流程中用精致的</a:t>
              </a:r>
              <a:r>
                <a:rPr lang="zh-CN" altLang="en-US" sz="1200" dirty="0">
                  <a:solidFill>
                    <a:schemeClr val="bg1"/>
                  </a:solidFill>
                  <a:latin typeface="+mj-ea"/>
                  <a:ea typeface="+mj-ea"/>
                  <a:sym typeface="Arial" panose="020B0604020202020204" pitchFamily="34" charset="0"/>
                </a:rPr>
                <a:t>细节提升兴通监理的形象，激励员工在未来能更好的与公司携手并进；</a:t>
              </a:r>
            </a:p>
          </p:txBody>
        </p:sp>
      </p:grpSp>
      <p:grpSp>
        <p:nvGrpSpPr>
          <p:cNvPr id="5" name="组合 4"/>
          <p:cNvGrpSpPr/>
          <p:nvPr/>
        </p:nvGrpSpPr>
        <p:grpSpPr>
          <a:xfrm>
            <a:off x="8313549" y="3546673"/>
            <a:ext cx="2538153" cy="825132"/>
            <a:chOff x="8888818" y="3546673"/>
            <a:chExt cx="2538153" cy="825132"/>
          </a:xfrm>
        </p:grpSpPr>
        <p:sp>
          <p:nvSpPr>
            <p:cNvPr id="15" name="矩形 14"/>
            <p:cNvSpPr/>
            <p:nvPr/>
          </p:nvSpPr>
          <p:spPr>
            <a:xfrm>
              <a:off x="8888818" y="3546673"/>
              <a:ext cx="1818074" cy="338554"/>
            </a:xfrm>
            <a:prstGeom prst="rect">
              <a:avLst/>
            </a:prstGeom>
          </p:spPr>
          <p:txBody>
            <a:bodyPr wrap="square">
              <a:spAutoFit/>
            </a:bodyPr>
            <a:lstStyle/>
            <a:p>
              <a:r>
                <a:rPr lang="zh-CN" altLang="en-US" sz="1600" b="1" dirty="0">
                  <a:solidFill>
                    <a:schemeClr val="bg1"/>
                  </a:solidFill>
                  <a:ea typeface="微软雅黑" panose="020B0503020204020204" pitchFamily="34" charset="-122"/>
                </a:rPr>
                <a:t>工作完成亮点四</a:t>
              </a:r>
            </a:p>
          </p:txBody>
        </p:sp>
        <p:sp>
          <p:nvSpPr>
            <p:cNvPr id="19" name="矩形 25"/>
            <p:cNvSpPr>
              <a:spLocks noChangeArrowheads="1"/>
            </p:cNvSpPr>
            <p:nvPr/>
          </p:nvSpPr>
          <p:spPr bwMode="auto">
            <a:xfrm>
              <a:off x="8888818" y="3910140"/>
              <a:ext cx="25381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200" dirty="0">
                  <a:solidFill>
                    <a:schemeClr val="bg1"/>
                  </a:solidFill>
                  <a:latin typeface="微软雅黑" panose="020B0503020204020204" pitchFamily="34" charset="-122"/>
                  <a:ea typeface="微软雅黑" panose="020B0503020204020204" pitchFamily="34" charset="-122"/>
                </a:rPr>
                <a:t>着重体现产品的科技含量，体现公司的科学严谨的形象。</a:t>
              </a:r>
            </a:p>
          </p:txBody>
        </p:sp>
      </p:grpSp>
      <p:grpSp>
        <p:nvGrpSpPr>
          <p:cNvPr id="6" name="组合 5"/>
          <p:cNvGrpSpPr/>
          <p:nvPr/>
        </p:nvGrpSpPr>
        <p:grpSpPr>
          <a:xfrm>
            <a:off x="3709856" y="2718398"/>
            <a:ext cx="4334985" cy="3639924"/>
            <a:chOff x="3345274" y="1792649"/>
            <a:chExt cx="5437512" cy="4565674"/>
          </a:xfrm>
        </p:grpSpPr>
        <p:sp>
          <p:nvSpPr>
            <p:cNvPr id="20" name="Freeform 6"/>
            <p:cNvSpPr>
              <a:spLocks noEditPoints="1"/>
            </p:cNvSpPr>
            <p:nvPr/>
          </p:nvSpPr>
          <p:spPr bwMode="auto">
            <a:xfrm>
              <a:off x="4637435" y="2818924"/>
              <a:ext cx="2797008" cy="2797008"/>
            </a:xfrm>
            <a:custGeom>
              <a:avLst/>
              <a:gdLst>
                <a:gd name="T0" fmla="*/ 2189 w 3067"/>
                <a:gd name="T1" fmla="*/ 554 h 3062"/>
                <a:gd name="T2" fmla="*/ 878 w 3067"/>
                <a:gd name="T3" fmla="*/ 2507 h 3062"/>
                <a:gd name="T4" fmla="*/ 576 w 3067"/>
                <a:gd name="T5" fmla="*/ 2734 h 3062"/>
                <a:gd name="T6" fmla="*/ 968 w 3067"/>
                <a:gd name="T7" fmla="*/ 2704 h 3062"/>
                <a:gd name="T8" fmla="*/ 1122 w 3067"/>
                <a:gd name="T9" fmla="*/ 3013 h 3062"/>
                <a:gd name="T10" fmla="*/ 1474 w 3067"/>
                <a:gd name="T11" fmla="*/ 2829 h 3062"/>
                <a:gd name="T12" fmla="*/ 1712 w 3067"/>
                <a:gd name="T13" fmla="*/ 3062 h 3062"/>
                <a:gd name="T14" fmla="*/ 1968 w 3067"/>
                <a:gd name="T15" fmla="*/ 2754 h 3062"/>
                <a:gd name="T16" fmla="*/ 2309 w 3067"/>
                <a:gd name="T17" fmla="*/ 2867 h 3062"/>
                <a:gd name="T18" fmla="*/ 2420 w 3067"/>
                <a:gd name="T19" fmla="*/ 2480 h 3062"/>
                <a:gd name="T20" fmla="*/ 2744 w 3067"/>
                <a:gd name="T21" fmla="*/ 2493 h 3062"/>
                <a:gd name="T22" fmla="*/ 2704 w 3067"/>
                <a:gd name="T23" fmla="*/ 2092 h 3062"/>
                <a:gd name="T24" fmla="*/ 3017 w 3067"/>
                <a:gd name="T25" fmla="*/ 1964 h 3062"/>
                <a:gd name="T26" fmla="*/ 2830 w 3067"/>
                <a:gd name="T27" fmla="*/ 1608 h 3062"/>
                <a:gd name="T28" fmla="*/ 3067 w 3067"/>
                <a:gd name="T29" fmla="*/ 1361 h 3062"/>
                <a:gd name="T30" fmla="*/ 2760 w 3067"/>
                <a:gd name="T31" fmla="*/ 1104 h 3062"/>
                <a:gd name="T32" fmla="*/ 2889 w 3067"/>
                <a:gd name="T33" fmla="*/ 800 h 3062"/>
                <a:gd name="T34" fmla="*/ 2513 w 3067"/>
                <a:gd name="T35" fmla="*/ 674 h 3062"/>
                <a:gd name="T36" fmla="*/ 2492 w 3067"/>
                <a:gd name="T37" fmla="*/ 328 h 3062"/>
                <a:gd name="T38" fmla="*/ 2102 w 3067"/>
                <a:gd name="T39" fmla="*/ 355 h 3062"/>
                <a:gd name="T40" fmla="*/ 1945 w 3067"/>
                <a:gd name="T41" fmla="*/ 48 h 3062"/>
                <a:gd name="T42" fmla="*/ 1600 w 3067"/>
                <a:gd name="T43" fmla="*/ 220 h 3062"/>
                <a:gd name="T44" fmla="*/ 1355 w 3067"/>
                <a:gd name="T45" fmla="*/ 0 h 3062"/>
                <a:gd name="T46" fmla="*/ 1101 w 3067"/>
                <a:gd name="T47" fmla="*/ 285 h 3062"/>
                <a:gd name="T48" fmla="*/ 758 w 3067"/>
                <a:gd name="T49" fmla="*/ 195 h 3062"/>
                <a:gd name="T50" fmla="*/ 638 w 3067"/>
                <a:gd name="T51" fmla="*/ 556 h 3062"/>
                <a:gd name="T52" fmla="*/ 323 w 3067"/>
                <a:gd name="T53" fmla="*/ 568 h 3062"/>
                <a:gd name="T54" fmla="*/ 344 w 3067"/>
                <a:gd name="T55" fmla="*/ 948 h 3062"/>
                <a:gd name="T56" fmla="*/ 50 w 3067"/>
                <a:gd name="T57" fmla="*/ 1097 h 3062"/>
                <a:gd name="T58" fmla="*/ 216 w 3067"/>
                <a:gd name="T59" fmla="*/ 1443 h 3062"/>
                <a:gd name="T60" fmla="*/ 0 w 3067"/>
                <a:gd name="T61" fmla="*/ 1701 h 3062"/>
                <a:gd name="T62" fmla="*/ 290 w 3067"/>
                <a:gd name="T63" fmla="*/ 1956 h 3062"/>
                <a:gd name="T64" fmla="*/ 179 w 3067"/>
                <a:gd name="T65" fmla="*/ 2262 h 3062"/>
                <a:gd name="T66" fmla="*/ 547 w 3067"/>
                <a:gd name="T67" fmla="*/ 2390 h 3062"/>
                <a:gd name="T68" fmla="*/ 576 w 3067"/>
                <a:gd name="T69" fmla="*/ 2734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67" h="3062">
                  <a:moveTo>
                    <a:pt x="557" y="875"/>
                  </a:moveTo>
                  <a:cubicBezTo>
                    <a:pt x="919" y="336"/>
                    <a:pt x="1650" y="192"/>
                    <a:pt x="2189" y="554"/>
                  </a:cubicBezTo>
                  <a:cubicBezTo>
                    <a:pt x="2728" y="916"/>
                    <a:pt x="2872" y="1647"/>
                    <a:pt x="2510" y="2186"/>
                  </a:cubicBezTo>
                  <a:cubicBezTo>
                    <a:pt x="2148" y="2726"/>
                    <a:pt x="1418" y="2869"/>
                    <a:pt x="878" y="2507"/>
                  </a:cubicBezTo>
                  <a:cubicBezTo>
                    <a:pt x="339" y="2145"/>
                    <a:pt x="195" y="1415"/>
                    <a:pt x="557" y="875"/>
                  </a:cubicBezTo>
                  <a:close/>
                  <a:moveTo>
                    <a:pt x="576" y="2734"/>
                  </a:moveTo>
                  <a:lnTo>
                    <a:pt x="779" y="2870"/>
                  </a:lnTo>
                  <a:lnTo>
                    <a:pt x="968" y="2704"/>
                  </a:lnTo>
                  <a:cubicBezTo>
                    <a:pt x="1014" y="2726"/>
                    <a:pt x="1062" y="2745"/>
                    <a:pt x="1110" y="2761"/>
                  </a:cubicBezTo>
                  <a:lnTo>
                    <a:pt x="1122" y="3013"/>
                  </a:lnTo>
                  <a:lnTo>
                    <a:pt x="1363" y="3060"/>
                  </a:lnTo>
                  <a:lnTo>
                    <a:pt x="1474" y="2829"/>
                  </a:lnTo>
                  <a:cubicBezTo>
                    <a:pt x="1517" y="2831"/>
                    <a:pt x="1560" y="2830"/>
                    <a:pt x="1603" y="2828"/>
                  </a:cubicBezTo>
                  <a:lnTo>
                    <a:pt x="1712" y="3062"/>
                  </a:lnTo>
                  <a:lnTo>
                    <a:pt x="1952" y="3015"/>
                  </a:lnTo>
                  <a:lnTo>
                    <a:pt x="1968" y="2754"/>
                  </a:lnTo>
                  <a:cubicBezTo>
                    <a:pt x="2017" y="2737"/>
                    <a:pt x="2066" y="2716"/>
                    <a:pt x="2113" y="2692"/>
                  </a:cubicBezTo>
                  <a:lnTo>
                    <a:pt x="2309" y="2867"/>
                  </a:lnTo>
                  <a:lnTo>
                    <a:pt x="2510" y="2728"/>
                  </a:lnTo>
                  <a:lnTo>
                    <a:pt x="2420" y="2480"/>
                  </a:lnTo>
                  <a:cubicBezTo>
                    <a:pt x="2446" y="2455"/>
                    <a:pt x="2472" y="2429"/>
                    <a:pt x="2497" y="2401"/>
                  </a:cubicBezTo>
                  <a:lnTo>
                    <a:pt x="2744" y="2493"/>
                  </a:lnTo>
                  <a:lnTo>
                    <a:pt x="2880" y="2290"/>
                  </a:lnTo>
                  <a:lnTo>
                    <a:pt x="2704" y="2092"/>
                  </a:lnTo>
                  <a:cubicBezTo>
                    <a:pt x="2723" y="2053"/>
                    <a:pt x="2740" y="2013"/>
                    <a:pt x="2754" y="1973"/>
                  </a:cubicBezTo>
                  <a:lnTo>
                    <a:pt x="3017" y="1964"/>
                  </a:lnTo>
                  <a:lnTo>
                    <a:pt x="3066" y="1725"/>
                  </a:lnTo>
                  <a:lnTo>
                    <a:pt x="2830" y="1608"/>
                  </a:lnTo>
                  <a:cubicBezTo>
                    <a:pt x="2832" y="1562"/>
                    <a:pt x="2833" y="1515"/>
                    <a:pt x="2831" y="1469"/>
                  </a:cubicBezTo>
                  <a:lnTo>
                    <a:pt x="3067" y="1361"/>
                  </a:lnTo>
                  <a:lnTo>
                    <a:pt x="3019" y="1121"/>
                  </a:lnTo>
                  <a:lnTo>
                    <a:pt x="2760" y="1104"/>
                  </a:lnTo>
                  <a:cubicBezTo>
                    <a:pt x="2747" y="1064"/>
                    <a:pt x="2731" y="1024"/>
                    <a:pt x="2713" y="986"/>
                  </a:cubicBezTo>
                  <a:lnTo>
                    <a:pt x="2889" y="800"/>
                  </a:lnTo>
                  <a:lnTo>
                    <a:pt x="2754" y="595"/>
                  </a:lnTo>
                  <a:lnTo>
                    <a:pt x="2513" y="674"/>
                  </a:lnTo>
                  <a:cubicBezTo>
                    <a:pt x="2480" y="635"/>
                    <a:pt x="2444" y="598"/>
                    <a:pt x="2406" y="563"/>
                  </a:cubicBezTo>
                  <a:lnTo>
                    <a:pt x="2492" y="328"/>
                  </a:lnTo>
                  <a:lnTo>
                    <a:pt x="2288" y="191"/>
                  </a:lnTo>
                  <a:lnTo>
                    <a:pt x="2102" y="355"/>
                  </a:lnTo>
                  <a:cubicBezTo>
                    <a:pt x="2055" y="331"/>
                    <a:pt x="2006" y="310"/>
                    <a:pt x="1957" y="293"/>
                  </a:cubicBezTo>
                  <a:lnTo>
                    <a:pt x="1945" y="48"/>
                  </a:lnTo>
                  <a:lnTo>
                    <a:pt x="1705" y="1"/>
                  </a:lnTo>
                  <a:lnTo>
                    <a:pt x="1600" y="220"/>
                  </a:lnTo>
                  <a:cubicBezTo>
                    <a:pt x="1552" y="217"/>
                    <a:pt x="1504" y="216"/>
                    <a:pt x="1457" y="218"/>
                  </a:cubicBezTo>
                  <a:lnTo>
                    <a:pt x="1355" y="0"/>
                  </a:lnTo>
                  <a:lnTo>
                    <a:pt x="1115" y="46"/>
                  </a:lnTo>
                  <a:lnTo>
                    <a:pt x="1101" y="285"/>
                  </a:lnTo>
                  <a:cubicBezTo>
                    <a:pt x="1044" y="304"/>
                    <a:pt x="989" y="326"/>
                    <a:pt x="935" y="353"/>
                  </a:cubicBezTo>
                  <a:lnTo>
                    <a:pt x="758" y="195"/>
                  </a:lnTo>
                  <a:lnTo>
                    <a:pt x="557" y="333"/>
                  </a:lnTo>
                  <a:lnTo>
                    <a:pt x="638" y="556"/>
                  </a:lnTo>
                  <a:cubicBezTo>
                    <a:pt x="606" y="585"/>
                    <a:pt x="574" y="617"/>
                    <a:pt x="545" y="650"/>
                  </a:cubicBezTo>
                  <a:lnTo>
                    <a:pt x="323" y="568"/>
                  </a:lnTo>
                  <a:lnTo>
                    <a:pt x="187" y="771"/>
                  </a:lnTo>
                  <a:lnTo>
                    <a:pt x="344" y="948"/>
                  </a:lnTo>
                  <a:cubicBezTo>
                    <a:pt x="322" y="995"/>
                    <a:pt x="302" y="1042"/>
                    <a:pt x="285" y="1090"/>
                  </a:cubicBezTo>
                  <a:lnTo>
                    <a:pt x="50" y="1097"/>
                  </a:lnTo>
                  <a:lnTo>
                    <a:pt x="2" y="1337"/>
                  </a:lnTo>
                  <a:lnTo>
                    <a:pt x="216" y="1443"/>
                  </a:lnTo>
                  <a:cubicBezTo>
                    <a:pt x="213" y="1496"/>
                    <a:pt x="213" y="1549"/>
                    <a:pt x="216" y="1602"/>
                  </a:cubicBezTo>
                  <a:lnTo>
                    <a:pt x="0" y="1701"/>
                  </a:lnTo>
                  <a:lnTo>
                    <a:pt x="48" y="1941"/>
                  </a:lnTo>
                  <a:lnTo>
                    <a:pt x="290" y="1956"/>
                  </a:lnTo>
                  <a:cubicBezTo>
                    <a:pt x="305" y="2000"/>
                    <a:pt x="324" y="2044"/>
                    <a:pt x="344" y="2086"/>
                  </a:cubicBezTo>
                  <a:lnTo>
                    <a:pt x="179" y="2262"/>
                  </a:lnTo>
                  <a:lnTo>
                    <a:pt x="313" y="2467"/>
                  </a:lnTo>
                  <a:lnTo>
                    <a:pt x="547" y="2390"/>
                  </a:lnTo>
                  <a:cubicBezTo>
                    <a:pt x="582" y="2429"/>
                    <a:pt x="620" y="2466"/>
                    <a:pt x="661" y="2502"/>
                  </a:cubicBezTo>
                  <a:lnTo>
                    <a:pt x="576" y="2734"/>
                  </a:lnTo>
                  <a:close/>
                </a:path>
              </a:pathLst>
            </a:custGeom>
            <a:solidFill>
              <a:schemeClr val="tx2"/>
            </a:solidFill>
            <a:ln>
              <a:solidFill>
                <a:schemeClr val="tx2">
                  <a:lumMod val="75000"/>
                </a:schemeClr>
              </a:solidFill>
            </a:ln>
          </p:spPr>
          <p:txBody>
            <a:bodyPr vert="horz" wrap="square" lIns="91440" tIns="45720" rIns="91440" bIns="45720" numCol="1" anchor="t" anchorCtr="0" compatLnSpc="1"/>
            <a:lstStyle/>
            <a:p>
              <a:endParaRPr lang="zh-CN" altLang="en-US" sz="1400">
                <a:solidFill>
                  <a:schemeClr val="bg1"/>
                </a:solidFill>
              </a:endParaRPr>
            </a:p>
          </p:txBody>
        </p:sp>
        <p:sp>
          <p:nvSpPr>
            <p:cNvPr id="21" name="Freeform 7"/>
            <p:cNvSpPr>
              <a:spLocks noEditPoints="1"/>
            </p:cNvSpPr>
            <p:nvPr/>
          </p:nvSpPr>
          <p:spPr bwMode="auto">
            <a:xfrm>
              <a:off x="5556395" y="5278846"/>
              <a:ext cx="995205" cy="1079477"/>
            </a:xfrm>
            <a:custGeom>
              <a:avLst/>
              <a:gdLst>
                <a:gd name="T0" fmla="*/ 0 w 1094"/>
                <a:gd name="T1" fmla="*/ 0 h 1182"/>
                <a:gd name="T2" fmla="*/ 1094 w 1094"/>
                <a:gd name="T3" fmla="*/ 0 h 1182"/>
                <a:gd name="T4" fmla="*/ 1094 w 1094"/>
                <a:gd name="T5" fmla="*/ 511 h 1182"/>
                <a:gd name="T6" fmla="*/ 0 w 1094"/>
                <a:gd name="T7" fmla="*/ 511 h 1182"/>
                <a:gd name="T8" fmla="*/ 0 w 1094"/>
                <a:gd name="T9" fmla="*/ 0 h 1182"/>
                <a:gd name="T10" fmla="*/ 113 w 1094"/>
                <a:gd name="T11" fmla="*/ 567 h 1182"/>
                <a:gd name="T12" fmla="*/ 981 w 1094"/>
                <a:gd name="T13" fmla="*/ 567 h 1182"/>
                <a:gd name="T14" fmla="*/ 981 w 1094"/>
                <a:gd name="T15" fmla="*/ 774 h 1182"/>
                <a:gd name="T16" fmla="*/ 113 w 1094"/>
                <a:gd name="T17" fmla="*/ 774 h 1182"/>
                <a:gd name="T18" fmla="*/ 113 w 1094"/>
                <a:gd name="T19" fmla="*/ 567 h 1182"/>
                <a:gd name="T20" fmla="*/ 132 w 1094"/>
                <a:gd name="T21" fmla="*/ 822 h 1182"/>
                <a:gd name="T22" fmla="*/ 961 w 1094"/>
                <a:gd name="T23" fmla="*/ 822 h 1182"/>
                <a:gd name="T24" fmla="*/ 961 w 1094"/>
                <a:gd name="T25" fmla="*/ 979 h 1182"/>
                <a:gd name="T26" fmla="*/ 132 w 1094"/>
                <a:gd name="T27" fmla="*/ 979 h 1182"/>
                <a:gd name="T28" fmla="*/ 132 w 1094"/>
                <a:gd name="T29" fmla="*/ 822 h 1182"/>
                <a:gd name="T30" fmla="*/ 368 w 1094"/>
                <a:gd name="T31" fmla="*/ 1025 h 1182"/>
                <a:gd name="T32" fmla="*/ 725 w 1094"/>
                <a:gd name="T33" fmla="*/ 1025 h 1182"/>
                <a:gd name="T34" fmla="*/ 725 w 1094"/>
                <a:gd name="T35" fmla="*/ 1182 h 1182"/>
                <a:gd name="T36" fmla="*/ 368 w 1094"/>
                <a:gd name="T37" fmla="*/ 1182 h 1182"/>
                <a:gd name="T38" fmla="*/ 368 w 1094"/>
                <a:gd name="T39" fmla="*/ 1025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4" h="1182">
                  <a:moveTo>
                    <a:pt x="0" y="0"/>
                  </a:moveTo>
                  <a:lnTo>
                    <a:pt x="1094" y="0"/>
                  </a:lnTo>
                  <a:lnTo>
                    <a:pt x="1094" y="511"/>
                  </a:lnTo>
                  <a:lnTo>
                    <a:pt x="0" y="511"/>
                  </a:lnTo>
                  <a:lnTo>
                    <a:pt x="0" y="0"/>
                  </a:lnTo>
                  <a:close/>
                  <a:moveTo>
                    <a:pt x="113" y="567"/>
                  </a:moveTo>
                  <a:lnTo>
                    <a:pt x="981" y="567"/>
                  </a:lnTo>
                  <a:lnTo>
                    <a:pt x="981" y="774"/>
                  </a:lnTo>
                  <a:lnTo>
                    <a:pt x="113" y="774"/>
                  </a:lnTo>
                  <a:lnTo>
                    <a:pt x="113" y="567"/>
                  </a:lnTo>
                  <a:close/>
                  <a:moveTo>
                    <a:pt x="132" y="822"/>
                  </a:moveTo>
                  <a:lnTo>
                    <a:pt x="961" y="822"/>
                  </a:lnTo>
                  <a:lnTo>
                    <a:pt x="961" y="979"/>
                  </a:lnTo>
                  <a:lnTo>
                    <a:pt x="132" y="979"/>
                  </a:lnTo>
                  <a:lnTo>
                    <a:pt x="132" y="822"/>
                  </a:lnTo>
                  <a:close/>
                  <a:moveTo>
                    <a:pt x="368" y="1025"/>
                  </a:moveTo>
                  <a:lnTo>
                    <a:pt x="725" y="1025"/>
                  </a:lnTo>
                  <a:lnTo>
                    <a:pt x="725" y="1182"/>
                  </a:lnTo>
                  <a:lnTo>
                    <a:pt x="368" y="1182"/>
                  </a:lnTo>
                  <a:lnTo>
                    <a:pt x="368" y="1025"/>
                  </a:lnTo>
                  <a:close/>
                </a:path>
              </a:pathLst>
            </a:custGeom>
            <a:solidFill>
              <a:schemeClr val="bg1"/>
            </a:solidFill>
            <a:ln>
              <a:noFill/>
            </a:ln>
          </p:spPr>
          <p:txBody>
            <a:bodyPr vert="horz" wrap="square" lIns="91440" tIns="45720" rIns="91440" bIns="45720" numCol="1" anchor="t" anchorCtr="0" compatLnSpc="1"/>
            <a:lstStyle/>
            <a:p>
              <a:endParaRPr lang="zh-CN" altLang="en-US" sz="1400">
                <a:solidFill>
                  <a:schemeClr val="bg1"/>
                </a:solidFill>
              </a:endParaRPr>
            </a:p>
          </p:txBody>
        </p:sp>
        <p:grpSp>
          <p:nvGrpSpPr>
            <p:cNvPr id="22" name="组合 21"/>
            <p:cNvGrpSpPr/>
            <p:nvPr/>
          </p:nvGrpSpPr>
          <p:grpSpPr>
            <a:xfrm>
              <a:off x="3345274" y="3641573"/>
              <a:ext cx="1264071" cy="1264071"/>
              <a:chOff x="3602100" y="4141250"/>
              <a:chExt cx="1264071" cy="1264071"/>
            </a:xfrm>
          </p:grpSpPr>
          <p:sp>
            <p:nvSpPr>
              <p:cNvPr id="23" name="Freeform 8"/>
              <p:cNvSpPr>
                <a:spLocks noEditPoints="1"/>
              </p:cNvSpPr>
              <p:nvPr/>
            </p:nvSpPr>
            <p:spPr bwMode="auto">
              <a:xfrm>
                <a:off x="3602100"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7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1 w 1386"/>
                  <a:gd name="T27" fmla="*/ 520 h 1385"/>
                  <a:gd name="T28" fmla="*/ 1313 w 1386"/>
                  <a:gd name="T29" fmla="*/ 378 h 1385"/>
                  <a:gd name="T30" fmla="*/ 1143 w 1386"/>
                  <a:gd name="T31" fmla="*/ 318 h 1385"/>
                  <a:gd name="T32" fmla="*/ 1150 w 1386"/>
                  <a:gd name="T33" fmla="*/ 168 h 1385"/>
                  <a:gd name="T34" fmla="*/ 972 w 1386"/>
                  <a:gd name="T35" fmla="*/ 175 h 1385"/>
                  <a:gd name="T36" fmla="*/ 909 w 1386"/>
                  <a:gd name="T37" fmla="*/ 32 h 1385"/>
                  <a:gd name="T38" fmla="*/ 748 w 1386"/>
                  <a:gd name="T39" fmla="*/ 105 h 1385"/>
                  <a:gd name="T40" fmla="*/ 634 w 1386"/>
                  <a:gd name="T41" fmla="*/ 0 h 1385"/>
                  <a:gd name="T42" fmla="*/ 516 w 1386"/>
                  <a:gd name="T43" fmla="*/ 127 h 1385"/>
                  <a:gd name="T44" fmla="*/ 378 w 1386"/>
                  <a:gd name="T45" fmla="*/ 72 h 1385"/>
                  <a:gd name="T46" fmla="*/ 315 w 1386"/>
                  <a:gd name="T47" fmla="*/ 233 h 1385"/>
                  <a:gd name="T48" fmla="*/ 157 w 1386"/>
                  <a:gd name="T49" fmla="*/ 250 h 1385"/>
                  <a:gd name="T50" fmla="*/ 163 w 1386"/>
                  <a:gd name="T51" fmla="*/ 421 h 1385"/>
                  <a:gd name="T52" fmla="*/ 32 w 1386"/>
                  <a:gd name="T53" fmla="*/ 476 h 1385"/>
                  <a:gd name="T54" fmla="*/ 100 w 1386"/>
                  <a:gd name="T55" fmla="*/ 634 h 1385"/>
                  <a:gd name="T56" fmla="*/ 0 w 1386"/>
                  <a:gd name="T57" fmla="*/ 744 h 1385"/>
                  <a:gd name="T58" fmla="*/ 123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4" y="233"/>
                      <a:pt x="1284" y="526"/>
                      <a:pt x="1214" y="817"/>
                    </a:cubicBezTo>
                    <a:cubicBezTo>
                      <a:pt x="1145" y="1108"/>
                      <a:pt x="852" y="1288"/>
                      <a:pt x="561" y="1218"/>
                    </a:cubicBezTo>
                    <a:cubicBezTo>
                      <a:pt x="270" y="1149"/>
                      <a:pt x="90" y="856"/>
                      <a:pt x="160" y="565"/>
                    </a:cubicBezTo>
                    <a:close/>
                    <a:moveTo>
                      <a:pt x="477" y="1353"/>
                    </a:moveTo>
                    <a:lnTo>
                      <a:pt x="584" y="1379"/>
                    </a:lnTo>
                    <a:lnTo>
                      <a:pt x="638" y="1279"/>
                    </a:lnTo>
                    <a:cubicBezTo>
                      <a:pt x="661" y="1281"/>
                      <a:pt x="684" y="1281"/>
                      <a:pt x="706" y="1280"/>
                    </a:cubicBezTo>
                    <a:lnTo>
                      <a:pt x="751" y="1385"/>
                    </a:lnTo>
                    <a:lnTo>
                      <a:pt x="860" y="1367"/>
                    </a:lnTo>
                    <a:lnTo>
                      <a:pt x="871" y="1251"/>
                    </a:lnTo>
                    <a:cubicBezTo>
                      <a:pt x="889" y="1245"/>
                      <a:pt x="907" y="1238"/>
                      <a:pt x="925" y="1230"/>
                    </a:cubicBezTo>
                    <a:lnTo>
                      <a:pt x="1007" y="1312"/>
                    </a:lnTo>
                    <a:lnTo>
                      <a:pt x="1101" y="1255"/>
                    </a:lnTo>
                    <a:lnTo>
                      <a:pt x="1067" y="1142"/>
                    </a:lnTo>
                    <a:cubicBezTo>
                      <a:pt x="1085"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1" y="520"/>
                    </a:lnTo>
                    <a:cubicBezTo>
                      <a:pt x="1245" y="500"/>
                      <a:pt x="1238" y="480"/>
                      <a:pt x="1230" y="461"/>
                    </a:cubicBezTo>
                    <a:lnTo>
                      <a:pt x="1313" y="378"/>
                    </a:lnTo>
                    <a:lnTo>
                      <a:pt x="1255" y="284"/>
                    </a:lnTo>
                    <a:lnTo>
                      <a:pt x="1143" y="318"/>
                    </a:lnTo>
                    <a:cubicBezTo>
                      <a:pt x="1131" y="303"/>
                      <a:pt x="1118" y="289"/>
                      <a:pt x="1105" y="275"/>
                    </a:cubicBezTo>
                    <a:lnTo>
                      <a:pt x="1150" y="168"/>
                    </a:lnTo>
                    <a:lnTo>
                      <a:pt x="1061" y="103"/>
                    </a:lnTo>
                    <a:lnTo>
                      <a:pt x="972" y="175"/>
                    </a:lnTo>
                    <a:cubicBezTo>
                      <a:pt x="952" y="164"/>
                      <a:pt x="931" y="154"/>
                      <a:pt x="909" y="145"/>
                    </a:cubicBezTo>
                    <a:lnTo>
                      <a:pt x="909" y="32"/>
                    </a:lnTo>
                    <a:lnTo>
                      <a:pt x="801" y="6"/>
                    </a:lnTo>
                    <a:lnTo>
                      <a:pt x="748" y="105"/>
                    </a:lnTo>
                    <a:cubicBezTo>
                      <a:pt x="725" y="102"/>
                      <a:pt x="701" y="101"/>
                      <a:pt x="678" y="101"/>
                    </a:cubicBezTo>
                    <a:lnTo>
                      <a:pt x="634" y="0"/>
                    </a:lnTo>
                    <a:lnTo>
                      <a:pt x="526" y="18"/>
                    </a:lnTo>
                    <a:lnTo>
                      <a:pt x="516" y="127"/>
                    </a:lnTo>
                    <a:cubicBezTo>
                      <a:pt x="495" y="133"/>
                      <a:pt x="475" y="140"/>
                      <a:pt x="455" y="149"/>
                    </a:cubicBezTo>
                    <a:lnTo>
                      <a:pt x="378" y="72"/>
                    </a:lnTo>
                    <a:lnTo>
                      <a:pt x="284" y="130"/>
                    </a:lnTo>
                    <a:lnTo>
                      <a:pt x="315" y="233"/>
                    </a:lnTo>
                    <a:cubicBezTo>
                      <a:pt x="295" y="250"/>
                      <a:pt x="275" y="269"/>
                      <a:pt x="256" y="288"/>
                    </a:cubicBezTo>
                    <a:lnTo>
                      <a:pt x="157" y="250"/>
                    </a:lnTo>
                    <a:lnTo>
                      <a:pt x="94" y="340"/>
                    </a:lnTo>
                    <a:lnTo>
                      <a:pt x="163" y="421"/>
                    </a:lnTo>
                    <a:cubicBezTo>
                      <a:pt x="154" y="439"/>
                      <a:pt x="145" y="457"/>
                      <a:pt x="138" y="476"/>
                    </a:cubicBezTo>
                    <a:lnTo>
                      <a:pt x="32" y="476"/>
                    </a:lnTo>
                    <a:lnTo>
                      <a:pt x="6" y="584"/>
                    </a:lnTo>
                    <a:lnTo>
                      <a:pt x="100" y="634"/>
                    </a:lnTo>
                    <a:cubicBezTo>
                      <a:pt x="98" y="657"/>
                      <a:pt x="97" y="680"/>
                      <a:pt x="97" y="703"/>
                    </a:cubicBezTo>
                    <a:lnTo>
                      <a:pt x="0" y="744"/>
                    </a:lnTo>
                    <a:lnTo>
                      <a:pt x="17" y="853"/>
                    </a:lnTo>
                    <a:lnTo>
                      <a:pt x="123" y="864"/>
                    </a:lnTo>
                    <a:cubicBezTo>
                      <a:pt x="130" y="887"/>
                      <a:pt x="139" y="909"/>
                      <a:pt x="148" y="931"/>
                    </a:cubicBezTo>
                    <a:lnTo>
                      <a:pt x="73" y="1007"/>
                    </a:lnTo>
                    <a:lnTo>
                      <a:pt x="131" y="1101"/>
                    </a:lnTo>
                    <a:lnTo>
                      <a:pt x="235" y="1069"/>
                    </a:lnTo>
                    <a:cubicBezTo>
                      <a:pt x="248"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sz="1400">
                  <a:solidFill>
                    <a:schemeClr val="bg1"/>
                  </a:solidFill>
                </a:endParaRPr>
              </a:p>
            </p:txBody>
          </p:sp>
          <p:sp>
            <p:nvSpPr>
              <p:cNvPr id="24" name="Freeform 9"/>
              <p:cNvSpPr/>
              <p:nvPr/>
            </p:nvSpPr>
            <p:spPr bwMode="auto">
              <a:xfrm>
                <a:off x="3714461"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6" y="958"/>
                      <a:pt x="1062" y="683"/>
                    </a:cubicBezTo>
                    <a:close/>
                  </a:path>
                </a:pathLst>
              </a:custGeom>
              <a:solidFill>
                <a:srgbClr val="433D3C"/>
              </a:solidFill>
              <a:ln>
                <a:noFill/>
              </a:ln>
            </p:spPr>
            <p:txBody>
              <a:bodyPr vert="horz" wrap="square" lIns="91440" tIns="45720" rIns="91440" bIns="45720" numCol="1" anchor="t" anchorCtr="0" compatLnSpc="1"/>
              <a:lstStyle/>
              <a:p>
                <a:endParaRPr lang="zh-CN" altLang="en-US" sz="1400">
                  <a:solidFill>
                    <a:schemeClr val="bg1"/>
                  </a:solidFill>
                </a:endParaRPr>
              </a:p>
            </p:txBody>
          </p:sp>
        </p:grpSp>
        <p:grpSp>
          <p:nvGrpSpPr>
            <p:cNvPr id="25" name="组合 24"/>
            <p:cNvGrpSpPr/>
            <p:nvPr/>
          </p:nvGrpSpPr>
          <p:grpSpPr>
            <a:xfrm>
              <a:off x="4327970" y="1792649"/>
              <a:ext cx="1264071" cy="1264071"/>
              <a:chOff x="4637435" y="2231854"/>
              <a:chExt cx="1264071" cy="1264071"/>
            </a:xfrm>
          </p:grpSpPr>
          <p:sp>
            <p:nvSpPr>
              <p:cNvPr id="26" name="Freeform 10"/>
              <p:cNvSpPr>
                <a:spLocks noEditPoints="1"/>
              </p:cNvSpPr>
              <p:nvPr/>
            </p:nvSpPr>
            <p:spPr bwMode="auto">
              <a:xfrm>
                <a:off x="4637435" y="2231854"/>
                <a:ext cx="1264071" cy="1264071"/>
              </a:xfrm>
              <a:custGeom>
                <a:avLst/>
                <a:gdLst>
                  <a:gd name="T0" fmla="*/ 813 w 1386"/>
                  <a:gd name="T1" fmla="*/ 164 h 1386"/>
                  <a:gd name="T2" fmla="*/ 561 w 1386"/>
                  <a:gd name="T3" fmla="*/ 1219 h 1386"/>
                  <a:gd name="T4" fmla="*/ 477 w 1386"/>
                  <a:gd name="T5" fmla="*/ 1354 h 1386"/>
                  <a:gd name="T6" fmla="*/ 638 w 1386"/>
                  <a:gd name="T7" fmla="*/ 1279 h 1386"/>
                  <a:gd name="T8" fmla="*/ 751 w 1386"/>
                  <a:gd name="T9" fmla="*/ 1386 h 1386"/>
                  <a:gd name="T10" fmla="*/ 871 w 1386"/>
                  <a:gd name="T11" fmla="*/ 1252 h 1386"/>
                  <a:gd name="T12" fmla="*/ 1008 w 1386"/>
                  <a:gd name="T13" fmla="*/ 1313 h 1386"/>
                  <a:gd name="T14" fmla="*/ 1067 w 1386"/>
                  <a:gd name="T15" fmla="*/ 1142 h 1386"/>
                  <a:gd name="T16" fmla="*/ 1229 w 1386"/>
                  <a:gd name="T17" fmla="*/ 1136 h 1386"/>
                  <a:gd name="T18" fmla="*/ 1215 w 1386"/>
                  <a:gd name="T19" fmla="*/ 955 h 1386"/>
                  <a:gd name="T20" fmla="*/ 1354 w 1386"/>
                  <a:gd name="T21" fmla="*/ 909 h 1386"/>
                  <a:gd name="T22" fmla="*/ 1274 w 1386"/>
                  <a:gd name="T23" fmla="*/ 745 h 1386"/>
                  <a:gd name="T24" fmla="*/ 1386 w 1386"/>
                  <a:gd name="T25" fmla="*/ 642 h 1386"/>
                  <a:gd name="T26" fmla="*/ 1251 w 1386"/>
                  <a:gd name="T27" fmla="*/ 521 h 1386"/>
                  <a:gd name="T28" fmla="*/ 1313 w 1386"/>
                  <a:gd name="T29" fmla="*/ 378 h 1386"/>
                  <a:gd name="T30" fmla="*/ 1143 w 1386"/>
                  <a:gd name="T31" fmla="*/ 318 h 1386"/>
                  <a:gd name="T32" fmla="*/ 1150 w 1386"/>
                  <a:gd name="T33" fmla="*/ 169 h 1386"/>
                  <a:gd name="T34" fmla="*/ 972 w 1386"/>
                  <a:gd name="T35" fmla="*/ 176 h 1386"/>
                  <a:gd name="T36" fmla="*/ 909 w 1386"/>
                  <a:gd name="T37" fmla="*/ 32 h 1386"/>
                  <a:gd name="T38" fmla="*/ 749 w 1386"/>
                  <a:gd name="T39" fmla="*/ 105 h 1386"/>
                  <a:gd name="T40" fmla="*/ 635 w 1386"/>
                  <a:gd name="T41" fmla="*/ 0 h 1386"/>
                  <a:gd name="T42" fmla="*/ 516 w 1386"/>
                  <a:gd name="T43" fmla="*/ 128 h 1386"/>
                  <a:gd name="T44" fmla="*/ 378 w 1386"/>
                  <a:gd name="T45" fmla="*/ 73 h 1386"/>
                  <a:gd name="T46" fmla="*/ 316 w 1386"/>
                  <a:gd name="T47" fmla="*/ 234 h 1386"/>
                  <a:gd name="T48" fmla="*/ 157 w 1386"/>
                  <a:gd name="T49" fmla="*/ 250 h 1386"/>
                  <a:gd name="T50" fmla="*/ 163 w 1386"/>
                  <a:gd name="T51" fmla="*/ 422 h 1386"/>
                  <a:gd name="T52" fmla="*/ 32 w 1386"/>
                  <a:gd name="T53" fmla="*/ 477 h 1386"/>
                  <a:gd name="T54" fmla="*/ 100 w 1386"/>
                  <a:gd name="T55" fmla="*/ 635 h 1386"/>
                  <a:gd name="T56" fmla="*/ 0 w 1386"/>
                  <a:gd name="T57" fmla="*/ 744 h 1386"/>
                  <a:gd name="T58" fmla="*/ 123 w 1386"/>
                  <a:gd name="T59" fmla="*/ 864 h 1386"/>
                  <a:gd name="T60" fmla="*/ 73 w 1386"/>
                  <a:gd name="T61" fmla="*/ 1008 h 1386"/>
                  <a:gd name="T62" fmla="*/ 235 w 1386"/>
                  <a:gd name="T63" fmla="*/ 1070 h 1386"/>
                  <a:gd name="T64" fmla="*/ 236 w 1386"/>
                  <a:gd name="T65" fmla="*/ 1217 h 1386"/>
                  <a:gd name="T66" fmla="*/ 411 w 1386"/>
                  <a:gd name="T67" fmla="*/ 1213 h 1386"/>
                  <a:gd name="T68" fmla="*/ 477 w 1386"/>
                  <a:gd name="T69" fmla="*/ 1354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6">
                    <a:moveTo>
                      <a:pt x="160" y="566"/>
                    </a:moveTo>
                    <a:cubicBezTo>
                      <a:pt x="229" y="274"/>
                      <a:pt x="522" y="95"/>
                      <a:pt x="813" y="164"/>
                    </a:cubicBezTo>
                    <a:cubicBezTo>
                      <a:pt x="1105" y="234"/>
                      <a:pt x="1284" y="527"/>
                      <a:pt x="1215" y="818"/>
                    </a:cubicBezTo>
                    <a:cubicBezTo>
                      <a:pt x="1145" y="1109"/>
                      <a:pt x="852" y="1289"/>
                      <a:pt x="561" y="1219"/>
                    </a:cubicBezTo>
                    <a:cubicBezTo>
                      <a:pt x="270" y="1150"/>
                      <a:pt x="90" y="857"/>
                      <a:pt x="160" y="566"/>
                    </a:cubicBezTo>
                    <a:close/>
                    <a:moveTo>
                      <a:pt x="477" y="1354"/>
                    </a:moveTo>
                    <a:lnTo>
                      <a:pt x="584" y="1380"/>
                    </a:lnTo>
                    <a:lnTo>
                      <a:pt x="638" y="1279"/>
                    </a:lnTo>
                    <a:cubicBezTo>
                      <a:pt x="661" y="1281"/>
                      <a:pt x="684" y="1282"/>
                      <a:pt x="707" y="1281"/>
                    </a:cubicBezTo>
                    <a:lnTo>
                      <a:pt x="751" y="1386"/>
                    </a:lnTo>
                    <a:lnTo>
                      <a:pt x="860" y="1368"/>
                    </a:lnTo>
                    <a:lnTo>
                      <a:pt x="871" y="1252"/>
                    </a:lnTo>
                    <a:cubicBezTo>
                      <a:pt x="889" y="1246"/>
                      <a:pt x="907" y="1239"/>
                      <a:pt x="925" y="1231"/>
                    </a:cubicBezTo>
                    <a:lnTo>
                      <a:pt x="1008" y="1313"/>
                    </a:lnTo>
                    <a:lnTo>
                      <a:pt x="1102" y="1255"/>
                    </a:lnTo>
                    <a:lnTo>
                      <a:pt x="1067" y="1142"/>
                    </a:lnTo>
                    <a:cubicBezTo>
                      <a:pt x="1086" y="1127"/>
                      <a:pt x="1103" y="1111"/>
                      <a:pt x="1119" y="1093"/>
                    </a:cubicBezTo>
                    <a:lnTo>
                      <a:pt x="1229" y="1136"/>
                    </a:lnTo>
                    <a:lnTo>
                      <a:pt x="1292" y="1045"/>
                    </a:lnTo>
                    <a:lnTo>
                      <a:pt x="1215" y="955"/>
                    </a:lnTo>
                    <a:cubicBezTo>
                      <a:pt x="1222" y="940"/>
                      <a:pt x="1229" y="925"/>
                      <a:pt x="1235" y="909"/>
                    </a:cubicBezTo>
                    <a:lnTo>
                      <a:pt x="1354" y="909"/>
                    </a:lnTo>
                    <a:lnTo>
                      <a:pt x="1379" y="802"/>
                    </a:lnTo>
                    <a:lnTo>
                      <a:pt x="1274" y="745"/>
                    </a:lnTo>
                    <a:cubicBezTo>
                      <a:pt x="1276" y="726"/>
                      <a:pt x="1277" y="706"/>
                      <a:pt x="1277" y="687"/>
                    </a:cubicBezTo>
                    <a:lnTo>
                      <a:pt x="1386" y="642"/>
                    </a:lnTo>
                    <a:lnTo>
                      <a:pt x="1369" y="533"/>
                    </a:lnTo>
                    <a:lnTo>
                      <a:pt x="1251" y="521"/>
                    </a:lnTo>
                    <a:cubicBezTo>
                      <a:pt x="1245" y="501"/>
                      <a:pt x="1238" y="481"/>
                      <a:pt x="1230" y="462"/>
                    </a:cubicBezTo>
                    <a:lnTo>
                      <a:pt x="1313" y="378"/>
                    </a:lnTo>
                    <a:lnTo>
                      <a:pt x="1255" y="285"/>
                    </a:lnTo>
                    <a:lnTo>
                      <a:pt x="1143" y="318"/>
                    </a:lnTo>
                    <a:cubicBezTo>
                      <a:pt x="1131" y="304"/>
                      <a:pt x="1119" y="289"/>
                      <a:pt x="1105" y="276"/>
                    </a:cubicBezTo>
                    <a:lnTo>
                      <a:pt x="1150" y="169"/>
                    </a:lnTo>
                    <a:lnTo>
                      <a:pt x="1061" y="104"/>
                    </a:lnTo>
                    <a:lnTo>
                      <a:pt x="972" y="176"/>
                    </a:lnTo>
                    <a:cubicBezTo>
                      <a:pt x="952" y="164"/>
                      <a:pt x="931" y="154"/>
                      <a:pt x="909" y="145"/>
                    </a:cubicBezTo>
                    <a:lnTo>
                      <a:pt x="909" y="32"/>
                    </a:lnTo>
                    <a:lnTo>
                      <a:pt x="802" y="7"/>
                    </a:lnTo>
                    <a:lnTo>
                      <a:pt x="749" y="105"/>
                    </a:lnTo>
                    <a:cubicBezTo>
                      <a:pt x="725" y="103"/>
                      <a:pt x="701" y="102"/>
                      <a:pt x="678" y="102"/>
                    </a:cubicBezTo>
                    <a:lnTo>
                      <a:pt x="635" y="0"/>
                    </a:lnTo>
                    <a:lnTo>
                      <a:pt x="526" y="18"/>
                    </a:lnTo>
                    <a:lnTo>
                      <a:pt x="516" y="128"/>
                    </a:lnTo>
                    <a:cubicBezTo>
                      <a:pt x="495" y="134"/>
                      <a:pt x="475" y="141"/>
                      <a:pt x="455" y="150"/>
                    </a:cubicBezTo>
                    <a:lnTo>
                      <a:pt x="378" y="73"/>
                    </a:lnTo>
                    <a:lnTo>
                      <a:pt x="284" y="131"/>
                    </a:lnTo>
                    <a:lnTo>
                      <a:pt x="316" y="234"/>
                    </a:lnTo>
                    <a:cubicBezTo>
                      <a:pt x="295" y="251"/>
                      <a:pt x="275" y="269"/>
                      <a:pt x="256" y="289"/>
                    </a:cubicBezTo>
                    <a:lnTo>
                      <a:pt x="157" y="250"/>
                    </a:lnTo>
                    <a:lnTo>
                      <a:pt x="94" y="341"/>
                    </a:lnTo>
                    <a:lnTo>
                      <a:pt x="163" y="422"/>
                    </a:lnTo>
                    <a:cubicBezTo>
                      <a:pt x="154" y="440"/>
                      <a:pt x="146" y="458"/>
                      <a:pt x="138" y="477"/>
                    </a:cubicBezTo>
                    <a:lnTo>
                      <a:pt x="32" y="477"/>
                    </a:lnTo>
                    <a:lnTo>
                      <a:pt x="7" y="584"/>
                    </a:lnTo>
                    <a:lnTo>
                      <a:pt x="100" y="635"/>
                    </a:lnTo>
                    <a:cubicBezTo>
                      <a:pt x="98" y="658"/>
                      <a:pt x="97" y="681"/>
                      <a:pt x="98" y="704"/>
                    </a:cubicBezTo>
                    <a:lnTo>
                      <a:pt x="0" y="744"/>
                    </a:lnTo>
                    <a:lnTo>
                      <a:pt x="17" y="853"/>
                    </a:lnTo>
                    <a:lnTo>
                      <a:pt x="123" y="864"/>
                    </a:lnTo>
                    <a:cubicBezTo>
                      <a:pt x="130" y="887"/>
                      <a:pt x="139" y="910"/>
                      <a:pt x="149" y="932"/>
                    </a:cubicBezTo>
                    <a:lnTo>
                      <a:pt x="73" y="1008"/>
                    </a:lnTo>
                    <a:lnTo>
                      <a:pt x="131" y="1102"/>
                    </a:lnTo>
                    <a:lnTo>
                      <a:pt x="235" y="1070"/>
                    </a:lnTo>
                    <a:cubicBezTo>
                      <a:pt x="248" y="1086"/>
                      <a:pt x="263" y="1102"/>
                      <a:pt x="278" y="1116"/>
                    </a:cubicBezTo>
                    <a:lnTo>
                      <a:pt x="236" y="1217"/>
                    </a:lnTo>
                    <a:lnTo>
                      <a:pt x="325" y="1283"/>
                    </a:lnTo>
                    <a:lnTo>
                      <a:pt x="411" y="1213"/>
                    </a:lnTo>
                    <a:cubicBezTo>
                      <a:pt x="432" y="1224"/>
                      <a:pt x="454" y="1234"/>
                      <a:pt x="477" y="1242"/>
                    </a:cubicBezTo>
                    <a:lnTo>
                      <a:pt x="477" y="1354"/>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sz="1400">
                  <a:solidFill>
                    <a:schemeClr val="bg1"/>
                  </a:solidFill>
                </a:endParaRPr>
              </a:p>
            </p:txBody>
          </p:sp>
          <p:sp>
            <p:nvSpPr>
              <p:cNvPr id="27" name="Freeform 11"/>
              <p:cNvSpPr/>
              <p:nvPr/>
            </p:nvSpPr>
            <p:spPr bwMode="auto">
              <a:xfrm>
                <a:off x="4749797" y="2348228"/>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1"/>
                      <a:pt x="683" y="66"/>
                    </a:cubicBezTo>
                    <a:cubicBezTo>
                      <a:pt x="408" y="0"/>
                      <a:pt x="132" y="170"/>
                      <a:pt x="66" y="445"/>
                    </a:cubicBezTo>
                    <a:cubicBezTo>
                      <a:pt x="0" y="720"/>
                      <a:pt x="170" y="996"/>
                      <a:pt x="445" y="1062"/>
                    </a:cubicBezTo>
                    <a:cubicBezTo>
                      <a:pt x="720" y="1128"/>
                      <a:pt x="997" y="958"/>
                      <a:pt x="1062" y="683"/>
                    </a:cubicBezTo>
                    <a:close/>
                  </a:path>
                </a:pathLst>
              </a:custGeom>
              <a:solidFill>
                <a:srgbClr val="433D3C"/>
              </a:solidFill>
              <a:ln>
                <a:noFill/>
              </a:ln>
            </p:spPr>
            <p:txBody>
              <a:bodyPr vert="horz" wrap="square" lIns="91440" tIns="45720" rIns="91440" bIns="45720" numCol="1" anchor="t" anchorCtr="0" compatLnSpc="1"/>
              <a:lstStyle/>
              <a:p>
                <a:endParaRPr lang="zh-CN" altLang="en-US" sz="1400">
                  <a:solidFill>
                    <a:schemeClr val="bg1"/>
                  </a:solidFill>
                </a:endParaRPr>
              </a:p>
            </p:txBody>
          </p:sp>
        </p:grpSp>
        <p:grpSp>
          <p:nvGrpSpPr>
            <p:cNvPr id="28" name="组合 27"/>
            <p:cNvGrpSpPr/>
            <p:nvPr/>
          </p:nvGrpSpPr>
          <p:grpSpPr>
            <a:xfrm>
              <a:off x="6537621" y="1834072"/>
              <a:ext cx="1264071" cy="1264071"/>
              <a:chOff x="6847086" y="2273277"/>
              <a:chExt cx="1264071" cy="1264071"/>
            </a:xfrm>
          </p:grpSpPr>
          <p:sp>
            <p:nvSpPr>
              <p:cNvPr id="29" name="Freeform 14"/>
              <p:cNvSpPr>
                <a:spLocks noEditPoints="1"/>
              </p:cNvSpPr>
              <p:nvPr/>
            </p:nvSpPr>
            <p:spPr bwMode="auto">
              <a:xfrm>
                <a:off x="6847086" y="2273277"/>
                <a:ext cx="1264071" cy="1264071"/>
              </a:xfrm>
              <a:custGeom>
                <a:avLst/>
                <a:gdLst>
                  <a:gd name="T0" fmla="*/ 813 w 1386"/>
                  <a:gd name="T1" fmla="*/ 164 h 1385"/>
                  <a:gd name="T2" fmla="*/ 561 w 1386"/>
                  <a:gd name="T3" fmla="*/ 1219 h 1385"/>
                  <a:gd name="T4" fmla="*/ 477 w 1386"/>
                  <a:gd name="T5" fmla="*/ 1354 h 1385"/>
                  <a:gd name="T6" fmla="*/ 638 w 1386"/>
                  <a:gd name="T7" fmla="*/ 1279 h 1385"/>
                  <a:gd name="T8" fmla="*/ 751 w 1386"/>
                  <a:gd name="T9" fmla="*/ 1385 h 1385"/>
                  <a:gd name="T10" fmla="*/ 871 w 1386"/>
                  <a:gd name="T11" fmla="*/ 1252 h 1385"/>
                  <a:gd name="T12" fmla="*/ 1008 w 1386"/>
                  <a:gd name="T13" fmla="*/ 1313 h 1385"/>
                  <a:gd name="T14" fmla="*/ 1067 w 1386"/>
                  <a:gd name="T15" fmla="*/ 1142 h 1385"/>
                  <a:gd name="T16" fmla="*/ 1229 w 1386"/>
                  <a:gd name="T17" fmla="*/ 1135 h 1385"/>
                  <a:gd name="T18" fmla="*/ 1215 w 1386"/>
                  <a:gd name="T19" fmla="*/ 954 h 1385"/>
                  <a:gd name="T20" fmla="*/ 1354 w 1386"/>
                  <a:gd name="T21" fmla="*/ 909 h 1385"/>
                  <a:gd name="T22" fmla="*/ 1274 w 1386"/>
                  <a:gd name="T23" fmla="*/ 745 h 1385"/>
                  <a:gd name="T24" fmla="*/ 1386 w 1386"/>
                  <a:gd name="T25" fmla="*/ 641 h 1385"/>
                  <a:gd name="T26" fmla="*/ 1251 w 1386"/>
                  <a:gd name="T27" fmla="*/ 520 h 1385"/>
                  <a:gd name="T28" fmla="*/ 1313 w 1386"/>
                  <a:gd name="T29" fmla="*/ 378 h 1385"/>
                  <a:gd name="T30" fmla="*/ 1144 w 1386"/>
                  <a:gd name="T31" fmla="*/ 318 h 1385"/>
                  <a:gd name="T32" fmla="*/ 1150 w 1386"/>
                  <a:gd name="T33" fmla="*/ 169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3 h 1385"/>
                  <a:gd name="T46" fmla="*/ 316 w 1386"/>
                  <a:gd name="T47" fmla="*/ 234 h 1385"/>
                  <a:gd name="T48" fmla="*/ 157 w 1386"/>
                  <a:gd name="T49" fmla="*/ 250 h 1385"/>
                  <a:gd name="T50" fmla="*/ 163 w 1386"/>
                  <a:gd name="T51" fmla="*/ 422 h 1385"/>
                  <a:gd name="T52" fmla="*/ 32 w 1386"/>
                  <a:gd name="T53" fmla="*/ 477 h 1385"/>
                  <a:gd name="T54" fmla="*/ 101 w 1386"/>
                  <a:gd name="T55" fmla="*/ 634 h 1385"/>
                  <a:gd name="T56" fmla="*/ 0 w 1386"/>
                  <a:gd name="T57" fmla="*/ 744 h 1385"/>
                  <a:gd name="T58" fmla="*/ 124 w 1386"/>
                  <a:gd name="T59" fmla="*/ 864 h 1385"/>
                  <a:gd name="T60" fmla="*/ 73 w 1386"/>
                  <a:gd name="T61" fmla="*/ 1007 h 1385"/>
                  <a:gd name="T62" fmla="*/ 235 w 1386"/>
                  <a:gd name="T63" fmla="*/ 1070 h 1385"/>
                  <a:gd name="T64" fmla="*/ 236 w 1386"/>
                  <a:gd name="T65" fmla="*/ 1217 h 1385"/>
                  <a:gd name="T66" fmla="*/ 411 w 1386"/>
                  <a:gd name="T67" fmla="*/ 1212 h 1385"/>
                  <a:gd name="T68" fmla="*/ 477 w 1386"/>
                  <a:gd name="T69" fmla="*/ 1354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5" y="234"/>
                      <a:pt x="1284" y="526"/>
                      <a:pt x="1215" y="817"/>
                    </a:cubicBezTo>
                    <a:cubicBezTo>
                      <a:pt x="1145" y="1109"/>
                      <a:pt x="852" y="1288"/>
                      <a:pt x="561" y="1219"/>
                    </a:cubicBezTo>
                    <a:cubicBezTo>
                      <a:pt x="270" y="1149"/>
                      <a:pt x="90" y="857"/>
                      <a:pt x="160" y="565"/>
                    </a:cubicBezTo>
                    <a:close/>
                    <a:moveTo>
                      <a:pt x="477" y="1354"/>
                    </a:moveTo>
                    <a:lnTo>
                      <a:pt x="584" y="1379"/>
                    </a:lnTo>
                    <a:lnTo>
                      <a:pt x="638" y="1279"/>
                    </a:lnTo>
                    <a:cubicBezTo>
                      <a:pt x="661" y="1281"/>
                      <a:pt x="684" y="1281"/>
                      <a:pt x="707" y="1281"/>
                    </a:cubicBezTo>
                    <a:lnTo>
                      <a:pt x="751" y="1385"/>
                    </a:lnTo>
                    <a:lnTo>
                      <a:pt x="860" y="1367"/>
                    </a:lnTo>
                    <a:lnTo>
                      <a:pt x="871" y="1252"/>
                    </a:lnTo>
                    <a:cubicBezTo>
                      <a:pt x="889" y="1246"/>
                      <a:pt x="907" y="1239"/>
                      <a:pt x="925" y="1231"/>
                    </a:cubicBezTo>
                    <a:lnTo>
                      <a:pt x="1008" y="1313"/>
                    </a:lnTo>
                    <a:lnTo>
                      <a:pt x="1102" y="1255"/>
                    </a:lnTo>
                    <a:lnTo>
                      <a:pt x="1067" y="1142"/>
                    </a:lnTo>
                    <a:cubicBezTo>
                      <a:pt x="1086" y="1127"/>
                      <a:pt x="1103" y="1110"/>
                      <a:pt x="1119" y="1093"/>
                    </a:cubicBezTo>
                    <a:lnTo>
                      <a:pt x="1229" y="1135"/>
                    </a:lnTo>
                    <a:lnTo>
                      <a:pt x="1292" y="1045"/>
                    </a:lnTo>
                    <a:lnTo>
                      <a:pt x="1215" y="954"/>
                    </a:lnTo>
                    <a:cubicBezTo>
                      <a:pt x="1222" y="940"/>
                      <a:pt x="1229" y="924"/>
                      <a:pt x="1235" y="909"/>
                    </a:cubicBezTo>
                    <a:lnTo>
                      <a:pt x="1354" y="909"/>
                    </a:lnTo>
                    <a:lnTo>
                      <a:pt x="1379" y="801"/>
                    </a:lnTo>
                    <a:lnTo>
                      <a:pt x="1274" y="745"/>
                    </a:lnTo>
                    <a:cubicBezTo>
                      <a:pt x="1276" y="726"/>
                      <a:pt x="1277" y="706"/>
                      <a:pt x="1277" y="687"/>
                    </a:cubicBezTo>
                    <a:lnTo>
                      <a:pt x="1386" y="641"/>
                    </a:lnTo>
                    <a:lnTo>
                      <a:pt x="1369" y="532"/>
                    </a:lnTo>
                    <a:lnTo>
                      <a:pt x="1251" y="520"/>
                    </a:lnTo>
                    <a:cubicBezTo>
                      <a:pt x="1245" y="500"/>
                      <a:pt x="1238" y="481"/>
                      <a:pt x="1230" y="461"/>
                    </a:cubicBezTo>
                    <a:lnTo>
                      <a:pt x="1313" y="378"/>
                    </a:lnTo>
                    <a:lnTo>
                      <a:pt x="1255" y="284"/>
                    </a:lnTo>
                    <a:lnTo>
                      <a:pt x="1144" y="318"/>
                    </a:lnTo>
                    <a:cubicBezTo>
                      <a:pt x="1131" y="303"/>
                      <a:pt x="1119" y="289"/>
                      <a:pt x="1105" y="275"/>
                    </a:cubicBezTo>
                    <a:lnTo>
                      <a:pt x="1150" y="169"/>
                    </a:lnTo>
                    <a:lnTo>
                      <a:pt x="1061" y="103"/>
                    </a:lnTo>
                    <a:lnTo>
                      <a:pt x="972" y="175"/>
                    </a:lnTo>
                    <a:cubicBezTo>
                      <a:pt x="952" y="164"/>
                      <a:pt x="931" y="154"/>
                      <a:pt x="909" y="145"/>
                    </a:cubicBezTo>
                    <a:lnTo>
                      <a:pt x="909" y="32"/>
                    </a:lnTo>
                    <a:lnTo>
                      <a:pt x="802" y="6"/>
                    </a:lnTo>
                    <a:lnTo>
                      <a:pt x="749" y="105"/>
                    </a:lnTo>
                    <a:cubicBezTo>
                      <a:pt x="725" y="103"/>
                      <a:pt x="701" y="101"/>
                      <a:pt x="678" y="102"/>
                    </a:cubicBezTo>
                    <a:lnTo>
                      <a:pt x="635" y="0"/>
                    </a:lnTo>
                    <a:lnTo>
                      <a:pt x="526" y="18"/>
                    </a:lnTo>
                    <a:lnTo>
                      <a:pt x="516" y="127"/>
                    </a:lnTo>
                    <a:cubicBezTo>
                      <a:pt x="495" y="134"/>
                      <a:pt x="475" y="141"/>
                      <a:pt x="455" y="149"/>
                    </a:cubicBezTo>
                    <a:lnTo>
                      <a:pt x="378" y="73"/>
                    </a:lnTo>
                    <a:lnTo>
                      <a:pt x="284" y="131"/>
                    </a:lnTo>
                    <a:lnTo>
                      <a:pt x="316" y="234"/>
                    </a:lnTo>
                    <a:cubicBezTo>
                      <a:pt x="295" y="251"/>
                      <a:pt x="275" y="269"/>
                      <a:pt x="257" y="289"/>
                    </a:cubicBezTo>
                    <a:lnTo>
                      <a:pt x="157" y="250"/>
                    </a:lnTo>
                    <a:lnTo>
                      <a:pt x="94" y="340"/>
                    </a:lnTo>
                    <a:lnTo>
                      <a:pt x="163" y="422"/>
                    </a:lnTo>
                    <a:cubicBezTo>
                      <a:pt x="154" y="439"/>
                      <a:pt x="146" y="458"/>
                      <a:pt x="138" y="477"/>
                    </a:cubicBezTo>
                    <a:lnTo>
                      <a:pt x="32" y="477"/>
                    </a:lnTo>
                    <a:lnTo>
                      <a:pt x="7" y="584"/>
                    </a:lnTo>
                    <a:lnTo>
                      <a:pt x="101" y="634"/>
                    </a:lnTo>
                    <a:cubicBezTo>
                      <a:pt x="98" y="658"/>
                      <a:pt x="97" y="681"/>
                      <a:pt x="98" y="704"/>
                    </a:cubicBezTo>
                    <a:lnTo>
                      <a:pt x="0" y="744"/>
                    </a:lnTo>
                    <a:lnTo>
                      <a:pt x="17" y="853"/>
                    </a:lnTo>
                    <a:lnTo>
                      <a:pt x="124" y="864"/>
                    </a:lnTo>
                    <a:cubicBezTo>
                      <a:pt x="131" y="887"/>
                      <a:pt x="139" y="909"/>
                      <a:pt x="149" y="931"/>
                    </a:cubicBezTo>
                    <a:lnTo>
                      <a:pt x="73" y="1007"/>
                    </a:lnTo>
                    <a:lnTo>
                      <a:pt x="131" y="1101"/>
                    </a:lnTo>
                    <a:lnTo>
                      <a:pt x="235" y="1070"/>
                    </a:lnTo>
                    <a:cubicBezTo>
                      <a:pt x="249" y="1086"/>
                      <a:pt x="263" y="1101"/>
                      <a:pt x="278" y="1116"/>
                    </a:cubicBezTo>
                    <a:lnTo>
                      <a:pt x="236" y="1217"/>
                    </a:lnTo>
                    <a:lnTo>
                      <a:pt x="325" y="1282"/>
                    </a:lnTo>
                    <a:lnTo>
                      <a:pt x="411" y="1212"/>
                    </a:lnTo>
                    <a:cubicBezTo>
                      <a:pt x="432" y="1224"/>
                      <a:pt x="454" y="1233"/>
                      <a:pt x="477" y="1242"/>
                    </a:cubicBezTo>
                    <a:lnTo>
                      <a:pt x="477" y="1354"/>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sz="1400">
                  <a:solidFill>
                    <a:schemeClr val="bg1"/>
                  </a:solidFill>
                </a:endParaRPr>
              </a:p>
            </p:txBody>
          </p:sp>
          <p:sp>
            <p:nvSpPr>
              <p:cNvPr id="30" name="Freeform 15"/>
              <p:cNvSpPr/>
              <p:nvPr/>
            </p:nvSpPr>
            <p:spPr bwMode="auto">
              <a:xfrm>
                <a:off x="6959448" y="2389652"/>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7"/>
                      <a:pt x="445" y="1062"/>
                    </a:cubicBezTo>
                    <a:cubicBezTo>
                      <a:pt x="720" y="1128"/>
                      <a:pt x="997" y="958"/>
                      <a:pt x="1062" y="683"/>
                    </a:cubicBezTo>
                    <a:close/>
                  </a:path>
                </a:pathLst>
              </a:custGeom>
              <a:solidFill>
                <a:srgbClr val="433D3C"/>
              </a:solidFill>
              <a:ln>
                <a:noFill/>
              </a:ln>
            </p:spPr>
            <p:txBody>
              <a:bodyPr vert="horz" wrap="square" lIns="91440" tIns="45720" rIns="91440" bIns="45720" numCol="1" anchor="t" anchorCtr="0" compatLnSpc="1"/>
              <a:lstStyle/>
              <a:p>
                <a:endParaRPr lang="zh-CN" altLang="en-US" sz="1400">
                  <a:solidFill>
                    <a:schemeClr val="bg1"/>
                  </a:solidFill>
                </a:endParaRPr>
              </a:p>
            </p:txBody>
          </p:sp>
        </p:grpSp>
        <p:grpSp>
          <p:nvGrpSpPr>
            <p:cNvPr id="31" name="组合 30"/>
            <p:cNvGrpSpPr/>
            <p:nvPr/>
          </p:nvGrpSpPr>
          <p:grpSpPr>
            <a:xfrm>
              <a:off x="7518715" y="3641573"/>
              <a:ext cx="1264071" cy="1264071"/>
              <a:chOff x="7775541" y="4141250"/>
              <a:chExt cx="1264071" cy="1264071"/>
            </a:xfrm>
          </p:grpSpPr>
          <p:sp>
            <p:nvSpPr>
              <p:cNvPr id="32" name="Freeform 16"/>
              <p:cNvSpPr>
                <a:spLocks noEditPoints="1"/>
              </p:cNvSpPr>
              <p:nvPr/>
            </p:nvSpPr>
            <p:spPr bwMode="auto">
              <a:xfrm>
                <a:off x="7775541"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8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2 w 1386"/>
                  <a:gd name="T27" fmla="*/ 520 h 1385"/>
                  <a:gd name="T28" fmla="*/ 1313 w 1386"/>
                  <a:gd name="T29" fmla="*/ 378 h 1385"/>
                  <a:gd name="T30" fmla="*/ 1144 w 1386"/>
                  <a:gd name="T31" fmla="*/ 318 h 1385"/>
                  <a:gd name="T32" fmla="*/ 1150 w 1386"/>
                  <a:gd name="T33" fmla="*/ 168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2 h 1385"/>
                  <a:gd name="T46" fmla="*/ 316 w 1386"/>
                  <a:gd name="T47" fmla="*/ 233 h 1385"/>
                  <a:gd name="T48" fmla="*/ 157 w 1386"/>
                  <a:gd name="T49" fmla="*/ 250 h 1385"/>
                  <a:gd name="T50" fmla="*/ 163 w 1386"/>
                  <a:gd name="T51" fmla="*/ 421 h 1385"/>
                  <a:gd name="T52" fmla="*/ 32 w 1386"/>
                  <a:gd name="T53" fmla="*/ 476 h 1385"/>
                  <a:gd name="T54" fmla="*/ 101 w 1386"/>
                  <a:gd name="T55" fmla="*/ 634 h 1385"/>
                  <a:gd name="T56" fmla="*/ 0 w 1386"/>
                  <a:gd name="T57" fmla="*/ 744 h 1385"/>
                  <a:gd name="T58" fmla="*/ 124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30" y="274"/>
                      <a:pt x="522" y="94"/>
                      <a:pt x="813" y="164"/>
                    </a:cubicBezTo>
                    <a:cubicBezTo>
                      <a:pt x="1105" y="233"/>
                      <a:pt x="1284" y="526"/>
                      <a:pt x="1215" y="817"/>
                    </a:cubicBezTo>
                    <a:cubicBezTo>
                      <a:pt x="1145" y="1108"/>
                      <a:pt x="853" y="1288"/>
                      <a:pt x="561" y="1218"/>
                    </a:cubicBezTo>
                    <a:cubicBezTo>
                      <a:pt x="270" y="1149"/>
                      <a:pt x="90" y="856"/>
                      <a:pt x="160" y="565"/>
                    </a:cubicBezTo>
                    <a:close/>
                    <a:moveTo>
                      <a:pt x="477" y="1353"/>
                    </a:moveTo>
                    <a:lnTo>
                      <a:pt x="584" y="1379"/>
                    </a:lnTo>
                    <a:lnTo>
                      <a:pt x="638" y="1279"/>
                    </a:lnTo>
                    <a:cubicBezTo>
                      <a:pt x="661" y="1281"/>
                      <a:pt x="684" y="1281"/>
                      <a:pt x="707" y="1280"/>
                    </a:cubicBezTo>
                    <a:lnTo>
                      <a:pt x="751" y="1385"/>
                    </a:lnTo>
                    <a:lnTo>
                      <a:pt x="860" y="1367"/>
                    </a:lnTo>
                    <a:lnTo>
                      <a:pt x="871" y="1251"/>
                    </a:lnTo>
                    <a:cubicBezTo>
                      <a:pt x="889" y="1245"/>
                      <a:pt x="907" y="1238"/>
                      <a:pt x="925" y="1230"/>
                    </a:cubicBezTo>
                    <a:lnTo>
                      <a:pt x="1008" y="1312"/>
                    </a:lnTo>
                    <a:lnTo>
                      <a:pt x="1102" y="1255"/>
                    </a:lnTo>
                    <a:lnTo>
                      <a:pt x="1067" y="1142"/>
                    </a:lnTo>
                    <a:cubicBezTo>
                      <a:pt x="1086"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2" y="520"/>
                    </a:lnTo>
                    <a:cubicBezTo>
                      <a:pt x="1245" y="500"/>
                      <a:pt x="1238" y="480"/>
                      <a:pt x="1230" y="461"/>
                    </a:cubicBezTo>
                    <a:lnTo>
                      <a:pt x="1313" y="378"/>
                    </a:lnTo>
                    <a:lnTo>
                      <a:pt x="1255" y="284"/>
                    </a:lnTo>
                    <a:lnTo>
                      <a:pt x="1144" y="318"/>
                    </a:lnTo>
                    <a:cubicBezTo>
                      <a:pt x="1131" y="303"/>
                      <a:pt x="1119" y="289"/>
                      <a:pt x="1105" y="275"/>
                    </a:cubicBezTo>
                    <a:lnTo>
                      <a:pt x="1150" y="168"/>
                    </a:lnTo>
                    <a:lnTo>
                      <a:pt x="1061" y="103"/>
                    </a:lnTo>
                    <a:lnTo>
                      <a:pt x="972" y="175"/>
                    </a:lnTo>
                    <a:cubicBezTo>
                      <a:pt x="952" y="164"/>
                      <a:pt x="931" y="154"/>
                      <a:pt x="909" y="145"/>
                    </a:cubicBezTo>
                    <a:lnTo>
                      <a:pt x="909" y="32"/>
                    </a:lnTo>
                    <a:lnTo>
                      <a:pt x="802" y="6"/>
                    </a:lnTo>
                    <a:lnTo>
                      <a:pt x="749" y="105"/>
                    </a:lnTo>
                    <a:cubicBezTo>
                      <a:pt x="725" y="102"/>
                      <a:pt x="701" y="101"/>
                      <a:pt x="678" y="101"/>
                    </a:cubicBezTo>
                    <a:lnTo>
                      <a:pt x="635" y="0"/>
                    </a:lnTo>
                    <a:lnTo>
                      <a:pt x="526" y="18"/>
                    </a:lnTo>
                    <a:lnTo>
                      <a:pt x="516" y="127"/>
                    </a:lnTo>
                    <a:cubicBezTo>
                      <a:pt x="495" y="133"/>
                      <a:pt x="475" y="140"/>
                      <a:pt x="455" y="149"/>
                    </a:cubicBezTo>
                    <a:lnTo>
                      <a:pt x="378" y="72"/>
                    </a:lnTo>
                    <a:lnTo>
                      <a:pt x="285" y="130"/>
                    </a:lnTo>
                    <a:lnTo>
                      <a:pt x="316" y="233"/>
                    </a:lnTo>
                    <a:cubicBezTo>
                      <a:pt x="295" y="250"/>
                      <a:pt x="275" y="269"/>
                      <a:pt x="257" y="288"/>
                    </a:cubicBezTo>
                    <a:lnTo>
                      <a:pt x="157" y="250"/>
                    </a:lnTo>
                    <a:lnTo>
                      <a:pt x="94" y="340"/>
                    </a:lnTo>
                    <a:lnTo>
                      <a:pt x="163" y="421"/>
                    </a:lnTo>
                    <a:cubicBezTo>
                      <a:pt x="154" y="439"/>
                      <a:pt x="146" y="457"/>
                      <a:pt x="138" y="476"/>
                    </a:cubicBezTo>
                    <a:lnTo>
                      <a:pt x="32" y="476"/>
                    </a:lnTo>
                    <a:lnTo>
                      <a:pt x="7" y="584"/>
                    </a:lnTo>
                    <a:lnTo>
                      <a:pt x="101" y="634"/>
                    </a:lnTo>
                    <a:cubicBezTo>
                      <a:pt x="98" y="657"/>
                      <a:pt x="97" y="680"/>
                      <a:pt x="98" y="703"/>
                    </a:cubicBezTo>
                    <a:lnTo>
                      <a:pt x="0" y="744"/>
                    </a:lnTo>
                    <a:lnTo>
                      <a:pt x="17" y="853"/>
                    </a:lnTo>
                    <a:lnTo>
                      <a:pt x="124" y="864"/>
                    </a:lnTo>
                    <a:cubicBezTo>
                      <a:pt x="131" y="887"/>
                      <a:pt x="139" y="909"/>
                      <a:pt x="149" y="931"/>
                    </a:cubicBezTo>
                    <a:lnTo>
                      <a:pt x="73" y="1007"/>
                    </a:lnTo>
                    <a:lnTo>
                      <a:pt x="131" y="1101"/>
                    </a:lnTo>
                    <a:lnTo>
                      <a:pt x="235" y="1069"/>
                    </a:lnTo>
                    <a:cubicBezTo>
                      <a:pt x="249"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sz="1400" dirty="0">
                  <a:solidFill>
                    <a:schemeClr val="bg1"/>
                  </a:solidFill>
                </a:endParaRPr>
              </a:p>
            </p:txBody>
          </p:sp>
          <p:sp>
            <p:nvSpPr>
              <p:cNvPr id="33" name="Freeform 17"/>
              <p:cNvSpPr/>
              <p:nvPr/>
            </p:nvSpPr>
            <p:spPr bwMode="auto">
              <a:xfrm>
                <a:off x="7887903"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7" y="958"/>
                      <a:pt x="1062" y="683"/>
                    </a:cubicBezTo>
                    <a:close/>
                  </a:path>
                </a:pathLst>
              </a:custGeom>
              <a:solidFill>
                <a:srgbClr val="433D3C"/>
              </a:solidFill>
              <a:ln>
                <a:noFill/>
              </a:ln>
            </p:spPr>
            <p:txBody>
              <a:bodyPr vert="horz" wrap="square" lIns="91440" tIns="45720" rIns="91440" bIns="45720" numCol="1" anchor="t" anchorCtr="0" compatLnSpc="1"/>
              <a:lstStyle/>
              <a:p>
                <a:endParaRPr lang="zh-CN" altLang="en-US" sz="1400" dirty="0">
                  <a:solidFill>
                    <a:schemeClr val="bg1"/>
                  </a:solidFill>
                </a:endParaRPr>
              </a:p>
            </p:txBody>
          </p:sp>
        </p:grpSp>
        <p:sp>
          <p:nvSpPr>
            <p:cNvPr id="34" name="Freeform 18"/>
            <p:cNvSpPr/>
            <p:nvPr/>
          </p:nvSpPr>
          <p:spPr bwMode="auto">
            <a:xfrm>
              <a:off x="5006625" y="3176075"/>
              <a:ext cx="2070669" cy="2042578"/>
            </a:xfrm>
            <a:custGeom>
              <a:avLst/>
              <a:gdLst>
                <a:gd name="T0" fmla="*/ 810 w 2267"/>
                <a:gd name="T1" fmla="*/ 2236 h 2236"/>
                <a:gd name="T2" fmla="*/ 0 w 2267"/>
                <a:gd name="T3" fmla="*/ 1141 h 2236"/>
                <a:gd name="T4" fmla="*/ 1133 w 2267"/>
                <a:gd name="T5" fmla="*/ 0 h 2236"/>
                <a:gd name="T6" fmla="*/ 2267 w 2267"/>
                <a:gd name="T7" fmla="*/ 1141 h 2236"/>
                <a:gd name="T8" fmla="*/ 1456 w 2267"/>
                <a:gd name="T9" fmla="*/ 2236 h 2236"/>
                <a:gd name="T10" fmla="*/ 810 w 2267"/>
                <a:gd name="T11" fmla="*/ 2236 h 2236"/>
              </a:gdLst>
              <a:ahLst/>
              <a:cxnLst>
                <a:cxn ang="0">
                  <a:pos x="T0" y="T1"/>
                </a:cxn>
                <a:cxn ang="0">
                  <a:pos x="T2" y="T3"/>
                </a:cxn>
                <a:cxn ang="0">
                  <a:pos x="T4" y="T5"/>
                </a:cxn>
                <a:cxn ang="0">
                  <a:pos x="T6" y="T7"/>
                </a:cxn>
                <a:cxn ang="0">
                  <a:pos x="T8" y="T9"/>
                </a:cxn>
                <a:cxn ang="0">
                  <a:pos x="T10" y="T11"/>
                </a:cxn>
              </a:cxnLst>
              <a:rect l="0" t="0" r="r" b="b"/>
              <a:pathLst>
                <a:path w="2267" h="2236">
                  <a:moveTo>
                    <a:pt x="810" y="2236"/>
                  </a:moveTo>
                  <a:cubicBezTo>
                    <a:pt x="342" y="2096"/>
                    <a:pt x="0" y="1659"/>
                    <a:pt x="0" y="1141"/>
                  </a:cubicBezTo>
                  <a:cubicBezTo>
                    <a:pt x="0" y="511"/>
                    <a:pt x="507" y="0"/>
                    <a:pt x="1133" y="0"/>
                  </a:cubicBezTo>
                  <a:cubicBezTo>
                    <a:pt x="1759" y="0"/>
                    <a:pt x="2267" y="511"/>
                    <a:pt x="2267" y="1141"/>
                  </a:cubicBezTo>
                  <a:cubicBezTo>
                    <a:pt x="2267" y="1659"/>
                    <a:pt x="1925" y="2096"/>
                    <a:pt x="1456" y="2236"/>
                  </a:cubicBezTo>
                  <a:lnTo>
                    <a:pt x="810" y="2236"/>
                  </a:lnTo>
                  <a:close/>
                </a:path>
              </a:pathLst>
            </a:custGeom>
            <a:solidFill>
              <a:srgbClr val="C00000"/>
            </a:solidFill>
            <a:ln>
              <a:noFill/>
            </a:ln>
          </p:spPr>
          <p:txBody>
            <a:bodyPr vert="horz" wrap="square" lIns="91440" tIns="45720" rIns="91440" bIns="45720" numCol="1" anchor="t" anchorCtr="0" compatLnSpc="1"/>
            <a:lstStyle/>
            <a:p>
              <a:endParaRPr lang="zh-CN" altLang="en-US" sz="1400">
                <a:solidFill>
                  <a:schemeClr val="bg1"/>
                </a:solidFill>
              </a:endParaRPr>
            </a:p>
          </p:txBody>
        </p:sp>
        <p:sp>
          <p:nvSpPr>
            <p:cNvPr id="35" name="矩形 34"/>
            <p:cNvSpPr/>
            <p:nvPr/>
          </p:nvSpPr>
          <p:spPr>
            <a:xfrm>
              <a:off x="5169956" y="3902451"/>
              <a:ext cx="1732116" cy="643083"/>
            </a:xfrm>
            <a:prstGeom prst="rect">
              <a:avLst/>
            </a:prstGeom>
            <a:noFill/>
          </p:spPr>
          <p:txBody>
            <a:bodyPr wrap="square" rtlCol="0">
              <a:spAutoFit/>
            </a:bodyPr>
            <a:lstStyle/>
            <a:p>
              <a:pPr algn="ctr">
                <a:lnSpc>
                  <a:spcPct val="150000"/>
                </a:lnSpc>
              </a:pPr>
              <a:r>
                <a:rPr lang="zh-CN" altLang="en-US" b="1" dirty="0">
                  <a:solidFill>
                    <a:schemeClr val="bg2"/>
                  </a:solidFill>
                  <a:latin typeface="微软雅黑" panose="020B0503020204020204" pitchFamily="34" charset="-122"/>
                  <a:ea typeface="微软雅黑" panose="020B0503020204020204" pitchFamily="34" charset="-122"/>
                </a:rPr>
                <a:t>四个创新点</a:t>
              </a:r>
            </a:p>
          </p:txBody>
        </p:sp>
        <p:sp>
          <p:nvSpPr>
            <p:cNvPr id="36" name="文本框 35"/>
            <p:cNvSpPr txBox="1"/>
            <p:nvPr/>
          </p:nvSpPr>
          <p:spPr>
            <a:xfrm>
              <a:off x="3576968" y="3921193"/>
              <a:ext cx="772592" cy="678809"/>
            </a:xfrm>
            <a:prstGeom prst="rect">
              <a:avLst/>
            </a:prstGeom>
            <a:noFill/>
          </p:spPr>
          <p:txBody>
            <a:bodyPr wrap="none" rtlCol="0">
              <a:spAutoFit/>
            </a:bodyPr>
            <a:lstStyle/>
            <a:p>
              <a:pPr algn="ctr"/>
              <a:r>
                <a:rPr lang="en-US" altLang="zh-CN" sz="2800" dirty="0">
                  <a:solidFill>
                    <a:schemeClr val="bg2"/>
                  </a:solidFill>
                  <a:latin typeface="微软雅黑" panose="020B0503020204020204" pitchFamily="34" charset="-122"/>
                </a:rPr>
                <a:t>01</a:t>
              </a:r>
              <a:endParaRPr lang="zh-CN" altLang="en-US" sz="2800" dirty="0">
                <a:solidFill>
                  <a:schemeClr val="bg2"/>
                </a:solidFill>
                <a:latin typeface="微软雅黑" panose="020B0503020204020204" pitchFamily="34" charset="-122"/>
              </a:endParaRPr>
            </a:p>
          </p:txBody>
        </p:sp>
        <p:sp>
          <p:nvSpPr>
            <p:cNvPr id="37" name="文本框 36"/>
            <p:cNvSpPr txBox="1"/>
            <p:nvPr/>
          </p:nvSpPr>
          <p:spPr>
            <a:xfrm>
              <a:off x="4567690" y="2045812"/>
              <a:ext cx="772592" cy="678809"/>
            </a:xfrm>
            <a:prstGeom prst="rect">
              <a:avLst/>
            </a:prstGeom>
            <a:noFill/>
          </p:spPr>
          <p:txBody>
            <a:bodyPr wrap="none" rtlCol="0">
              <a:spAutoFit/>
            </a:bodyPr>
            <a:lstStyle/>
            <a:p>
              <a:pPr algn="ctr"/>
              <a:r>
                <a:rPr lang="en-US" altLang="zh-CN" sz="2800" dirty="0">
                  <a:solidFill>
                    <a:schemeClr val="bg2"/>
                  </a:solidFill>
                  <a:latin typeface="微软雅黑" panose="020B0503020204020204" pitchFamily="34" charset="-122"/>
                </a:rPr>
                <a:t>02</a:t>
              </a:r>
              <a:endParaRPr lang="zh-CN" altLang="en-US" sz="2800" dirty="0">
                <a:solidFill>
                  <a:schemeClr val="bg2"/>
                </a:solidFill>
                <a:latin typeface="微软雅黑" panose="020B0503020204020204" pitchFamily="34" charset="-122"/>
              </a:endParaRPr>
            </a:p>
          </p:txBody>
        </p:sp>
        <p:sp>
          <p:nvSpPr>
            <p:cNvPr id="38" name="文本框 37"/>
            <p:cNvSpPr txBox="1"/>
            <p:nvPr/>
          </p:nvSpPr>
          <p:spPr>
            <a:xfrm>
              <a:off x="6777341" y="2083087"/>
              <a:ext cx="772592" cy="678809"/>
            </a:xfrm>
            <a:prstGeom prst="rect">
              <a:avLst/>
            </a:prstGeom>
            <a:noFill/>
          </p:spPr>
          <p:txBody>
            <a:bodyPr wrap="none" rtlCol="0">
              <a:spAutoFit/>
            </a:bodyPr>
            <a:lstStyle/>
            <a:p>
              <a:pPr algn="ctr"/>
              <a:r>
                <a:rPr lang="en-US" altLang="zh-CN" sz="2800" dirty="0">
                  <a:solidFill>
                    <a:schemeClr val="bg2"/>
                  </a:solidFill>
                  <a:latin typeface="微软雅黑" panose="020B0503020204020204" pitchFamily="34" charset="-122"/>
                </a:rPr>
                <a:t>03</a:t>
              </a:r>
              <a:endParaRPr lang="zh-CN" altLang="en-US" sz="2800" dirty="0">
                <a:solidFill>
                  <a:schemeClr val="bg2"/>
                </a:solidFill>
                <a:latin typeface="微软雅黑" panose="020B0503020204020204" pitchFamily="34" charset="-122"/>
              </a:endParaRPr>
            </a:p>
          </p:txBody>
        </p:sp>
        <p:sp>
          <p:nvSpPr>
            <p:cNvPr id="39" name="文本框 38"/>
            <p:cNvSpPr txBox="1"/>
            <p:nvPr/>
          </p:nvSpPr>
          <p:spPr>
            <a:xfrm>
              <a:off x="7763431" y="3927615"/>
              <a:ext cx="772592" cy="678809"/>
            </a:xfrm>
            <a:prstGeom prst="rect">
              <a:avLst/>
            </a:prstGeom>
            <a:noFill/>
          </p:spPr>
          <p:txBody>
            <a:bodyPr wrap="none" rtlCol="0">
              <a:spAutoFit/>
            </a:bodyPr>
            <a:lstStyle/>
            <a:p>
              <a:pPr algn="ctr"/>
              <a:r>
                <a:rPr lang="en-US" altLang="zh-CN" sz="2800" dirty="0">
                  <a:solidFill>
                    <a:schemeClr val="bg2"/>
                  </a:solidFill>
                  <a:latin typeface="微软雅黑" panose="020B0503020204020204" pitchFamily="34" charset="-122"/>
                </a:rPr>
                <a:t>04</a:t>
              </a:r>
              <a:endParaRPr lang="zh-CN" altLang="en-US" sz="2800" dirty="0">
                <a:solidFill>
                  <a:schemeClr val="bg2"/>
                </a:solidFill>
                <a:latin typeface="微软雅黑" panose="020B0503020204020204" pitchFamily="34" charset="-122"/>
              </a:endParaRPr>
            </a:p>
          </p:txBody>
        </p:sp>
      </p:grpSp>
      <p:grpSp>
        <p:nvGrpSpPr>
          <p:cNvPr id="40" name="组合 39"/>
          <p:cNvGrpSpPr/>
          <p:nvPr/>
        </p:nvGrpSpPr>
        <p:grpSpPr>
          <a:xfrm>
            <a:off x="791350" y="858778"/>
            <a:ext cx="2067465" cy="553998"/>
            <a:chOff x="791350" y="858778"/>
            <a:chExt cx="2067465" cy="553998"/>
          </a:xfrm>
        </p:grpSpPr>
        <p:sp>
          <p:nvSpPr>
            <p:cNvPr id="41" name="Freeform 5"/>
            <p:cNvSpPr>
              <a:spLocks noEditPoints="1"/>
            </p:cNvSpPr>
            <p:nvPr/>
          </p:nvSpPr>
          <p:spPr bwMode="auto">
            <a:xfrm>
              <a:off x="791350" y="884779"/>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44" name="文本框 43"/>
            <p:cNvSpPr txBox="1"/>
            <p:nvPr/>
          </p:nvSpPr>
          <p:spPr>
            <a:xfrm>
              <a:off x="1289155" y="858778"/>
              <a:ext cx="1569660" cy="553998"/>
            </a:xfrm>
            <a:prstGeom prst="rect">
              <a:avLst/>
            </a:prstGeom>
            <a:noFill/>
          </p:spPr>
          <p:txBody>
            <a:bodyPr wrap="none" rtlCol="0">
              <a:spAutoFit/>
            </a:bodyPr>
            <a:lstStyle/>
            <a:p>
              <a:pPr fontAlgn="auto">
                <a:spcBef>
                  <a:spcPts val="0"/>
                </a:spcBef>
                <a:spcAft>
                  <a:spcPts val="0"/>
                </a:spcAft>
                <a:buFontTx/>
                <a:buNone/>
              </a:pPr>
              <a:r>
                <a:rPr lang="zh-CN" altLang="en-US" b="1" dirty="0">
                  <a:solidFill>
                    <a:prstClr val="black">
                      <a:lumMod val="65000"/>
                      <a:lumOff val="35000"/>
                    </a:prstClr>
                  </a:solidFill>
                  <a:latin typeface="微软雅黑" panose="020B0503020204020204" pitchFamily="34" charset="-122"/>
                  <a:ea typeface="微软雅黑" panose="020B0503020204020204" pitchFamily="34" charset="-122"/>
                  <a:cs typeface="Arial" panose="020B0604020202020204" pitchFamily="34" charset="0"/>
                </a:rPr>
                <a:t>添加您的标题</a:t>
              </a:r>
            </a:p>
            <a:p>
              <a:pPr fontAlgn="auto">
                <a:spcBef>
                  <a:spcPts val="0"/>
                </a:spcBef>
                <a:spcAft>
                  <a:spcPts val="0"/>
                </a:spcAft>
                <a:buFontTx/>
                <a:buNone/>
              </a:pP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sed</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diam</a:t>
              </a:r>
              <a:r>
                <a:rPr lang="en-US" altLang="zh-CN" sz="1200" dirty="0">
                  <a:solidFill>
                    <a:prstClr val="black">
                      <a:lumMod val="65000"/>
                      <a:lumOff val="35000"/>
                    </a:prstClr>
                  </a:solidFill>
                  <a:ea typeface="Meiryo UI" panose="020B0604030504040204" pitchFamily="34" charset="-128"/>
                  <a:cs typeface="Arial" panose="020B0604020202020204" pitchFamily="34" charset="0"/>
                </a:rPr>
                <a:t> </a:t>
              </a:r>
              <a:r>
                <a:rPr lang="en-US" altLang="zh-CN" sz="1200" dirty="0" err="1">
                  <a:solidFill>
                    <a:prstClr val="black">
                      <a:lumMod val="65000"/>
                      <a:lumOff val="35000"/>
                    </a:prstClr>
                  </a:solidFill>
                  <a:ea typeface="Meiryo UI" panose="020B0604030504040204" pitchFamily="34" charset="-128"/>
                  <a:cs typeface="Arial" panose="020B0604020202020204" pitchFamily="34" charset="0"/>
                </a:rPr>
                <a:t>nonumy</a:t>
              </a:r>
              <a:endParaRPr lang="en-US" altLang="zh-CN" sz="1200" dirty="0">
                <a:solidFill>
                  <a:prstClr val="black">
                    <a:lumMod val="65000"/>
                    <a:lumOff val="35000"/>
                  </a:prstClr>
                </a:solidFill>
                <a:ea typeface="Meiryo UI" panose="020B0604030504040204" pitchFamily="34" charset="-128"/>
                <a:cs typeface="Arial" panose="020B0604020202020204" pitchFamily="34" charset="0"/>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9387D26-BF33-4315-A8B9-E9F661D30D6C"/>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SCORM_ENDPOINT" val="&lt;endpoint&gt;&lt;enable&gt;0&lt;/enable&gt;&lt;lrs&gt;http://&lt;/lrs&gt;&lt;auth&gt;0&lt;/auth&gt;&lt;login&gt;&lt;/login&gt;&lt;password&gt;&lt;/password&gt;&lt;key&gt;&lt;/key&gt;&lt;name&gt;&lt;/name&gt;&lt;email&gt;&lt;/email&gt;&lt;/endpoint&gt;&#10;"/>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Rectangle 21"/>
</p:tagLst>
</file>

<file path=ppt/tags/tag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Rectangle 32"/>
</p:tagLst>
</file>

<file path=ppt/tags/tag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Rectangle 32"/>
</p:tagLst>
</file>

<file path=ppt/theme/theme1.xml><?xml version="1.0" encoding="utf-8"?>
<a:theme xmlns:a="http://schemas.openxmlformats.org/drawingml/2006/main" name="第一PPT，www.1ppt.com">
  <a:themeElements>
    <a:clrScheme name="自定义 42">
      <a:dk1>
        <a:srgbClr val="54A0D8"/>
      </a:dk1>
      <a:lt1>
        <a:srgbClr val="4D4D4D"/>
      </a:lt1>
      <a:dk2>
        <a:srgbClr val="F4F4F4"/>
      </a:dk2>
      <a:lt2>
        <a:srgbClr val="FFFFFF"/>
      </a:lt2>
      <a:accent1>
        <a:srgbClr val="E96969"/>
      </a:accent1>
      <a:accent2>
        <a:srgbClr val="706460"/>
      </a:accent2>
      <a:accent3>
        <a:srgbClr val="4D4D4D"/>
      </a:accent3>
      <a:accent4>
        <a:srgbClr val="C2C1C1"/>
      </a:accent4>
      <a:accent5>
        <a:srgbClr val="54A0D8"/>
      </a:accent5>
      <a:accent6>
        <a:srgbClr val="333333"/>
      </a:accent6>
      <a:hlink>
        <a:srgbClr val="C00000"/>
      </a:hlink>
      <a:folHlink>
        <a:srgbClr val="DEDEDD"/>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2630</Words>
  <Application>Microsoft Office PowerPoint</Application>
  <PresentationFormat>自定义</PresentationFormat>
  <Paragraphs>397</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Bebas</vt:lpstr>
      <vt:lpstr>宋体</vt:lpstr>
      <vt:lpstr>微软雅黑</vt:lpstr>
      <vt:lpstr>Agency FB</vt:lpstr>
      <vt:lpstr>Arial</vt:lpstr>
      <vt:lpstr>Calibri</vt:lpstr>
      <vt:lpstr>Impact</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卡片式工作总结</dc:title>
  <dc:creator>第一PPT</dc:creator>
  <cp:keywords>www.1ppt.com</cp:keywords>
  <dc:description>www.1ppt.com</dc:description>
  <cp:lastModifiedBy>天 下</cp:lastModifiedBy>
  <cp:revision>692</cp:revision>
  <dcterms:created xsi:type="dcterms:W3CDTF">2013-01-25T01:44:00Z</dcterms:created>
  <dcterms:modified xsi:type="dcterms:W3CDTF">2021-01-06T01:23:38Z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