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63" r:id="rId5"/>
    <p:sldId id="264" r:id="rId6"/>
    <p:sldId id="265" r:id="rId7"/>
    <p:sldId id="259" r:id="rId8"/>
    <p:sldId id="266" r:id="rId9"/>
    <p:sldId id="268" r:id="rId10"/>
    <p:sldId id="267" r:id="rId11"/>
    <p:sldId id="260" r:id="rId12"/>
    <p:sldId id="269" r:id="rId13"/>
    <p:sldId id="270" r:id="rId14"/>
    <p:sldId id="271" r:id="rId15"/>
    <p:sldId id="261" r:id="rId16"/>
    <p:sldId id="272" r:id="rId17"/>
    <p:sldId id="273" r:id="rId18"/>
    <p:sldId id="274" r:id="rId19"/>
    <p:sldId id="262" r:id="rId2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69161"/>
    <a:srgbClr val="87A1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75" d="100"/>
          <a:sy n="75" d="100"/>
        </p:scale>
        <p:origin x="1950" y="8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2561309387222906E-2"/>
          <c:y val="0.18580661817187799"/>
          <c:w val="0.899307268039792"/>
          <c:h val="0.69640419748211801"/>
        </c:manualLayout>
      </c:layout>
      <c:lineChart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19050" cap="rnd" cmpd="sng" algn="ctr">
              <a:solidFill>
                <a:srgbClr val="769161"/>
              </a:solidFill>
              <a:prstDash val="solid"/>
              <a:round/>
            </a:ln>
          </c:spPr>
          <c:marker>
            <c:symbol val="circle"/>
            <c:size val="8"/>
            <c:spPr>
              <a:solidFill>
                <a:schemeClr val="bg1">
                  <a:lumMod val="95000"/>
                </a:schemeClr>
              </a:solidFill>
              <a:ln w="6350" cap="flat" cmpd="sng" algn="ctr">
                <a:solidFill>
                  <a:srgbClr val="769161"/>
                </a:solidFill>
                <a:prstDash val="solid"/>
                <a:bevel/>
              </a:ln>
            </c:spPr>
          </c:marker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4.3</c:v>
                </c:pt>
                <c:pt idx="1">
                  <c:v>1</c:v>
                </c:pt>
                <c:pt idx="2">
                  <c:v>3.5</c:v>
                </c:pt>
                <c:pt idx="3">
                  <c:v>2.4</c:v>
                </c:pt>
                <c:pt idx="4">
                  <c:v>4.0999999999999996</c:v>
                </c:pt>
                <c:pt idx="5">
                  <c:v>1.5</c:v>
                </c:pt>
                <c:pt idx="6">
                  <c:v>2.6</c:v>
                </c:pt>
                <c:pt idx="7">
                  <c:v>2</c:v>
                </c:pt>
                <c:pt idx="8">
                  <c:v>4.5999999999999996</c:v>
                </c:pt>
                <c:pt idx="9">
                  <c:v>4.9000000000000004</c:v>
                </c:pt>
                <c:pt idx="10">
                  <c:v>2.6</c:v>
                </c:pt>
                <c:pt idx="11">
                  <c:v>3.1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55F2-4FB9-8C09-9FCE1DB2DAE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59700736"/>
        <c:axId val="1059702272"/>
      </c:lineChart>
      <c:catAx>
        <c:axId val="10597007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11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defRPr>
            </a:pPr>
            <a:endParaRPr lang="zh-CN"/>
          </a:p>
        </c:txPr>
        <c:crossAx val="1059702272"/>
        <c:crosses val="autoZero"/>
        <c:auto val="1"/>
        <c:lblAlgn val="ctr"/>
        <c:lblOffset val="100"/>
        <c:noMultiLvlLbl val="0"/>
      </c:catAx>
      <c:valAx>
        <c:axId val="1059702272"/>
        <c:scaling>
          <c:orientation val="minMax"/>
        </c:scaling>
        <c:delete val="0"/>
        <c:axPos val="l"/>
        <c:majorGridlines>
          <c:spPr>
            <a:ln w="6350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</a:ln>
          </c:spPr>
        </c:majorGridlines>
        <c:numFmt formatCode="[$$-1009]#,##0.00" sourceLinked="0"/>
        <c:majorTickMark val="in"/>
        <c:minorTickMark val="in"/>
        <c:tickLblPos val="low"/>
        <c:txPr>
          <a:bodyPr rot="-60000000" spcFirstLastPara="0" vertOverflow="ellipsis" vert="horz" wrap="square" anchor="ctr" anchorCtr="1"/>
          <a:lstStyle/>
          <a:p>
            <a:pPr>
              <a:defRPr lang="zh-CN" sz="12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defRPr>
            </a:pPr>
            <a:endParaRPr lang="zh-CN"/>
          </a:p>
        </c:txPr>
        <c:crossAx val="1059700736"/>
        <c:crosses val="autoZero"/>
        <c:crossBetween val="between"/>
      </c:valAx>
      <c:spPr>
        <a:noFill/>
        <a:ln>
          <a:noFill/>
        </a:ln>
      </c:spPr>
    </c:plotArea>
    <c:plotVisOnly val="1"/>
    <c:dispBlanksAs val="zero"/>
    <c:showDLblsOverMax val="0"/>
  </c:chart>
  <c:txPr>
    <a:bodyPr/>
    <a:lstStyle/>
    <a:p>
      <a:pPr>
        <a:defRPr lang="zh-CN" sz="1800">
          <a:latin typeface="Arial" panose="020B0604020202020204" pitchFamily="34" charset="0"/>
          <a:ea typeface="微软雅黑" panose="020B0503020204020204" pitchFamily="34" charset="-122"/>
          <a:sym typeface="Arial" panose="020B0604020202020204" pitchFamily="34" charset="0"/>
        </a:defRPr>
      </a:pPr>
      <a:endParaRPr lang="zh-CN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3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019C15C-083E-4525-934A-20AC6396E148}" type="doc">
      <dgm:prSet loTypeId="urn:microsoft.com/office/officeart/2005/8/layout/cycle7#1" loCatId="cycle" qsTypeId="urn:microsoft.com/office/officeart/2005/8/quickstyle/simple1#15" qsCatId="simple" csTypeId="urn:microsoft.com/office/officeart/2005/8/colors/accent1_2#13" csCatId="accent1" phldr="1"/>
      <dgm:spPr/>
      <dgm:t>
        <a:bodyPr/>
        <a:lstStyle/>
        <a:p>
          <a:endParaRPr lang="en-US"/>
        </a:p>
      </dgm:t>
    </dgm:pt>
    <dgm:pt modelId="{7D59E0F1-5FC5-4B7F-8C99-C0F6E2A4DD3A}">
      <dgm:prSet phldrT="[Text]" custT="1"/>
      <dgm:spPr>
        <a:solidFill>
          <a:srgbClr val="769161"/>
        </a:solidFill>
        <a:ln>
          <a:noFill/>
        </a:ln>
      </dgm:spPr>
      <dgm:t>
        <a:bodyPr/>
        <a:lstStyle/>
        <a:p>
          <a:r>
            <a:rPr lang="en-US" sz="2400" dirty="0">
              <a:solidFill>
                <a:schemeClr val="bg1"/>
              </a:solidFill>
              <a:latin typeface="Lato" panose="020F0502020204030203" pitchFamily="34" charset="0"/>
            </a:rPr>
            <a:t>Design</a:t>
          </a:r>
        </a:p>
      </dgm:t>
    </dgm:pt>
    <dgm:pt modelId="{D057DB77-5040-4B7A-B95C-53F5E7A2D789}" type="parTrans" cxnId="{B59506F9-5522-48B4-A24B-6FF3A1DCE5C9}">
      <dgm:prSet/>
      <dgm:spPr/>
      <dgm:t>
        <a:bodyPr/>
        <a:lstStyle/>
        <a:p>
          <a:endParaRPr lang="en-US"/>
        </a:p>
      </dgm:t>
    </dgm:pt>
    <dgm:pt modelId="{9040D73E-7AE0-4441-A29F-C6F8671110A5}" type="sibTrans" cxnId="{B59506F9-5522-48B4-A24B-6FF3A1DCE5C9}">
      <dgm:prSet/>
      <dgm:spPr>
        <a:solidFill>
          <a:srgbClr val="769161"/>
        </a:solidFill>
      </dgm:spPr>
      <dgm:t>
        <a:bodyPr/>
        <a:lstStyle/>
        <a:p>
          <a:endParaRPr lang="en-US"/>
        </a:p>
      </dgm:t>
    </dgm:pt>
    <dgm:pt modelId="{DA01D0DC-C34B-4F9B-A535-529DB3107510}">
      <dgm:prSet phldrT="[Text]" custT="1"/>
      <dgm:spPr>
        <a:solidFill>
          <a:srgbClr val="769161"/>
        </a:solidFill>
        <a:ln>
          <a:noFill/>
        </a:ln>
      </dgm:spPr>
      <dgm:t>
        <a:bodyPr/>
        <a:lstStyle/>
        <a:p>
          <a:r>
            <a:rPr lang="en-US" sz="2400" dirty="0">
              <a:solidFill>
                <a:schemeClr val="bg1"/>
              </a:solidFill>
              <a:latin typeface="Lato" panose="020F0502020204030203" pitchFamily="34" charset="0"/>
            </a:rPr>
            <a:t>Tracking</a:t>
          </a:r>
        </a:p>
      </dgm:t>
    </dgm:pt>
    <dgm:pt modelId="{28A11F8F-35FB-421C-A33A-D0DB231A1B21}" type="parTrans" cxnId="{457F52BD-C8CC-4E8E-9498-6174838A8859}">
      <dgm:prSet/>
      <dgm:spPr/>
      <dgm:t>
        <a:bodyPr/>
        <a:lstStyle/>
        <a:p>
          <a:endParaRPr lang="en-US"/>
        </a:p>
      </dgm:t>
    </dgm:pt>
    <dgm:pt modelId="{2479AE7C-0C24-4C5D-A827-85ECFB499F3F}" type="sibTrans" cxnId="{457F52BD-C8CC-4E8E-9498-6174838A8859}">
      <dgm:prSet/>
      <dgm:spPr>
        <a:solidFill>
          <a:srgbClr val="769161"/>
        </a:solidFill>
      </dgm:spPr>
      <dgm:t>
        <a:bodyPr/>
        <a:lstStyle/>
        <a:p>
          <a:endParaRPr lang="en-US"/>
        </a:p>
      </dgm:t>
    </dgm:pt>
    <dgm:pt modelId="{24FC83B2-7D2D-4092-936D-2F41CB1805B1}">
      <dgm:prSet phldrT="[Text]" custT="1"/>
      <dgm:spPr>
        <a:solidFill>
          <a:srgbClr val="769161"/>
        </a:solidFill>
        <a:ln>
          <a:noFill/>
        </a:ln>
      </dgm:spPr>
      <dgm:t>
        <a:bodyPr/>
        <a:lstStyle/>
        <a:p>
          <a:r>
            <a:rPr lang="en-US" sz="2400" dirty="0">
              <a:solidFill>
                <a:schemeClr val="bg1"/>
              </a:solidFill>
              <a:latin typeface="Lato" panose="020F0502020204030203" pitchFamily="34" charset="0"/>
            </a:rPr>
            <a:t>Deploy</a:t>
          </a:r>
        </a:p>
      </dgm:t>
    </dgm:pt>
    <dgm:pt modelId="{ED1F0995-7592-47F6-8273-39C92FC074D4}" type="parTrans" cxnId="{8B2C7072-132A-4FBB-B09F-BEE4BFC36F61}">
      <dgm:prSet/>
      <dgm:spPr/>
      <dgm:t>
        <a:bodyPr/>
        <a:lstStyle/>
        <a:p>
          <a:endParaRPr lang="en-US"/>
        </a:p>
      </dgm:t>
    </dgm:pt>
    <dgm:pt modelId="{61247577-616C-4122-8806-477B7B251257}" type="sibTrans" cxnId="{8B2C7072-132A-4FBB-B09F-BEE4BFC36F61}">
      <dgm:prSet/>
      <dgm:spPr>
        <a:solidFill>
          <a:srgbClr val="769161"/>
        </a:solidFill>
      </dgm:spPr>
      <dgm:t>
        <a:bodyPr/>
        <a:lstStyle/>
        <a:p>
          <a:endParaRPr lang="en-US"/>
        </a:p>
      </dgm:t>
    </dgm:pt>
    <dgm:pt modelId="{AD9A0F88-C0CA-4CEA-95FE-6D8BED3AA54C}" type="pres">
      <dgm:prSet presAssocID="{4019C15C-083E-4525-934A-20AC6396E148}" presName="Name0" presStyleCnt="0">
        <dgm:presLayoutVars>
          <dgm:dir/>
          <dgm:resizeHandles val="exact"/>
        </dgm:presLayoutVars>
      </dgm:prSet>
      <dgm:spPr/>
    </dgm:pt>
    <dgm:pt modelId="{EFE7B652-E12A-452B-AF26-EA70E0E9D0B1}" type="pres">
      <dgm:prSet presAssocID="{7D59E0F1-5FC5-4B7F-8C99-C0F6E2A4DD3A}" presName="node" presStyleLbl="node1" presStyleIdx="0" presStyleCnt="3">
        <dgm:presLayoutVars>
          <dgm:bulletEnabled val="1"/>
        </dgm:presLayoutVars>
      </dgm:prSet>
      <dgm:spPr/>
    </dgm:pt>
    <dgm:pt modelId="{ECC7F1D4-D732-4E37-BD92-3AD9F1444663}" type="pres">
      <dgm:prSet presAssocID="{9040D73E-7AE0-4441-A29F-C6F8671110A5}" presName="sibTrans" presStyleLbl="sibTrans2D1" presStyleIdx="0" presStyleCnt="3"/>
      <dgm:spPr/>
    </dgm:pt>
    <dgm:pt modelId="{7FEFF22C-3C38-47E1-97BD-FA67FB05E283}" type="pres">
      <dgm:prSet presAssocID="{9040D73E-7AE0-4441-A29F-C6F8671110A5}" presName="connectorText" presStyleLbl="sibTrans2D1" presStyleIdx="0" presStyleCnt="3"/>
      <dgm:spPr/>
    </dgm:pt>
    <dgm:pt modelId="{EE79FF1A-47D2-4EA4-870F-A2DFCC0FA7D0}" type="pres">
      <dgm:prSet presAssocID="{DA01D0DC-C34B-4F9B-A535-529DB3107510}" presName="node" presStyleLbl="node1" presStyleIdx="1" presStyleCnt="3">
        <dgm:presLayoutVars>
          <dgm:bulletEnabled val="1"/>
        </dgm:presLayoutVars>
      </dgm:prSet>
      <dgm:spPr/>
    </dgm:pt>
    <dgm:pt modelId="{CBC6F5E0-F9EE-41C1-B52F-333B2B5B94FF}" type="pres">
      <dgm:prSet presAssocID="{2479AE7C-0C24-4C5D-A827-85ECFB499F3F}" presName="sibTrans" presStyleLbl="sibTrans2D1" presStyleIdx="1" presStyleCnt="3"/>
      <dgm:spPr/>
    </dgm:pt>
    <dgm:pt modelId="{CBE9DAA0-9253-44D2-B348-D05A7BCD19B7}" type="pres">
      <dgm:prSet presAssocID="{2479AE7C-0C24-4C5D-A827-85ECFB499F3F}" presName="connectorText" presStyleLbl="sibTrans2D1" presStyleIdx="1" presStyleCnt="3"/>
      <dgm:spPr/>
    </dgm:pt>
    <dgm:pt modelId="{383C4941-DC5D-4453-90F3-33C3860D6123}" type="pres">
      <dgm:prSet presAssocID="{24FC83B2-7D2D-4092-936D-2F41CB1805B1}" presName="node" presStyleLbl="node1" presStyleIdx="2" presStyleCnt="3">
        <dgm:presLayoutVars>
          <dgm:bulletEnabled val="1"/>
        </dgm:presLayoutVars>
      </dgm:prSet>
      <dgm:spPr/>
    </dgm:pt>
    <dgm:pt modelId="{8BBEE294-CBF1-4DD7-8C3C-7525367EFDC8}" type="pres">
      <dgm:prSet presAssocID="{61247577-616C-4122-8806-477B7B251257}" presName="sibTrans" presStyleLbl="sibTrans2D1" presStyleIdx="2" presStyleCnt="3"/>
      <dgm:spPr/>
    </dgm:pt>
    <dgm:pt modelId="{998FDEE1-18E6-4318-A483-24DF1CBAFEC8}" type="pres">
      <dgm:prSet presAssocID="{61247577-616C-4122-8806-477B7B251257}" presName="connectorText" presStyleLbl="sibTrans2D1" presStyleIdx="2" presStyleCnt="3"/>
      <dgm:spPr/>
    </dgm:pt>
  </dgm:ptLst>
  <dgm:cxnLst>
    <dgm:cxn modelId="{48C39429-E787-48EC-8BF6-5441CDA4119D}" type="presOf" srcId="{24FC83B2-7D2D-4092-936D-2F41CB1805B1}" destId="{383C4941-DC5D-4453-90F3-33C3860D6123}" srcOrd="0" destOrd="0" presId="urn:microsoft.com/office/officeart/2005/8/layout/cycle7#1"/>
    <dgm:cxn modelId="{B6090533-00F2-4AFA-9688-4FBC4DCEBF43}" type="presOf" srcId="{4019C15C-083E-4525-934A-20AC6396E148}" destId="{AD9A0F88-C0CA-4CEA-95FE-6D8BED3AA54C}" srcOrd="0" destOrd="0" presId="urn:microsoft.com/office/officeart/2005/8/layout/cycle7#1"/>
    <dgm:cxn modelId="{BE77054B-EDFE-4471-9961-AC62289A0059}" type="presOf" srcId="{2479AE7C-0C24-4C5D-A827-85ECFB499F3F}" destId="{CBC6F5E0-F9EE-41C1-B52F-333B2B5B94FF}" srcOrd="0" destOrd="0" presId="urn:microsoft.com/office/officeart/2005/8/layout/cycle7#1"/>
    <dgm:cxn modelId="{D3A05F51-632B-4520-8F19-83E47D6271DE}" type="presOf" srcId="{DA01D0DC-C34B-4F9B-A535-529DB3107510}" destId="{EE79FF1A-47D2-4EA4-870F-A2DFCC0FA7D0}" srcOrd="0" destOrd="0" presId="urn:microsoft.com/office/officeart/2005/8/layout/cycle7#1"/>
    <dgm:cxn modelId="{8B2C7072-132A-4FBB-B09F-BEE4BFC36F61}" srcId="{4019C15C-083E-4525-934A-20AC6396E148}" destId="{24FC83B2-7D2D-4092-936D-2F41CB1805B1}" srcOrd="2" destOrd="0" parTransId="{ED1F0995-7592-47F6-8273-39C92FC074D4}" sibTransId="{61247577-616C-4122-8806-477B7B251257}"/>
    <dgm:cxn modelId="{707C897C-6546-42AC-AAA4-E44D9601E0EE}" type="presOf" srcId="{61247577-616C-4122-8806-477B7B251257}" destId="{8BBEE294-CBF1-4DD7-8C3C-7525367EFDC8}" srcOrd="0" destOrd="0" presId="urn:microsoft.com/office/officeart/2005/8/layout/cycle7#1"/>
    <dgm:cxn modelId="{D7032D9D-7216-44A2-8182-B896811A8D9B}" type="presOf" srcId="{9040D73E-7AE0-4441-A29F-C6F8671110A5}" destId="{ECC7F1D4-D732-4E37-BD92-3AD9F1444663}" srcOrd="0" destOrd="0" presId="urn:microsoft.com/office/officeart/2005/8/layout/cycle7#1"/>
    <dgm:cxn modelId="{76A172A2-0674-4559-B88A-FDF88A83D5E4}" type="presOf" srcId="{9040D73E-7AE0-4441-A29F-C6F8671110A5}" destId="{7FEFF22C-3C38-47E1-97BD-FA67FB05E283}" srcOrd="1" destOrd="0" presId="urn:microsoft.com/office/officeart/2005/8/layout/cycle7#1"/>
    <dgm:cxn modelId="{457F52BD-C8CC-4E8E-9498-6174838A8859}" srcId="{4019C15C-083E-4525-934A-20AC6396E148}" destId="{DA01D0DC-C34B-4F9B-A535-529DB3107510}" srcOrd="1" destOrd="0" parTransId="{28A11F8F-35FB-421C-A33A-D0DB231A1B21}" sibTransId="{2479AE7C-0C24-4C5D-A827-85ECFB499F3F}"/>
    <dgm:cxn modelId="{6929E4C0-67AE-4902-850F-CED426285903}" type="presOf" srcId="{61247577-616C-4122-8806-477B7B251257}" destId="{998FDEE1-18E6-4318-A483-24DF1CBAFEC8}" srcOrd="1" destOrd="0" presId="urn:microsoft.com/office/officeart/2005/8/layout/cycle7#1"/>
    <dgm:cxn modelId="{56E00DD5-428A-42B8-AD1C-98B31492D837}" type="presOf" srcId="{7D59E0F1-5FC5-4B7F-8C99-C0F6E2A4DD3A}" destId="{EFE7B652-E12A-452B-AF26-EA70E0E9D0B1}" srcOrd="0" destOrd="0" presId="urn:microsoft.com/office/officeart/2005/8/layout/cycle7#1"/>
    <dgm:cxn modelId="{760F41D6-C478-488B-BD8B-62BA153BE20F}" type="presOf" srcId="{2479AE7C-0C24-4C5D-A827-85ECFB499F3F}" destId="{CBE9DAA0-9253-44D2-B348-D05A7BCD19B7}" srcOrd="1" destOrd="0" presId="urn:microsoft.com/office/officeart/2005/8/layout/cycle7#1"/>
    <dgm:cxn modelId="{B59506F9-5522-48B4-A24B-6FF3A1DCE5C9}" srcId="{4019C15C-083E-4525-934A-20AC6396E148}" destId="{7D59E0F1-5FC5-4B7F-8C99-C0F6E2A4DD3A}" srcOrd="0" destOrd="0" parTransId="{D057DB77-5040-4B7A-B95C-53F5E7A2D789}" sibTransId="{9040D73E-7AE0-4441-A29F-C6F8671110A5}"/>
    <dgm:cxn modelId="{1ABB3F7B-6125-4B19-A8BD-E2AE4854EFBF}" type="presParOf" srcId="{AD9A0F88-C0CA-4CEA-95FE-6D8BED3AA54C}" destId="{EFE7B652-E12A-452B-AF26-EA70E0E9D0B1}" srcOrd="0" destOrd="0" presId="urn:microsoft.com/office/officeart/2005/8/layout/cycle7#1"/>
    <dgm:cxn modelId="{03222C59-90AE-4BB4-A6F5-4F7D124F9616}" type="presParOf" srcId="{AD9A0F88-C0CA-4CEA-95FE-6D8BED3AA54C}" destId="{ECC7F1D4-D732-4E37-BD92-3AD9F1444663}" srcOrd="1" destOrd="0" presId="urn:microsoft.com/office/officeart/2005/8/layout/cycle7#1"/>
    <dgm:cxn modelId="{D78711FB-0FBE-455D-92C6-82C8DF53956B}" type="presParOf" srcId="{ECC7F1D4-D732-4E37-BD92-3AD9F1444663}" destId="{7FEFF22C-3C38-47E1-97BD-FA67FB05E283}" srcOrd="0" destOrd="0" presId="urn:microsoft.com/office/officeart/2005/8/layout/cycle7#1"/>
    <dgm:cxn modelId="{E5125660-EF6C-48E2-85B5-6F323833DA24}" type="presParOf" srcId="{AD9A0F88-C0CA-4CEA-95FE-6D8BED3AA54C}" destId="{EE79FF1A-47D2-4EA4-870F-A2DFCC0FA7D0}" srcOrd="2" destOrd="0" presId="urn:microsoft.com/office/officeart/2005/8/layout/cycle7#1"/>
    <dgm:cxn modelId="{468C0046-0AD8-4721-AFED-F5DDAFA7BF52}" type="presParOf" srcId="{AD9A0F88-C0CA-4CEA-95FE-6D8BED3AA54C}" destId="{CBC6F5E0-F9EE-41C1-B52F-333B2B5B94FF}" srcOrd="3" destOrd="0" presId="urn:microsoft.com/office/officeart/2005/8/layout/cycle7#1"/>
    <dgm:cxn modelId="{5560F724-493B-4E26-969A-70C739C336A5}" type="presParOf" srcId="{CBC6F5E0-F9EE-41C1-B52F-333B2B5B94FF}" destId="{CBE9DAA0-9253-44D2-B348-D05A7BCD19B7}" srcOrd="0" destOrd="0" presId="urn:microsoft.com/office/officeart/2005/8/layout/cycle7#1"/>
    <dgm:cxn modelId="{7D3D6B76-A149-4EC4-B535-D2BC4BB05616}" type="presParOf" srcId="{AD9A0F88-C0CA-4CEA-95FE-6D8BED3AA54C}" destId="{383C4941-DC5D-4453-90F3-33C3860D6123}" srcOrd="4" destOrd="0" presId="urn:microsoft.com/office/officeart/2005/8/layout/cycle7#1"/>
    <dgm:cxn modelId="{268A357A-F1C4-423B-AACD-646D6830173D}" type="presParOf" srcId="{AD9A0F88-C0CA-4CEA-95FE-6D8BED3AA54C}" destId="{8BBEE294-CBF1-4DD7-8C3C-7525367EFDC8}" srcOrd="5" destOrd="0" presId="urn:microsoft.com/office/officeart/2005/8/layout/cycle7#1"/>
    <dgm:cxn modelId="{9DB179FB-E587-4108-BCD4-12815BD6E95F}" type="presParOf" srcId="{8BBEE294-CBF1-4DD7-8C3C-7525367EFDC8}" destId="{998FDEE1-18E6-4318-A483-24DF1CBAFEC8}" srcOrd="0" destOrd="0" presId="urn:microsoft.com/office/officeart/2005/8/layout/cycle7#1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E7B652-E12A-452B-AF26-EA70E0E9D0B1}">
      <dsp:nvSpPr>
        <dsp:cNvPr id="0" name=""/>
        <dsp:cNvSpPr/>
      </dsp:nvSpPr>
      <dsp:spPr>
        <a:xfrm>
          <a:off x="1528139" y="145936"/>
          <a:ext cx="1849096" cy="924548"/>
        </a:xfrm>
        <a:prstGeom prst="roundRect">
          <a:avLst>
            <a:gd name="adj" fmla="val 10000"/>
          </a:avLst>
        </a:prstGeom>
        <a:solidFill>
          <a:srgbClr val="76916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bg1"/>
              </a:solidFill>
              <a:latin typeface="Lato" panose="020F0502020204030203" pitchFamily="34" charset="0"/>
            </a:rPr>
            <a:t>Design</a:t>
          </a:r>
        </a:p>
      </dsp:txBody>
      <dsp:txXfrm>
        <a:off x="1555218" y="173015"/>
        <a:ext cx="1794938" cy="870390"/>
      </dsp:txXfrm>
    </dsp:sp>
    <dsp:sp modelId="{ECC7F1D4-D732-4E37-BD92-3AD9F1444663}">
      <dsp:nvSpPr>
        <dsp:cNvPr id="0" name=""/>
        <dsp:cNvSpPr/>
      </dsp:nvSpPr>
      <dsp:spPr>
        <a:xfrm rot="3600000">
          <a:off x="2734031" y="1769398"/>
          <a:ext cx="964961" cy="323591"/>
        </a:xfrm>
        <a:prstGeom prst="leftRightArrow">
          <a:avLst>
            <a:gd name="adj1" fmla="val 60000"/>
            <a:gd name="adj2" fmla="val 50000"/>
          </a:avLst>
        </a:prstGeom>
        <a:solidFill>
          <a:srgbClr val="76916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>
        <a:off x="2831108" y="1834116"/>
        <a:ext cx="770807" cy="194155"/>
      </dsp:txXfrm>
    </dsp:sp>
    <dsp:sp modelId="{EE79FF1A-47D2-4EA4-870F-A2DFCC0FA7D0}">
      <dsp:nvSpPr>
        <dsp:cNvPr id="0" name=""/>
        <dsp:cNvSpPr/>
      </dsp:nvSpPr>
      <dsp:spPr>
        <a:xfrm>
          <a:off x="3055788" y="2791902"/>
          <a:ext cx="1849096" cy="924548"/>
        </a:xfrm>
        <a:prstGeom prst="roundRect">
          <a:avLst>
            <a:gd name="adj" fmla="val 10000"/>
          </a:avLst>
        </a:prstGeom>
        <a:solidFill>
          <a:srgbClr val="76916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bg1"/>
              </a:solidFill>
              <a:latin typeface="Lato" panose="020F0502020204030203" pitchFamily="34" charset="0"/>
            </a:rPr>
            <a:t>Tracking</a:t>
          </a:r>
        </a:p>
      </dsp:txBody>
      <dsp:txXfrm>
        <a:off x="3082867" y="2818981"/>
        <a:ext cx="1794938" cy="870390"/>
      </dsp:txXfrm>
    </dsp:sp>
    <dsp:sp modelId="{CBC6F5E0-F9EE-41C1-B52F-333B2B5B94FF}">
      <dsp:nvSpPr>
        <dsp:cNvPr id="0" name=""/>
        <dsp:cNvSpPr/>
      </dsp:nvSpPr>
      <dsp:spPr>
        <a:xfrm rot="10800000">
          <a:off x="1970206" y="3092381"/>
          <a:ext cx="964961" cy="323591"/>
        </a:xfrm>
        <a:prstGeom prst="leftRightArrow">
          <a:avLst>
            <a:gd name="adj1" fmla="val 60000"/>
            <a:gd name="adj2" fmla="val 50000"/>
          </a:avLst>
        </a:prstGeom>
        <a:solidFill>
          <a:srgbClr val="76916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 rot="10800000">
        <a:off x="2067283" y="3157099"/>
        <a:ext cx="770807" cy="194155"/>
      </dsp:txXfrm>
    </dsp:sp>
    <dsp:sp modelId="{383C4941-DC5D-4453-90F3-33C3860D6123}">
      <dsp:nvSpPr>
        <dsp:cNvPr id="0" name=""/>
        <dsp:cNvSpPr/>
      </dsp:nvSpPr>
      <dsp:spPr>
        <a:xfrm>
          <a:off x="490" y="2791902"/>
          <a:ext cx="1849096" cy="924548"/>
        </a:xfrm>
        <a:prstGeom prst="roundRect">
          <a:avLst>
            <a:gd name="adj" fmla="val 10000"/>
          </a:avLst>
        </a:prstGeom>
        <a:solidFill>
          <a:srgbClr val="76916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bg1"/>
              </a:solidFill>
              <a:latin typeface="Lato" panose="020F0502020204030203" pitchFamily="34" charset="0"/>
            </a:rPr>
            <a:t>Deploy</a:t>
          </a:r>
        </a:p>
      </dsp:txBody>
      <dsp:txXfrm>
        <a:off x="27569" y="2818981"/>
        <a:ext cx="1794938" cy="870390"/>
      </dsp:txXfrm>
    </dsp:sp>
    <dsp:sp modelId="{8BBEE294-CBF1-4DD7-8C3C-7525367EFDC8}">
      <dsp:nvSpPr>
        <dsp:cNvPr id="0" name=""/>
        <dsp:cNvSpPr/>
      </dsp:nvSpPr>
      <dsp:spPr>
        <a:xfrm rot="18000000">
          <a:off x="1206382" y="1769398"/>
          <a:ext cx="964961" cy="323591"/>
        </a:xfrm>
        <a:prstGeom prst="leftRightArrow">
          <a:avLst>
            <a:gd name="adj1" fmla="val 60000"/>
            <a:gd name="adj2" fmla="val 50000"/>
          </a:avLst>
        </a:prstGeom>
        <a:solidFill>
          <a:srgbClr val="76916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>
        <a:off x="1303459" y="1834116"/>
        <a:ext cx="770807" cy="1941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#1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Sty" val="arr"/>
                    <dgm:param type="endSty" val="arr"/>
                    <dgm:param type="begPts" val="radial"/>
                    <dgm:param type="endPts" val="radial"/>
                  </dgm:alg>
                </dgm:if>
                <dgm:else name="Name8">
                  <dgm:alg type="conn">
                    <dgm:param type="begSty" val="arr"/>
                    <dgm:param type="endSty" val="arr"/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5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20CAD-F128-4180-B257-202394A7D589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A0DD2-6827-43D3-86F5-3AE1F22D6A5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20CAD-F128-4180-B257-202394A7D589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A0DD2-6827-43D3-86F5-3AE1F22D6A5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20CAD-F128-4180-B257-202394A7D589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A0DD2-6827-43D3-86F5-3AE1F22D6A5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20CAD-F128-4180-B257-202394A7D589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A0DD2-6827-43D3-86F5-3AE1F22D6A5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20CAD-F128-4180-B257-202394A7D589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A0DD2-6827-43D3-86F5-3AE1F22D6A5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20CAD-F128-4180-B257-202394A7D589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A0DD2-6827-43D3-86F5-3AE1F22D6A5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20CAD-F128-4180-B257-202394A7D589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A0DD2-6827-43D3-86F5-3AE1F22D6A5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20CAD-F128-4180-B257-202394A7D589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A0DD2-6827-43D3-86F5-3AE1F22D6A5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20CAD-F128-4180-B257-202394A7D589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A0DD2-6827-43D3-86F5-3AE1F22D6A5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20CAD-F128-4180-B257-202394A7D589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A0DD2-6827-43D3-86F5-3AE1F22D6A5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20CAD-F128-4180-B257-202394A7D589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A0DD2-6827-43D3-86F5-3AE1F22D6A5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420CAD-F128-4180-B257-202394A7D589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7A0DD2-6827-43D3-86F5-3AE1F22D6A5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323" y="-2667323"/>
            <a:ext cx="6857355" cy="12192002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310" t="79722" r="4162" b="3992"/>
          <a:stretch>
            <a:fillRect/>
          </a:stretch>
        </p:blipFill>
        <p:spPr>
          <a:xfrm>
            <a:off x="8153400" y="4215259"/>
            <a:ext cx="3733800" cy="264209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167" r="41666"/>
          <a:stretch>
            <a:fillRect/>
          </a:stretch>
        </p:blipFill>
        <p:spPr>
          <a:xfrm>
            <a:off x="0" y="1961890"/>
            <a:ext cx="3409951" cy="489611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21" b="73056"/>
          <a:stretch>
            <a:fillRect/>
          </a:stretch>
        </p:blipFill>
        <p:spPr>
          <a:xfrm>
            <a:off x="9419298" y="0"/>
            <a:ext cx="2772702" cy="2152006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4986672" y="1312531"/>
            <a:ext cx="2218657" cy="4232939"/>
            <a:chOff x="7992057" y="733787"/>
            <a:chExt cx="2218657" cy="4232939"/>
          </a:xfrm>
        </p:grpSpPr>
        <p:sp>
          <p:nvSpPr>
            <p:cNvPr id="11" name="文本框 10"/>
            <p:cNvSpPr txBox="1"/>
            <p:nvPr/>
          </p:nvSpPr>
          <p:spPr>
            <a:xfrm>
              <a:off x="8232245" y="733787"/>
              <a:ext cx="937259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6600" dirty="0">
                  <a:solidFill>
                    <a:srgbClr val="769161"/>
                  </a:solidFill>
                  <a:latin typeface="方正宋刻本秀楷简体" panose="02000000000000000000" pitchFamily="2" charset="-122"/>
                  <a:ea typeface="方正宋刻本秀楷简体" panose="02000000000000000000" pitchFamily="2" charset="-122"/>
                </a:rPr>
                <a:t>日</a:t>
              </a: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8832850" y="1437959"/>
              <a:ext cx="937259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6600" dirty="0">
                  <a:solidFill>
                    <a:srgbClr val="769161"/>
                  </a:solidFill>
                  <a:latin typeface="方正宋刻本秀楷简体" panose="02000000000000000000" pitchFamily="2" charset="-122"/>
                  <a:ea typeface="方正宋刻本秀楷简体" panose="02000000000000000000" pitchFamily="2" charset="-122"/>
                </a:rPr>
                <a:t>系</a:t>
              </a: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8122286" y="2031280"/>
              <a:ext cx="937259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6600" dirty="0">
                  <a:solidFill>
                    <a:srgbClr val="769161"/>
                  </a:solidFill>
                  <a:latin typeface="方正宋刻本秀楷简体" panose="02000000000000000000" pitchFamily="2" charset="-122"/>
                  <a:ea typeface="方正宋刻本秀楷简体" panose="02000000000000000000" pitchFamily="2" charset="-122"/>
                </a:rPr>
                <a:t>小</a:t>
              </a: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8844280" y="2858934"/>
              <a:ext cx="937259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6600" dirty="0">
                  <a:solidFill>
                    <a:srgbClr val="769161"/>
                  </a:solidFill>
                  <a:latin typeface="方正宋刻本秀楷简体" panose="02000000000000000000" pitchFamily="2" charset="-122"/>
                  <a:ea typeface="方正宋刻本秀楷简体" panose="02000000000000000000" pitchFamily="2" charset="-122"/>
                </a:rPr>
                <a:t>清</a:t>
              </a: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8832850" y="3858730"/>
              <a:ext cx="937259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6600" dirty="0">
                  <a:solidFill>
                    <a:srgbClr val="769161"/>
                  </a:solidFill>
                  <a:latin typeface="方正宋刻本秀楷简体" panose="02000000000000000000" pitchFamily="2" charset="-122"/>
                  <a:ea typeface="方正宋刻本秀楷简体" panose="02000000000000000000" pitchFamily="2" charset="-122"/>
                </a:rPr>
                <a:t>新</a:t>
              </a:r>
            </a:p>
          </p:txBody>
        </p:sp>
        <p:sp>
          <p:nvSpPr>
            <p:cNvPr id="16" name="椭圆 15"/>
            <p:cNvSpPr/>
            <p:nvPr/>
          </p:nvSpPr>
          <p:spPr>
            <a:xfrm>
              <a:off x="8790998" y="2929933"/>
              <a:ext cx="1043822" cy="1043822"/>
            </a:xfrm>
            <a:prstGeom prst="ellipse">
              <a:avLst/>
            </a:prstGeom>
            <a:noFill/>
            <a:ln w="19050">
              <a:solidFill>
                <a:srgbClr val="76916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769161"/>
                </a:solidFill>
              </a:endParaRPr>
            </a:p>
          </p:txBody>
        </p:sp>
        <p:cxnSp>
          <p:nvCxnSpPr>
            <p:cNvPr id="17" name="直接连接符 16"/>
            <p:cNvCxnSpPr/>
            <p:nvPr/>
          </p:nvCxnSpPr>
          <p:spPr>
            <a:xfrm flipH="1">
              <a:off x="9059545" y="1124980"/>
              <a:ext cx="398834" cy="398834"/>
            </a:xfrm>
            <a:prstGeom prst="line">
              <a:avLst/>
            </a:prstGeom>
            <a:ln w="19050">
              <a:solidFill>
                <a:srgbClr val="76916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/>
            <p:nvPr/>
          </p:nvCxnSpPr>
          <p:spPr>
            <a:xfrm flipH="1">
              <a:off x="7992057" y="2219806"/>
              <a:ext cx="398834" cy="398834"/>
            </a:xfrm>
            <a:prstGeom prst="line">
              <a:avLst/>
            </a:prstGeom>
            <a:ln w="19050">
              <a:solidFill>
                <a:srgbClr val="76916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/>
            <p:cNvCxnSpPr/>
            <p:nvPr/>
          </p:nvCxnSpPr>
          <p:spPr>
            <a:xfrm flipH="1">
              <a:off x="9811880" y="2659325"/>
              <a:ext cx="398834" cy="398834"/>
            </a:xfrm>
            <a:prstGeom prst="line">
              <a:avLst/>
            </a:prstGeom>
            <a:ln w="19050">
              <a:solidFill>
                <a:srgbClr val="76916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椭圆 19"/>
            <p:cNvSpPr/>
            <p:nvPr/>
          </p:nvSpPr>
          <p:spPr>
            <a:xfrm>
              <a:off x="9571487" y="2520113"/>
              <a:ext cx="146832" cy="146832"/>
            </a:xfrm>
            <a:prstGeom prst="ellipse">
              <a:avLst/>
            </a:prstGeom>
            <a:noFill/>
            <a:ln w="19050">
              <a:solidFill>
                <a:srgbClr val="76916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769161"/>
                </a:solidFill>
              </a:endParaRPr>
            </a:p>
          </p:txBody>
        </p:sp>
        <p:pic>
          <p:nvPicPr>
            <p:cNvPr id="21" name="图片 20"/>
            <p:cNvPicPr>
              <a:picLocks noChangeAspect="1"/>
            </p:cNvPicPr>
            <p:nvPr/>
          </p:nvPicPr>
          <p:blipFill rotWithShape="1">
            <a:blip r:embed="rId6" cstate="print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424" t="72653" r="28554" b="12568"/>
            <a:stretch>
              <a:fillRect/>
            </a:stretch>
          </p:blipFill>
          <p:spPr>
            <a:xfrm>
              <a:off x="8267937" y="3162427"/>
              <a:ext cx="501470" cy="1385010"/>
            </a:xfrm>
            <a:prstGeom prst="rect">
              <a:avLst/>
            </a:prstGeom>
          </p:spPr>
        </p:pic>
        <p:sp>
          <p:nvSpPr>
            <p:cNvPr id="22" name="椭圆 21"/>
            <p:cNvSpPr/>
            <p:nvPr/>
          </p:nvSpPr>
          <p:spPr>
            <a:xfrm>
              <a:off x="8471718" y="1814667"/>
              <a:ext cx="146832" cy="146832"/>
            </a:xfrm>
            <a:prstGeom prst="ellipse">
              <a:avLst/>
            </a:prstGeom>
            <a:noFill/>
            <a:ln w="19050">
              <a:solidFill>
                <a:srgbClr val="76916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769161"/>
                </a:solidFill>
              </a:endParaRPr>
            </a:p>
          </p:txBody>
        </p:sp>
        <p:sp>
          <p:nvSpPr>
            <p:cNvPr id="23" name="文本框 22"/>
            <p:cNvSpPr txBox="1"/>
            <p:nvPr/>
          </p:nvSpPr>
          <p:spPr>
            <a:xfrm rot="5400000">
              <a:off x="7623763" y="1497995"/>
              <a:ext cx="128309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dirty="0">
                  <a:solidFill>
                    <a:srgbClr val="769161"/>
                  </a:solidFill>
                </a:rPr>
                <a:t>HELLO JAPAN</a:t>
              </a:r>
              <a:endParaRPr lang="zh-CN" altLang="en-US" sz="1400" dirty="0">
                <a:solidFill>
                  <a:srgbClr val="769161"/>
                </a:solidFill>
              </a:endParaRPr>
            </a:p>
          </p:txBody>
        </p:sp>
      </p:grpSp>
      <p:pic>
        <p:nvPicPr>
          <p:cNvPr id="26" name="图片 25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52" t="21313" r="26846" b="70658"/>
          <a:stretch>
            <a:fillRect/>
          </a:stretch>
        </p:blipFill>
        <p:spPr>
          <a:xfrm>
            <a:off x="7292480" y="2118086"/>
            <a:ext cx="937259" cy="550650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52" t="21313" r="26846" b="70658"/>
          <a:stretch>
            <a:fillRect/>
          </a:stretch>
        </p:blipFill>
        <p:spPr>
          <a:xfrm flipH="1">
            <a:off x="3990937" y="3883026"/>
            <a:ext cx="937259" cy="550650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55" t="67609" r="37844" b="26280"/>
          <a:stretch>
            <a:fillRect/>
          </a:stretch>
        </p:blipFill>
        <p:spPr>
          <a:xfrm>
            <a:off x="7629526" y="4707081"/>
            <a:ext cx="342900" cy="419100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52" t="50000" r="49355" b="45083"/>
          <a:stretch>
            <a:fillRect/>
          </a:stretch>
        </p:blipFill>
        <p:spPr>
          <a:xfrm>
            <a:off x="9499152" y="2908449"/>
            <a:ext cx="347142" cy="33724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323" y="-2667323"/>
            <a:ext cx="6857355" cy="12192002"/>
          </a:xfrm>
          <a:prstGeom prst="rect">
            <a:avLst/>
          </a:prstGeom>
        </p:spPr>
      </p:pic>
      <p:cxnSp>
        <p:nvCxnSpPr>
          <p:cNvPr id="14" name="直接连接符 13"/>
          <p:cNvCxnSpPr/>
          <p:nvPr/>
        </p:nvCxnSpPr>
        <p:spPr>
          <a:xfrm>
            <a:off x="7149424" y="575854"/>
            <a:ext cx="520339" cy="0"/>
          </a:xfrm>
          <a:prstGeom prst="line">
            <a:avLst/>
          </a:prstGeom>
          <a:ln w="19050">
            <a:solidFill>
              <a:srgbClr val="7691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框 48"/>
          <p:cNvSpPr txBox="1">
            <a:spLocks noChangeArrowheads="1"/>
          </p:cNvSpPr>
          <p:nvPr/>
        </p:nvSpPr>
        <p:spPr bwMode="auto">
          <a:xfrm>
            <a:off x="5042576" y="371818"/>
            <a:ext cx="2106848" cy="461665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5pPr>
            <a:lvl6pPr marL="2514600" indent="-228600" defTabSz="68453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6pPr>
            <a:lvl7pPr marL="2971800" indent="-228600" defTabSz="68453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7pPr>
            <a:lvl8pPr marL="3429000" indent="-228600" defTabSz="68453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8pPr>
            <a:lvl9pPr marL="3886200" indent="-228600" defTabSz="68453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9pPr>
          </a:lstStyle>
          <a:p>
            <a:pPr algn="ctr"/>
            <a:r>
              <a:rPr lang="zh-CN" altLang="en-US" sz="2400" dirty="0">
                <a:solidFill>
                  <a:srgbClr val="769161"/>
                </a:solidFill>
                <a:latin typeface="方正宋刻本秀楷简体" panose="02000000000000000000" pitchFamily="2" charset="-122"/>
                <a:ea typeface="方正宋刻本秀楷简体" panose="02000000000000000000" pitchFamily="2" charset="-122"/>
              </a:rPr>
              <a:t>工作完成情况</a:t>
            </a:r>
            <a:endParaRPr lang="en-US" altLang="zh-CN" sz="2400" dirty="0">
              <a:solidFill>
                <a:srgbClr val="769161"/>
              </a:solidFill>
              <a:latin typeface="方正宋刻本秀楷简体" panose="02000000000000000000" pitchFamily="2" charset="-122"/>
              <a:ea typeface="方正宋刻本秀楷简体" panose="02000000000000000000" pitchFamily="2" charset="-122"/>
            </a:endParaRPr>
          </a:p>
        </p:txBody>
      </p:sp>
      <p:cxnSp>
        <p:nvCxnSpPr>
          <p:cNvPr id="16" name="直接连接符 15"/>
          <p:cNvCxnSpPr/>
          <p:nvPr/>
        </p:nvCxnSpPr>
        <p:spPr>
          <a:xfrm>
            <a:off x="4522237" y="575854"/>
            <a:ext cx="520339" cy="0"/>
          </a:xfrm>
          <a:prstGeom prst="line">
            <a:avLst/>
          </a:prstGeom>
          <a:ln w="19050">
            <a:solidFill>
              <a:srgbClr val="7691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组合 5"/>
          <p:cNvGrpSpPr/>
          <p:nvPr/>
        </p:nvGrpSpPr>
        <p:grpSpPr>
          <a:xfrm>
            <a:off x="817564" y="1781139"/>
            <a:ext cx="10556874" cy="2988728"/>
            <a:chOff x="646901" y="1732823"/>
            <a:chExt cx="10898199" cy="3085360"/>
          </a:xfrm>
        </p:grpSpPr>
        <p:grpSp>
          <p:nvGrpSpPr>
            <p:cNvPr id="7" name="Group 12"/>
            <p:cNvGrpSpPr/>
            <p:nvPr/>
          </p:nvGrpSpPr>
          <p:grpSpPr>
            <a:xfrm>
              <a:off x="646901" y="4167553"/>
              <a:ext cx="2724550" cy="650630"/>
              <a:chOff x="646901" y="4167553"/>
              <a:chExt cx="2724550" cy="650630"/>
            </a:xfrm>
          </p:grpSpPr>
          <p:sp>
            <p:nvSpPr>
              <p:cNvPr id="31" name="Rectangle 3"/>
              <p:cNvSpPr/>
              <p:nvPr/>
            </p:nvSpPr>
            <p:spPr>
              <a:xfrm>
                <a:off x="646901" y="4167553"/>
                <a:ext cx="2724550" cy="650630"/>
              </a:xfrm>
              <a:prstGeom prst="rect">
                <a:avLst/>
              </a:prstGeom>
              <a:solidFill>
                <a:srgbClr val="76916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2" name="Rectangle 4"/>
              <p:cNvSpPr/>
              <p:nvPr/>
            </p:nvSpPr>
            <p:spPr>
              <a:xfrm>
                <a:off x="646901" y="4167553"/>
                <a:ext cx="598585" cy="650630"/>
              </a:xfrm>
              <a:prstGeom prst="rect">
                <a:avLst/>
              </a:prstGeom>
              <a:solidFill>
                <a:srgbClr val="87A17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33" name="Freeform 29"/>
              <p:cNvSpPr>
                <a:spLocks noEditPoints="1"/>
              </p:cNvSpPr>
              <p:nvPr/>
            </p:nvSpPr>
            <p:spPr bwMode="auto">
              <a:xfrm>
                <a:off x="755930" y="4257249"/>
                <a:ext cx="380526" cy="443102"/>
              </a:xfrm>
              <a:custGeom>
                <a:avLst/>
                <a:gdLst>
                  <a:gd name="T0" fmla="*/ 233 w 233"/>
                  <a:gd name="T1" fmla="*/ 118 h 271"/>
                  <a:gd name="T2" fmla="*/ 205 w 233"/>
                  <a:gd name="T3" fmla="*/ 262 h 271"/>
                  <a:gd name="T4" fmla="*/ 200 w 233"/>
                  <a:gd name="T5" fmla="*/ 271 h 271"/>
                  <a:gd name="T6" fmla="*/ 175 w 233"/>
                  <a:gd name="T7" fmla="*/ 262 h 271"/>
                  <a:gd name="T8" fmla="*/ 57 w 233"/>
                  <a:gd name="T9" fmla="*/ 271 h 271"/>
                  <a:gd name="T10" fmla="*/ 32 w 233"/>
                  <a:gd name="T11" fmla="*/ 262 h 271"/>
                  <a:gd name="T12" fmla="*/ 0 w 233"/>
                  <a:gd name="T13" fmla="*/ 234 h 271"/>
                  <a:gd name="T14" fmla="*/ 28 w 233"/>
                  <a:gd name="T15" fmla="*/ 90 h 271"/>
                  <a:gd name="T16" fmla="*/ 56 w 233"/>
                  <a:gd name="T17" fmla="*/ 20 h 271"/>
                  <a:gd name="T18" fmla="*/ 122 w 233"/>
                  <a:gd name="T19" fmla="*/ 0 h 271"/>
                  <a:gd name="T20" fmla="*/ 103 w 233"/>
                  <a:gd name="T21" fmla="*/ 65 h 271"/>
                  <a:gd name="T22" fmla="*/ 61 w 233"/>
                  <a:gd name="T23" fmla="*/ 84 h 271"/>
                  <a:gd name="T24" fmla="*/ 43 w 233"/>
                  <a:gd name="T25" fmla="*/ 31 h 271"/>
                  <a:gd name="T26" fmla="*/ 80 w 233"/>
                  <a:gd name="T27" fmla="*/ 137 h 271"/>
                  <a:gd name="T28" fmla="*/ 55 w 233"/>
                  <a:gd name="T29" fmla="*/ 181 h 271"/>
                  <a:gd name="T30" fmla="*/ 80 w 233"/>
                  <a:gd name="T31" fmla="*/ 137 h 271"/>
                  <a:gd name="T32" fmla="*/ 180 w 233"/>
                  <a:gd name="T33" fmla="*/ 126 h 271"/>
                  <a:gd name="T34" fmla="*/ 214 w 233"/>
                  <a:gd name="T35" fmla="*/ 119 h 271"/>
                  <a:gd name="T36" fmla="*/ 196 w 233"/>
                  <a:gd name="T37" fmla="*/ 205 h 271"/>
                  <a:gd name="T38" fmla="*/ 196 w 233"/>
                  <a:gd name="T39" fmla="*/ 225 h 271"/>
                  <a:gd name="T40" fmla="*/ 196 w 233"/>
                  <a:gd name="T41" fmla="*/ 205 h 271"/>
                  <a:gd name="T42" fmla="*/ 187 w 233"/>
                  <a:gd name="T43" fmla="*/ 185 h 271"/>
                  <a:gd name="T44" fmla="*/ 206 w 233"/>
                  <a:gd name="T45" fmla="*/ 185 h 271"/>
                  <a:gd name="T46" fmla="*/ 180 w 233"/>
                  <a:gd name="T47" fmla="*/ 151 h 271"/>
                  <a:gd name="T48" fmla="*/ 214 w 233"/>
                  <a:gd name="T49" fmla="*/ 158 h 271"/>
                  <a:gd name="T50" fmla="*/ 180 w 233"/>
                  <a:gd name="T51" fmla="*/ 151 h 271"/>
                  <a:gd name="T52" fmla="*/ 180 w 233"/>
                  <a:gd name="T53" fmla="*/ 147 h 271"/>
                  <a:gd name="T54" fmla="*/ 214 w 233"/>
                  <a:gd name="T55" fmla="*/ 141 h 271"/>
                  <a:gd name="T56" fmla="*/ 180 w 233"/>
                  <a:gd name="T57" fmla="*/ 130 h 271"/>
                  <a:gd name="T58" fmla="*/ 214 w 233"/>
                  <a:gd name="T59" fmla="*/ 136 h 271"/>
                  <a:gd name="T60" fmla="*/ 180 w 233"/>
                  <a:gd name="T61" fmla="*/ 130 h 271"/>
                  <a:gd name="T62" fmla="*/ 34 w 233"/>
                  <a:gd name="T63" fmla="*/ 159 h 271"/>
                  <a:gd name="T64" fmla="*/ 71 w 233"/>
                  <a:gd name="T65" fmla="*/ 226 h 271"/>
                  <a:gd name="T66" fmla="*/ 170 w 233"/>
                  <a:gd name="T67" fmla="*/ 189 h 271"/>
                  <a:gd name="T68" fmla="*/ 133 w 233"/>
                  <a:gd name="T69" fmla="*/ 122 h 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33" h="271">
                    <a:moveTo>
                      <a:pt x="205" y="90"/>
                    </a:moveTo>
                    <a:cubicBezTo>
                      <a:pt x="221" y="90"/>
                      <a:pt x="233" y="103"/>
                      <a:pt x="233" y="118"/>
                    </a:cubicBezTo>
                    <a:cubicBezTo>
                      <a:pt x="233" y="234"/>
                      <a:pt x="233" y="234"/>
                      <a:pt x="233" y="234"/>
                    </a:cubicBezTo>
                    <a:cubicBezTo>
                      <a:pt x="233" y="250"/>
                      <a:pt x="221" y="262"/>
                      <a:pt x="205" y="262"/>
                    </a:cubicBezTo>
                    <a:cubicBezTo>
                      <a:pt x="200" y="262"/>
                      <a:pt x="200" y="262"/>
                      <a:pt x="200" y="262"/>
                    </a:cubicBezTo>
                    <a:cubicBezTo>
                      <a:pt x="200" y="271"/>
                      <a:pt x="200" y="271"/>
                      <a:pt x="200" y="271"/>
                    </a:cubicBezTo>
                    <a:cubicBezTo>
                      <a:pt x="175" y="271"/>
                      <a:pt x="175" y="271"/>
                      <a:pt x="175" y="271"/>
                    </a:cubicBezTo>
                    <a:cubicBezTo>
                      <a:pt x="175" y="262"/>
                      <a:pt x="175" y="262"/>
                      <a:pt x="175" y="262"/>
                    </a:cubicBezTo>
                    <a:cubicBezTo>
                      <a:pt x="57" y="262"/>
                      <a:pt x="57" y="262"/>
                      <a:pt x="57" y="262"/>
                    </a:cubicBezTo>
                    <a:cubicBezTo>
                      <a:pt x="57" y="271"/>
                      <a:pt x="57" y="271"/>
                      <a:pt x="57" y="271"/>
                    </a:cubicBezTo>
                    <a:cubicBezTo>
                      <a:pt x="32" y="271"/>
                      <a:pt x="32" y="271"/>
                      <a:pt x="32" y="271"/>
                    </a:cubicBezTo>
                    <a:cubicBezTo>
                      <a:pt x="32" y="262"/>
                      <a:pt x="32" y="262"/>
                      <a:pt x="32" y="262"/>
                    </a:cubicBezTo>
                    <a:cubicBezTo>
                      <a:pt x="28" y="262"/>
                      <a:pt x="28" y="262"/>
                      <a:pt x="28" y="262"/>
                    </a:cubicBezTo>
                    <a:cubicBezTo>
                      <a:pt x="13" y="262"/>
                      <a:pt x="0" y="250"/>
                      <a:pt x="0" y="234"/>
                    </a:cubicBezTo>
                    <a:cubicBezTo>
                      <a:pt x="0" y="118"/>
                      <a:pt x="0" y="118"/>
                      <a:pt x="0" y="118"/>
                    </a:cubicBezTo>
                    <a:cubicBezTo>
                      <a:pt x="0" y="103"/>
                      <a:pt x="13" y="90"/>
                      <a:pt x="28" y="90"/>
                    </a:cubicBezTo>
                    <a:cubicBezTo>
                      <a:pt x="91" y="90"/>
                      <a:pt x="155" y="90"/>
                      <a:pt x="205" y="90"/>
                    </a:cubicBezTo>
                    <a:close/>
                    <a:moveTo>
                      <a:pt x="56" y="20"/>
                    </a:moveTo>
                    <a:cubicBezTo>
                      <a:pt x="87" y="57"/>
                      <a:pt x="87" y="57"/>
                      <a:pt x="87" y="57"/>
                    </a:cubicBezTo>
                    <a:cubicBezTo>
                      <a:pt x="122" y="0"/>
                      <a:pt x="122" y="0"/>
                      <a:pt x="122" y="0"/>
                    </a:cubicBezTo>
                    <a:cubicBezTo>
                      <a:pt x="137" y="9"/>
                      <a:pt x="137" y="9"/>
                      <a:pt x="137" y="9"/>
                    </a:cubicBezTo>
                    <a:cubicBezTo>
                      <a:pt x="103" y="65"/>
                      <a:pt x="103" y="65"/>
                      <a:pt x="103" y="65"/>
                    </a:cubicBezTo>
                    <a:cubicBezTo>
                      <a:pt x="110" y="69"/>
                      <a:pt x="114" y="76"/>
                      <a:pt x="116" y="84"/>
                    </a:cubicBezTo>
                    <a:cubicBezTo>
                      <a:pt x="61" y="84"/>
                      <a:pt x="61" y="84"/>
                      <a:pt x="61" y="84"/>
                    </a:cubicBezTo>
                    <a:cubicBezTo>
                      <a:pt x="62" y="77"/>
                      <a:pt x="66" y="70"/>
                      <a:pt x="72" y="66"/>
                    </a:cubicBezTo>
                    <a:cubicBezTo>
                      <a:pt x="43" y="31"/>
                      <a:pt x="43" y="31"/>
                      <a:pt x="43" y="31"/>
                    </a:cubicBezTo>
                    <a:cubicBezTo>
                      <a:pt x="56" y="20"/>
                      <a:pt x="56" y="20"/>
                      <a:pt x="56" y="20"/>
                    </a:cubicBezTo>
                    <a:close/>
                    <a:moveTo>
                      <a:pt x="80" y="137"/>
                    </a:moveTo>
                    <a:cubicBezTo>
                      <a:pt x="71" y="132"/>
                      <a:pt x="58" y="137"/>
                      <a:pt x="51" y="149"/>
                    </a:cubicBezTo>
                    <a:cubicBezTo>
                      <a:pt x="44" y="161"/>
                      <a:pt x="46" y="175"/>
                      <a:pt x="55" y="181"/>
                    </a:cubicBezTo>
                    <a:cubicBezTo>
                      <a:pt x="64" y="186"/>
                      <a:pt x="69" y="175"/>
                      <a:pt x="76" y="163"/>
                    </a:cubicBezTo>
                    <a:cubicBezTo>
                      <a:pt x="83" y="151"/>
                      <a:pt x="89" y="142"/>
                      <a:pt x="80" y="137"/>
                    </a:cubicBezTo>
                    <a:close/>
                    <a:moveTo>
                      <a:pt x="180" y="119"/>
                    </a:moveTo>
                    <a:cubicBezTo>
                      <a:pt x="180" y="126"/>
                      <a:pt x="180" y="126"/>
                      <a:pt x="180" y="126"/>
                    </a:cubicBezTo>
                    <a:cubicBezTo>
                      <a:pt x="214" y="126"/>
                      <a:pt x="214" y="126"/>
                      <a:pt x="214" y="126"/>
                    </a:cubicBezTo>
                    <a:cubicBezTo>
                      <a:pt x="214" y="119"/>
                      <a:pt x="214" y="119"/>
                      <a:pt x="214" y="119"/>
                    </a:cubicBezTo>
                    <a:cubicBezTo>
                      <a:pt x="180" y="119"/>
                      <a:pt x="180" y="119"/>
                      <a:pt x="180" y="119"/>
                    </a:cubicBezTo>
                    <a:close/>
                    <a:moveTo>
                      <a:pt x="196" y="205"/>
                    </a:moveTo>
                    <a:cubicBezTo>
                      <a:pt x="191" y="205"/>
                      <a:pt x="187" y="210"/>
                      <a:pt x="187" y="215"/>
                    </a:cubicBezTo>
                    <a:cubicBezTo>
                      <a:pt x="187" y="220"/>
                      <a:pt x="191" y="225"/>
                      <a:pt x="196" y="225"/>
                    </a:cubicBezTo>
                    <a:cubicBezTo>
                      <a:pt x="202" y="225"/>
                      <a:pt x="206" y="220"/>
                      <a:pt x="206" y="215"/>
                    </a:cubicBezTo>
                    <a:cubicBezTo>
                      <a:pt x="206" y="210"/>
                      <a:pt x="202" y="205"/>
                      <a:pt x="196" y="205"/>
                    </a:cubicBezTo>
                    <a:close/>
                    <a:moveTo>
                      <a:pt x="196" y="176"/>
                    </a:moveTo>
                    <a:cubicBezTo>
                      <a:pt x="191" y="176"/>
                      <a:pt x="187" y="180"/>
                      <a:pt x="187" y="185"/>
                    </a:cubicBezTo>
                    <a:cubicBezTo>
                      <a:pt x="187" y="191"/>
                      <a:pt x="191" y="195"/>
                      <a:pt x="196" y="195"/>
                    </a:cubicBezTo>
                    <a:cubicBezTo>
                      <a:pt x="202" y="195"/>
                      <a:pt x="206" y="191"/>
                      <a:pt x="206" y="185"/>
                    </a:cubicBezTo>
                    <a:cubicBezTo>
                      <a:pt x="206" y="180"/>
                      <a:pt x="202" y="176"/>
                      <a:pt x="196" y="176"/>
                    </a:cubicBezTo>
                    <a:close/>
                    <a:moveTo>
                      <a:pt x="180" y="151"/>
                    </a:moveTo>
                    <a:cubicBezTo>
                      <a:pt x="180" y="158"/>
                      <a:pt x="180" y="158"/>
                      <a:pt x="180" y="158"/>
                    </a:cubicBezTo>
                    <a:cubicBezTo>
                      <a:pt x="214" y="158"/>
                      <a:pt x="214" y="158"/>
                      <a:pt x="214" y="158"/>
                    </a:cubicBezTo>
                    <a:cubicBezTo>
                      <a:pt x="214" y="151"/>
                      <a:pt x="214" y="151"/>
                      <a:pt x="214" y="151"/>
                    </a:cubicBezTo>
                    <a:cubicBezTo>
                      <a:pt x="180" y="151"/>
                      <a:pt x="180" y="151"/>
                      <a:pt x="180" y="151"/>
                    </a:cubicBezTo>
                    <a:close/>
                    <a:moveTo>
                      <a:pt x="180" y="141"/>
                    </a:moveTo>
                    <a:cubicBezTo>
                      <a:pt x="180" y="147"/>
                      <a:pt x="180" y="147"/>
                      <a:pt x="180" y="147"/>
                    </a:cubicBezTo>
                    <a:cubicBezTo>
                      <a:pt x="214" y="147"/>
                      <a:pt x="214" y="147"/>
                      <a:pt x="214" y="147"/>
                    </a:cubicBezTo>
                    <a:cubicBezTo>
                      <a:pt x="214" y="141"/>
                      <a:pt x="214" y="141"/>
                      <a:pt x="214" y="141"/>
                    </a:cubicBezTo>
                    <a:cubicBezTo>
                      <a:pt x="180" y="141"/>
                      <a:pt x="180" y="141"/>
                      <a:pt x="180" y="141"/>
                    </a:cubicBezTo>
                    <a:close/>
                    <a:moveTo>
                      <a:pt x="180" y="130"/>
                    </a:moveTo>
                    <a:cubicBezTo>
                      <a:pt x="180" y="136"/>
                      <a:pt x="180" y="136"/>
                      <a:pt x="180" y="136"/>
                    </a:cubicBezTo>
                    <a:cubicBezTo>
                      <a:pt x="214" y="136"/>
                      <a:pt x="214" y="136"/>
                      <a:pt x="214" y="136"/>
                    </a:cubicBezTo>
                    <a:cubicBezTo>
                      <a:pt x="214" y="130"/>
                      <a:pt x="214" y="130"/>
                      <a:pt x="214" y="130"/>
                    </a:cubicBezTo>
                    <a:cubicBezTo>
                      <a:pt x="180" y="130"/>
                      <a:pt x="180" y="130"/>
                      <a:pt x="180" y="130"/>
                    </a:cubicBezTo>
                    <a:close/>
                    <a:moveTo>
                      <a:pt x="71" y="122"/>
                    </a:moveTo>
                    <a:cubicBezTo>
                      <a:pt x="51" y="122"/>
                      <a:pt x="34" y="139"/>
                      <a:pt x="34" y="159"/>
                    </a:cubicBezTo>
                    <a:cubicBezTo>
                      <a:pt x="34" y="189"/>
                      <a:pt x="34" y="189"/>
                      <a:pt x="34" y="189"/>
                    </a:cubicBezTo>
                    <a:cubicBezTo>
                      <a:pt x="34" y="210"/>
                      <a:pt x="51" y="226"/>
                      <a:pt x="71" y="226"/>
                    </a:cubicBezTo>
                    <a:cubicBezTo>
                      <a:pt x="133" y="226"/>
                      <a:pt x="133" y="226"/>
                      <a:pt x="133" y="226"/>
                    </a:cubicBezTo>
                    <a:cubicBezTo>
                      <a:pt x="153" y="226"/>
                      <a:pt x="170" y="210"/>
                      <a:pt x="170" y="189"/>
                    </a:cubicBezTo>
                    <a:cubicBezTo>
                      <a:pt x="170" y="159"/>
                      <a:pt x="170" y="159"/>
                      <a:pt x="170" y="159"/>
                    </a:cubicBezTo>
                    <a:cubicBezTo>
                      <a:pt x="170" y="139"/>
                      <a:pt x="153" y="122"/>
                      <a:pt x="133" y="122"/>
                    </a:cubicBezTo>
                    <a:lnTo>
                      <a:pt x="71" y="122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34" name="TextBox 30"/>
              <p:cNvSpPr txBox="1"/>
              <p:nvPr/>
            </p:nvSpPr>
            <p:spPr>
              <a:xfrm>
                <a:off x="1328378" y="4308202"/>
                <a:ext cx="1991093" cy="3812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>
                    <a:solidFill>
                      <a:schemeClr val="bg1"/>
                    </a:solidFill>
                  </a:rPr>
                  <a:t>ADD YOUR TEXT</a:t>
                </a:r>
                <a:endParaRPr lang="en-GB" b="1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8" name="Group 31"/>
            <p:cNvGrpSpPr/>
            <p:nvPr/>
          </p:nvGrpSpPr>
          <p:grpSpPr>
            <a:xfrm>
              <a:off x="1540440" y="2977921"/>
              <a:ext cx="937472" cy="1131885"/>
              <a:chOff x="1751482" y="2957524"/>
              <a:chExt cx="1247775" cy="1506538"/>
            </a:xfrm>
            <a:solidFill>
              <a:srgbClr val="73C2E1"/>
            </a:solidFill>
          </p:grpSpPr>
          <p:sp>
            <p:nvSpPr>
              <p:cNvPr id="29" name="Freeform 5"/>
              <p:cNvSpPr>
                <a:spLocks noEditPoints="1"/>
              </p:cNvSpPr>
              <p:nvPr/>
            </p:nvSpPr>
            <p:spPr bwMode="auto">
              <a:xfrm>
                <a:off x="2459507" y="2957524"/>
                <a:ext cx="339725" cy="336550"/>
              </a:xfrm>
              <a:custGeom>
                <a:avLst/>
                <a:gdLst>
                  <a:gd name="T0" fmla="*/ 90 w 90"/>
                  <a:gd name="T1" fmla="*/ 45 h 89"/>
                  <a:gd name="T2" fmla="*/ 45 w 90"/>
                  <a:gd name="T3" fmla="*/ 89 h 89"/>
                  <a:gd name="T4" fmla="*/ 0 w 90"/>
                  <a:gd name="T5" fmla="*/ 45 h 89"/>
                  <a:gd name="T6" fmla="*/ 45 w 90"/>
                  <a:gd name="T7" fmla="*/ 0 h 89"/>
                  <a:gd name="T8" fmla="*/ 90 w 90"/>
                  <a:gd name="T9" fmla="*/ 45 h 89"/>
                  <a:gd name="T10" fmla="*/ 90 w 90"/>
                  <a:gd name="T11" fmla="*/ 45 h 89"/>
                  <a:gd name="T12" fmla="*/ 90 w 90"/>
                  <a:gd name="T13" fmla="*/ 45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0" h="89">
                    <a:moveTo>
                      <a:pt x="90" y="45"/>
                    </a:moveTo>
                    <a:cubicBezTo>
                      <a:pt x="90" y="69"/>
                      <a:pt x="70" y="89"/>
                      <a:pt x="45" y="89"/>
                    </a:cubicBezTo>
                    <a:cubicBezTo>
                      <a:pt x="20" y="89"/>
                      <a:pt x="0" y="69"/>
                      <a:pt x="0" y="45"/>
                    </a:cubicBezTo>
                    <a:cubicBezTo>
                      <a:pt x="0" y="20"/>
                      <a:pt x="20" y="0"/>
                      <a:pt x="45" y="0"/>
                    </a:cubicBezTo>
                    <a:cubicBezTo>
                      <a:pt x="70" y="0"/>
                      <a:pt x="90" y="20"/>
                      <a:pt x="90" y="45"/>
                    </a:cubicBezTo>
                    <a:close/>
                    <a:moveTo>
                      <a:pt x="90" y="45"/>
                    </a:moveTo>
                    <a:cubicBezTo>
                      <a:pt x="90" y="45"/>
                      <a:pt x="90" y="45"/>
                      <a:pt x="90" y="45"/>
                    </a:cubicBezTo>
                  </a:path>
                </a:pathLst>
              </a:custGeom>
              <a:solidFill>
                <a:srgbClr val="76916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GB"/>
              </a:p>
            </p:txBody>
          </p:sp>
          <p:sp>
            <p:nvSpPr>
              <p:cNvPr id="30" name="Freeform 6"/>
              <p:cNvSpPr>
                <a:spLocks noEditPoints="1"/>
              </p:cNvSpPr>
              <p:nvPr/>
            </p:nvSpPr>
            <p:spPr bwMode="auto">
              <a:xfrm>
                <a:off x="1751482" y="3271849"/>
                <a:ext cx="1247775" cy="1192213"/>
              </a:xfrm>
              <a:custGeom>
                <a:avLst/>
                <a:gdLst>
                  <a:gd name="T0" fmla="*/ 299 w 330"/>
                  <a:gd name="T1" fmla="*/ 45 h 316"/>
                  <a:gd name="T2" fmla="*/ 237 w 330"/>
                  <a:gd name="T3" fmla="*/ 32 h 316"/>
                  <a:gd name="T4" fmla="*/ 218 w 330"/>
                  <a:gd name="T5" fmla="*/ 8 h 316"/>
                  <a:gd name="T6" fmla="*/ 209 w 330"/>
                  <a:gd name="T7" fmla="*/ 3 h 316"/>
                  <a:gd name="T8" fmla="*/ 198 w 330"/>
                  <a:gd name="T9" fmla="*/ 1 h 316"/>
                  <a:gd name="T10" fmla="*/ 124 w 330"/>
                  <a:gd name="T11" fmla="*/ 18 h 316"/>
                  <a:gd name="T12" fmla="*/ 76 w 330"/>
                  <a:gd name="T13" fmla="*/ 75 h 316"/>
                  <a:gd name="T14" fmla="*/ 67 w 330"/>
                  <a:gd name="T15" fmla="*/ 81 h 316"/>
                  <a:gd name="T16" fmla="*/ 0 w 330"/>
                  <a:gd name="T17" fmla="*/ 107 h 316"/>
                  <a:gd name="T18" fmla="*/ 110 w 330"/>
                  <a:gd name="T19" fmla="*/ 127 h 316"/>
                  <a:gd name="T20" fmla="*/ 96 w 330"/>
                  <a:gd name="T21" fmla="*/ 103 h 316"/>
                  <a:gd name="T22" fmla="*/ 110 w 330"/>
                  <a:gd name="T23" fmla="*/ 83 h 316"/>
                  <a:gd name="T24" fmla="*/ 152 w 330"/>
                  <a:gd name="T25" fmla="*/ 43 h 316"/>
                  <a:gd name="T26" fmla="*/ 127 w 330"/>
                  <a:gd name="T27" fmla="*/ 132 h 316"/>
                  <a:gd name="T28" fmla="*/ 57 w 330"/>
                  <a:gd name="T29" fmla="*/ 180 h 316"/>
                  <a:gd name="T30" fmla="*/ 58 w 330"/>
                  <a:gd name="T31" fmla="*/ 221 h 316"/>
                  <a:gd name="T32" fmla="*/ 126 w 330"/>
                  <a:gd name="T33" fmla="*/ 217 h 316"/>
                  <a:gd name="T34" fmla="*/ 159 w 330"/>
                  <a:gd name="T35" fmla="*/ 165 h 316"/>
                  <a:gd name="T36" fmla="*/ 191 w 330"/>
                  <a:gd name="T37" fmla="*/ 205 h 316"/>
                  <a:gd name="T38" fmla="*/ 182 w 330"/>
                  <a:gd name="T39" fmla="*/ 316 h 316"/>
                  <a:gd name="T40" fmla="*/ 208 w 330"/>
                  <a:gd name="T41" fmla="*/ 301 h 316"/>
                  <a:gd name="T42" fmla="*/ 230 w 330"/>
                  <a:gd name="T43" fmla="*/ 189 h 316"/>
                  <a:gd name="T44" fmla="*/ 206 w 330"/>
                  <a:gd name="T45" fmla="*/ 144 h 316"/>
                  <a:gd name="T46" fmla="*/ 251 w 330"/>
                  <a:gd name="T47" fmla="*/ 84 h 316"/>
                  <a:gd name="T48" fmla="*/ 322 w 330"/>
                  <a:gd name="T49" fmla="*/ 72 h 316"/>
                  <a:gd name="T50" fmla="*/ 93 w 330"/>
                  <a:gd name="T51" fmla="*/ 100 h 316"/>
                  <a:gd name="T52" fmla="*/ 70 w 330"/>
                  <a:gd name="T53" fmla="*/ 84 h 316"/>
                  <a:gd name="T54" fmla="*/ 76 w 330"/>
                  <a:gd name="T55" fmla="*/ 80 h 316"/>
                  <a:gd name="T56" fmla="*/ 89 w 330"/>
                  <a:gd name="T57" fmla="*/ 96 h 316"/>
                  <a:gd name="T58" fmla="*/ 91 w 330"/>
                  <a:gd name="T59" fmla="*/ 96 h 316"/>
                  <a:gd name="T60" fmla="*/ 93 w 330"/>
                  <a:gd name="T61" fmla="*/ 100 h 316"/>
                  <a:gd name="T62" fmla="*/ 93 w 330"/>
                  <a:gd name="T63" fmla="*/ 100 h 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30" h="316">
                    <a:moveTo>
                      <a:pt x="324" y="47"/>
                    </a:moveTo>
                    <a:cubicBezTo>
                      <a:pt x="317" y="40"/>
                      <a:pt x="306" y="39"/>
                      <a:pt x="299" y="45"/>
                    </a:cubicBezTo>
                    <a:cubicBezTo>
                      <a:pt x="291" y="52"/>
                      <a:pt x="275" y="54"/>
                      <a:pt x="261" y="50"/>
                    </a:cubicBezTo>
                    <a:cubicBezTo>
                      <a:pt x="249" y="47"/>
                      <a:pt x="240" y="40"/>
                      <a:pt x="237" y="32"/>
                    </a:cubicBezTo>
                    <a:cubicBezTo>
                      <a:pt x="237" y="32"/>
                      <a:pt x="237" y="31"/>
                      <a:pt x="237" y="30"/>
                    </a:cubicBezTo>
                    <a:cubicBezTo>
                      <a:pt x="234" y="21"/>
                      <a:pt x="226" y="13"/>
                      <a:pt x="218" y="8"/>
                    </a:cubicBezTo>
                    <a:cubicBezTo>
                      <a:pt x="217" y="6"/>
                      <a:pt x="214" y="5"/>
                      <a:pt x="212" y="4"/>
                    </a:cubicBezTo>
                    <a:cubicBezTo>
                      <a:pt x="211" y="4"/>
                      <a:pt x="210" y="3"/>
                      <a:pt x="209" y="3"/>
                    </a:cubicBezTo>
                    <a:cubicBezTo>
                      <a:pt x="204" y="1"/>
                      <a:pt x="199" y="1"/>
                      <a:pt x="199" y="1"/>
                    </a:cubicBezTo>
                    <a:cubicBezTo>
                      <a:pt x="198" y="1"/>
                      <a:pt x="198" y="1"/>
                      <a:pt x="198" y="1"/>
                    </a:cubicBezTo>
                    <a:cubicBezTo>
                      <a:pt x="196" y="1"/>
                      <a:pt x="194" y="1"/>
                      <a:pt x="191" y="1"/>
                    </a:cubicBezTo>
                    <a:cubicBezTo>
                      <a:pt x="170" y="0"/>
                      <a:pt x="145" y="6"/>
                      <a:pt x="124" y="18"/>
                    </a:cubicBezTo>
                    <a:cubicBezTo>
                      <a:pt x="100" y="32"/>
                      <a:pt x="83" y="52"/>
                      <a:pt x="77" y="74"/>
                    </a:cubicBezTo>
                    <a:cubicBezTo>
                      <a:pt x="77" y="75"/>
                      <a:pt x="77" y="75"/>
                      <a:pt x="76" y="75"/>
                    </a:cubicBezTo>
                    <a:cubicBezTo>
                      <a:pt x="75" y="75"/>
                      <a:pt x="73" y="75"/>
                      <a:pt x="71" y="77"/>
                    </a:cubicBezTo>
                    <a:cubicBezTo>
                      <a:pt x="67" y="81"/>
                      <a:pt x="67" y="81"/>
                      <a:pt x="67" y="81"/>
                    </a:cubicBezTo>
                    <a:cubicBezTo>
                      <a:pt x="48" y="61"/>
                      <a:pt x="48" y="61"/>
                      <a:pt x="48" y="61"/>
                    </a:cubicBezTo>
                    <a:cubicBezTo>
                      <a:pt x="0" y="107"/>
                      <a:pt x="0" y="107"/>
                      <a:pt x="0" y="107"/>
                    </a:cubicBezTo>
                    <a:cubicBezTo>
                      <a:pt x="61" y="172"/>
                      <a:pt x="61" y="172"/>
                      <a:pt x="61" y="172"/>
                    </a:cubicBezTo>
                    <a:cubicBezTo>
                      <a:pt x="110" y="127"/>
                      <a:pt x="110" y="127"/>
                      <a:pt x="110" y="127"/>
                    </a:cubicBezTo>
                    <a:cubicBezTo>
                      <a:pt x="91" y="107"/>
                      <a:pt x="91" y="107"/>
                      <a:pt x="91" y="107"/>
                    </a:cubicBezTo>
                    <a:cubicBezTo>
                      <a:pt x="96" y="103"/>
                      <a:pt x="96" y="103"/>
                      <a:pt x="96" y="103"/>
                    </a:cubicBezTo>
                    <a:cubicBezTo>
                      <a:pt x="98" y="101"/>
                      <a:pt x="98" y="98"/>
                      <a:pt x="97" y="96"/>
                    </a:cubicBezTo>
                    <a:cubicBezTo>
                      <a:pt x="103" y="95"/>
                      <a:pt x="109" y="90"/>
                      <a:pt x="110" y="83"/>
                    </a:cubicBezTo>
                    <a:cubicBezTo>
                      <a:pt x="114" y="70"/>
                      <a:pt x="125" y="58"/>
                      <a:pt x="141" y="48"/>
                    </a:cubicBezTo>
                    <a:cubicBezTo>
                      <a:pt x="145" y="46"/>
                      <a:pt x="148" y="45"/>
                      <a:pt x="152" y="43"/>
                    </a:cubicBezTo>
                    <a:cubicBezTo>
                      <a:pt x="128" y="118"/>
                      <a:pt x="128" y="118"/>
                      <a:pt x="128" y="118"/>
                    </a:cubicBezTo>
                    <a:cubicBezTo>
                      <a:pt x="127" y="123"/>
                      <a:pt x="126" y="128"/>
                      <a:pt x="127" y="132"/>
                    </a:cubicBezTo>
                    <a:cubicBezTo>
                      <a:pt x="110" y="177"/>
                      <a:pt x="110" y="177"/>
                      <a:pt x="110" y="177"/>
                    </a:cubicBezTo>
                    <a:cubicBezTo>
                      <a:pt x="57" y="180"/>
                      <a:pt x="57" y="180"/>
                      <a:pt x="57" y="180"/>
                    </a:cubicBezTo>
                    <a:cubicBezTo>
                      <a:pt x="46" y="180"/>
                      <a:pt x="37" y="190"/>
                      <a:pt x="38" y="201"/>
                    </a:cubicBezTo>
                    <a:cubicBezTo>
                      <a:pt x="38" y="212"/>
                      <a:pt x="47" y="221"/>
                      <a:pt x="58" y="221"/>
                    </a:cubicBezTo>
                    <a:cubicBezTo>
                      <a:pt x="59" y="221"/>
                      <a:pt x="59" y="221"/>
                      <a:pt x="59" y="221"/>
                    </a:cubicBezTo>
                    <a:cubicBezTo>
                      <a:pt x="126" y="217"/>
                      <a:pt x="126" y="217"/>
                      <a:pt x="126" y="217"/>
                    </a:cubicBezTo>
                    <a:cubicBezTo>
                      <a:pt x="134" y="217"/>
                      <a:pt x="141" y="212"/>
                      <a:pt x="144" y="204"/>
                    </a:cubicBezTo>
                    <a:cubicBezTo>
                      <a:pt x="159" y="165"/>
                      <a:pt x="159" y="165"/>
                      <a:pt x="159" y="165"/>
                    </a:cubicBezTo>
                    <a:cubicBezTo>
                      <a:pt x="160" y="165"/>
                      <a:pt x="162" y="166"/>
                      <a:pt x="164" y="166"/>
                    </a:cubicBezTo>
                    <a:cubicBezTo>
                      <a:pt x="191" y="205"/>
                      <a:pt x="191" y="205"/>
                      <a:pt x="191" y="205"/>
                    </a:cubicBezTo>
                    <a:cubicBezTo>
                      <a:pt x="168" y="290"/>
                      <a:pt x="168" y="290"/>
                      <a:pt x="168" y="290"/>
                    </a:cubicBezTo>
                    <a:cubicBezTo>
                      <a:pt x="165" y="301"/>
                      <a:pt x="171" y="313"/>
                      <a:pt x="182" y="316"/>
                    </a:cubicBezTo>
                    <a:cubicBezTo>
                      <a:pt x="184" y="316"/>
                      <a:pt x="186" y="316"/>
                      <a:pt x="188" y="316"/>
                    </a:cubicBezTo>
                    <a:cubicBezTo>
                      <a:pt x="197" y="316"/>
                      <a:pt x="205" y="310"/>
                      <a:pt x="208" y="301"/>
                    </a:cubicBezTo>
                    <a:cubicBezTo>
                      <a:pt x="233" y="206"/>
                      <a:pt x="233" y="206"/>
                      <a:pt x="233" y="206"/>
                    </a:cubicBezTo>
                    <a:cubicBezTo>
                      <a:pt x="235" y="200"/>
                      <a:pt x="234" y="194"/>
                      <a:pt x="230" y="189"/>
                    </a:cubicBezTo>
                    <a:cubicBezTo>
                      <a:pt x="203" y="150"/>
                      <a:pt x="203" y="150"/>
                      <a:pt x="203" y="150"/>
                    </a:cubicBezTo>
                    <a:cubicBezTo>
                      <a:pt x="205" y="148"/>
                      <a:pt x="206" y="146"/>
                      <a:pt x="206" y="144"/>
                    </a:cubicBezTo>
                    <a:cubicBezTo>
                      <a:pt x="229" y="74"/>
                      <a:pt x="229" y="74"/>
                      <a:pt x="229" y="74"/>
                    </a:cubicBezTo>
                    <a:cubicBezTo>
                      <a:pt x="235" y="78"/>
                      <a:pt x="243" y="81"/>
                      <a:pt x="251" y="84"/>
                    </a:cubicBezTo>
                    <a:cubicBezTo>
                      <a:pt x="259" y="86"/>
                      <a:pt x="267" y="87"/>
                      <a:pt x="275" y="87"/>
                    </a:cubicBezTo>
                    <a:cubicBezTo>
                      <a:pt x="293" y="87"/>
                      <a:pt x="310" y="82"/>
                      <a:pt x="322" y="72"/>
                    </a:cubicBezTo>
                    <a:cubicBezTo>
                      <a:pt x="329" y="65"/>
                      <a:pt x="330" y="54"/>
                      <a:pt x="324" y="47"/>
                    </a:cubicBezTo>
                    <a:close/>
                    <a:moveTo>
                      <a:pt x="93" y="100"/>
                    </a:moveTo>
                    <a:cubicBezTo>
                      <a:pt x="88" y="104"/>
                      <a:pt x="88" y="104"/>
                      <a:pt x="88" y="104"/>
                    </a:cubicBezTo>
                    <a:cubicBezTo>
                      <a:pt x="70" y="84"/>
                      <a:pt x="70" y="84"/>
                      <a:pt x="70" y="84"/>
                    </a:cubicBezTo>
                    <a:cubicBezTo>
                      <a:pt x="74" y="80"/>
                      <a:pt x="74" y="80"/>
                      <a:pt x="74" y="80"/>
                    </a:cubicBezTo>
                    <a:cubicBezTo>
                      <a:pt x="75" y="80"/>
                      <a:pt x="75" y="80"/>
                      <a:pt x="76" y="80"/>
                    </a:cubicBezTo>
                    <a:cubicBezTo>
                      <a:pt x="76" y="81"/>
                      <a:pt x="76" y="81"/>
                      <a:pt x="76" y="81"/>
                    </a:cubicBezTo>
                    <a:cubicBezTo>
                      <a:pt x="77" y="88"/>
                      <a:pt x="82" y="94"/>
                      <a:pt x="89" y="96"/>
                    </a:cubicBezTo>
                    <a:cubicBezTo>
                      <a:pt x="89" y="96"/>
                      <a:pt x="90" y="96"/>
                      <a:pt x="91" y="96"/>
                    </a:cubicBezTo>
                    <a:cubicBezTo>
                      <a:pt x="91" y="96"/>
                      <a:pt x="91" y="96"/>
                      <a:pt x="91" y="96"/>
                    </a:cubicBezTo>
                    <a:cubicBezTo>
                      <a:pt x="93" y="98"/>
                      <a:pt x="93" y="98"/>
                      <a:pt x="93" y="98"/>
                    </a:cubicBezTo>
                    <a:cubicBezTo>
                      <a:pt x="93" y="99"/>
                      <a:pt x="93" y="99"/>
                      <a:pt x="93" y="100"/>
                    </a:cubicBezTo>
                    <a:close/>
                    <a:moveTo>
                      <a:pt x="93" y="100"/>
                    </a:moveTo>
                    <a:cubicBezTo>
                      <a:pt x="93" y="100"/>
                      <a:pt x="93" y="100"/>
                      <a:pt x="93" y="100"/>
                    </a:cubicBezTo>
                  </a:path>
                </a:pathLst>
              </a:custGeom>
              <a:solidFill>
                <a:srgbClr val="76916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GB"/>
              </a:p>
            </p:txBody>
          </p:sp>
        </p:grpSp>
        <p:sp>
          <p:nvSpPr>
            <p:cNvPr id="9" name="Arc 37"/>
            <p:cNvSpPr/>
            <p:nvPr/>
          </p:nvSpPr>
          <p:spPr>
            <a:xfrm rot="13265014">
              <a:off x="7897599" y="1732823"/>
              <a:ext cx="1217066" cy="1217066"/>
            </a:xfrm>
            <a:prstGeom prst="arc">
              <a:avLst>
                <a:gd name="adj1" fmla="val 16200000"/>
                <a:gd name="adj2" fmla="val 7096491"/>
              </a:avLst>
            </a:prstGeom>
            <a:ln w="22225">
              <a:solidFill>
                <a:srgbClr val="769161"/>
              </a:solidFill>
              <a:prstDash val="sysDot"/>
              <a:headEnd type="stealt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Arc 38"/>
            <p:cNvSpPr/>
            <p:nvPr/>
          </p:nvSpPr>
          <p:spPr>
            <a:xfrm rot="13265014">
              <a:off x="5173050" y="2377795"/>
              <a:ext cx="1217066" cy="1217066"/>
            </a:xfrm>
            <a:prstGeom prst="arc">
              <a:avLst>
                <a:gd name="adj1" fmla="val 16200000"/>
                <a:gd name="adj2" fmla="val 7096491"/>
              </a:avLst>
            </a:prstGeom>
            <a:ln w="22225">
              <a:solidFill>
                <a:srgbClr val="769161"/>
              </a:solidFill>
              <a:prstDash val="sysDot"/>
              <a:headEnd type="stealt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grpSp>
          <p:nvGrpSpPr>
            <p:cNvPr id="11" name="Group 9"/>
            <p:cNvGrpSpPr/>
            <p:nvPr/>
          </p:nvGrpSpPr>
          <p:grpSpPr>
            <a:xfrm>
              <a:off x="3371451" y="3516923"/>
              <a:ext cx="2724550" cy="650630"/>
              <a:chOff x="3371451" y="3516923"/>
              <a:chExt cx="2724550" cy="650630"/>
            </a:xfrm>
          </p:grpSpPr>
          <p:sp>
            <p:nvSpPr>
              <p:cNvPr id="25" name="Rectangle 7"/>
              <p:cNvSpPr/>
              <p:nvPr/>
            </p:nvSpPr>
            <p:spPr>
              <a:xfrm>
                <a:off x="3371451" y="3516923"/>
                <a:ext cx="2724550" cy="650630"/>
              </a:xfrm>
              <a:prstGeom prst="rect">
                <a:avLst/>
              </a:prstGeom>
              <a:solidFill>
                <a:srgbClr val="76916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26" name="Rectangle 8"/>
              <p:cNvSpPr/>
              <p:nvPr/>
            </p:nvSpPr>
            <p:spPr>
              <a:xfrm>
                <a:off x="3371451" y="3516923"/>
                <a:ext cx="598585" cy="650630"/>
              </a:xfrm>
              <a:prstGeom prst="rect">
                <a:avLst/>
              </a:prstGeom>
              <a:solidFill>
                <a:srgbClr val="87A17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27" name="TextBox 34"/>
              <p:cNvSpPr txBox="1"/>
              <p:nvPr/>
            </p:nvSpPr>
            <p:spPr>
              <a:xfrm>
                <a:off x="4029458" y="3657572"/>
                <a:ext cx="1991093" cy="3812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solidFill>
                      <a:schemeClr val="bg1"/>
                    </a:solidFill>
                  </a:rPr>
                  <a:t>ADD YOUR TEXT</a:t>
                </a:r>
                <a:endParaRPr lang="en-GB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8" name="Freeform 39"/>
              <p:cNvSpPr>
                <a:spLocks noEditPoints="1"/>
              </p:cNvSpPr>
              <p:nvPr/>
            </p:nvSpPr>
            <p:spPr bwMode="auto">
              <a:xfrm>
                <a:off x="3498042" y="3644729"/>
                <a:ext cx="345401" cy="395018"/>
              </a:xfrm>
              <a:custGeom>
                <a:avLst/>
                <a:gdLst>
                  <a:gd name="T0" fmla="*/ 50 w 84"/>
                  <a:gd name="T1" fmla="*/ 92 h 96"/>
                  <a:gd name="T2" fmla="*/ 57 w 84"/>
                  <a:gd name="T3" fmla="*/ 81 h 96"/>
                  <a:gd name="T4" fmla="*/ 56 w 84"/>
                  <a:gd name="T5" fmla="*/ 75 h 96"/>
                  <a:gd name="T6" fmla="*/ 43 w 84"/>
                  <a:gd name="T7" fmla="*/ 63 h 96"/>
                  <a:gd name="T8" fmla="*/ 38 w 84"/>
                  <a:gd name="T9" fmla="*/ 62 h 96"/>
                  <a:gd name="T10" fmla="*/ 30 w 84"/>
                  <a:gd name="T11" fmla="*/ 67 h 96"/>
                  <a:gd name="T12" fmla="*/ 17 w 84"/>
                  <a:gd name="T13" fmla="*/ 35 h 96"/>
                  <a:gd name="T14" fmla="*/ 26 w 84"/>
                  <a:gd name="T15" fmla="*/ 31 h 96"/>
                  <a:gd name="T16" fmla="*/ 27 w 84"/>
                  <a:gd name="T17" fmla="*/ 25 h 96"/>
                  <a:gd name="T18" fmla="*/ 22 w 84"/>
                  <a:gd name="T19" fmla="*/ 8 h 96"/>
                  <a:gd name="T20" fmla="*/ 18 w 84"/>
                  <a:gd name="T21" fmla="*/ 4 h 96"/>
                  <a:gd name="T22" fmla="*/ 4 w 84"/>
                  <a:gd name="T23" fmla="*/ 6 h 96"/>
                  <a:gd name="T24" fmla="*/ 0 w 84"/>
                  <a:gd name="T25" fmla="*/ 10 h 96"/>
                  <a:gd name="T26" fmla="*/ 43 w 84"/>
                  <a:gd name="T27" fmla="*/ 94 h 96"/>
                  <a:gd name="T28" fmla="*/ 50 w 84"/>
                  <a:gd name="T29" fmla="*/ 92 h 96"/>
                  <a:gd name="T30" fmla="*/ 45 w 84"/>
                  <a:gd name="T31" fmla="*/ 53 h 96"/>
                  <a:gd name="T32" fmla="*/ 32 w 84"/>
                  <a:gd name="T33" fmla="*/ 53 h 96"/>
                  <a:gd name="T34" fmla="*/ 32 w 84"/>
                  <a:gd name="T35" fmla="*/ 50 h 96"/>
                  <a:gd name="T36" fmla="*/ 40 w 84"/>
                  <a:gd name="T37" fmla="*/ 38 h 96"/>
                  <a:gd name="T38" fmla="*/ 42 w 84"/>
                  <a:gd name="T39" fmla="*/ 32 h 96"/>
                  <a:gd name="T40" fmla="*/ 41 w 84"/>
                  <a:gd name="T41" fmla="*/ 30 h 96"/>
                  <a:gd name="T42" fmla="*/ 40 w 84"/>
                  <a:gd name="T43" fmla="*/ 31 h 96"/>
                  <a:gd name="T44" fmla="*/ 39 w 84"/>
                  <a:gd name="T45" fmla="*/ 36 h 96"/>
                  <a:gd name="T46" fmla="*/ 34 w 84"/>
                  <a:gd name="T47" fmla="*/ 36 h 96"/>
                  <a:gd name="T48" fmla="*/ 34 w 84"/>
                  <a:gd name="T49" fmla="*/ 31 h 96"/>
                  <a:gd name="T50" fmla="*/ 42 w 84"/>
                  <a:gd name="T51" fmla="*/ 26 h 96"/>
                  <a:gd name="T52" fmla="*/ 47 w 84"/>
                  <a:gd name="T53" fmla="*/ 28 h 96"/>
                  <a:gd name="T54" fmla="*/ 47 w 84"/>
                  <a:gd name="T55" fmla="*/ 34 h 96"/>
                  <a:gd name="T56" fmla="*/ 47 w 84"/>
                  <a:gd name="T57" fmla="*/ 37 h 96"/>
                  <a:gd name="T58" fmla="*/ 38 w 84"/>
                  <a:gd name="T59" fmla="*/ 50 h 96"/>
                  <a:gd name="T60" fmla="*/ 46 w 84"/>
                  <a:gd name="T61" fmla="*/ 50 h 96"/>
                  <a:gd name="T62" fmla="*/ 45 w 84"/>
                  <a:gd name="T63" fmla="*/ 53 h 96"/>
                  <a:gd name="T64" fmla="*/ 63 w 84"/>
                  <a:gd name="T65" fmla="*/ 50 h 96"/>
                  <a:gd name="T66" fmla="*/ 60 w 84"/>
                  <a:gd name="T67" fmla="*/ 50 h 96"/>
                  <a:gd name="T68" fmla="*/ 60 w 84"/>
                  <a:gd name="T69" fmla="*/ 53 h 96"/>
                  <a:gd name="T70" fmla="*/ 54 w 84"/>
                  <a:gd name="T71" fmla="*/ 53 h 96"/>
                  <a:gd name="T72" fmla="*/ 54 w 84"/>
                  <a:gd name="T73" fmla="*/ 50 h 96"/>
                  <a:gd name="T74" fmla="*/ 46 w 84"/>
                  <a:gd name="T75" fmla="*/ 50 h 96"/>
                  <a:gd name="T76" fmla="*/ 47 w 84"/>
                  <a:gd name="T77" fmla="*/ 46 h 96"/>
                  <a:gd name="T78" fmla="*/ 55 w 84"/>
                  <a:gd name="T79" fmla="*/ 26 h 96"/>
                  <a:gd name="T80" fmla="*/ 63 w 84"/>
                  <a:gd name="T81" fmla="*/ 26 h 96"/>
                  <a:gd name="T82" fmla="*/ 61 w 84"/>
                  <a:gd name="T83" fmla="*/ 46 h 96"/>
                  <a:gd name="T84" fmla="*/ 63 w 84"/>
                  <a:gd name="T85" fmla="*/ 46 h 96"/>
                  <a:gd name="T86" fmla="*/ 63 w 84"/>
                  <a:gd name="T87" fmla="*/ 50 h 96"/>
                  <a:gd name="T88" fmla="*/ 55 w 84"/>
                  <a:gd name="T89" fmla="*/ 46 h 96"/>
                  <a:gd name="T90" fmla="*/ 52 w 84"/>
                  <a:gd name="T91" fmla="*/ 46 h 96"/>
                  <a:gd name="T92" fmla="*/ 56 w 84"/>
                  <a:gd name="T93" fmla="*/ 35 h 96"/>
                  <a:gd name="T94" fmla="*/ 55 w 84"/>
                  <a:gd name="T95" fmla="*/ 46 h 96"/>
                  <a:gd name="T96" fmla="*/ 43 w 84"/>
                  <a:gd name="T97" fmla="*/ 0 h 96"/>
                  <a:gd name="T98" fmla="*/ 72 w 84"/>
                  <a:gd name="T99" fmla="*/ 12 h 96"/>
                  <a:gd name="T100" fmla="*/ 84 w 84"/>
                  <a:gd name="T101" fmla="*/ 41 h 96"/>
                  <a:gd name="T102" fmla="*/ 72 w 84"/>
                  <a:gd name="T103" fmla="*/ 71 h 96"/>
                  <a:gd name="T104" fmla="*/ 65 w 84"/>
                  <a:gd name="T105" fmla="*/ 76 h 96"/>
                  <a:gd name="T106" fmla="*/ 63 w 84"/>
                  <a:gd name="T107" fmla="*/ 73 h 96"/>
                  <a:gd name="T108" fmla="*/ 59 w 84"/>
                  <a:gd name="T109" fmla="*/ 69 h 96"/>
                  <a:gd name="T110" fmla="*/ 66 w 84"/>
                  <a:gd name="T111" fmla="*/ 64 h 96"/>
                  <a:gd name="T112" fmla="*/ 75 w 84"/>
                  <a:gd name="T113" fmla="*/ 41 h 96"/>
                  <a:gd name="T114" fmla="*/ 66 w 84"/>
                  <a:gd name="T115" fmla="*/ 19 h 96"/>
                  <a:gd name="T116" fmla="*/ 43 w 84"/>
                  <a:gd name="T117" fmla="*/ 10 h 96"/>
                  <a:gd name="T118" fmla="*/ 31 w 84"/>
                  <a:gd name="T119" fmla="*/ 12 h 96"/>
                  <a:gd name="T120" fmla="*/ 29 w 84"/>
                  <a:gd name="T121" fmla="*/ 6 h 96"/>
                  <a:gd name="T122" fmla="*/ 28 w 84"/>
                  <a:gd name="T123" fmla="*/ 3 h 96"/>
                  <a:gd name="T124" fmla="*/ 43 w 84"/>
                  <a:gd name="T125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84" h="96">
                    <a:moveTo>
                      <a:pt x="50" y="92"/>
                    </a:moveTo>
                    <a:cubicBezTo>
                      <a:pt x="52" y="88"/>
                      <a:pt x="55" y="84"/>
                      <a:pt x="57" y="81"/>
                    </a:cubicBezTo>
                    <a:cubicBezTo>
                      <a:pt x="58" y="79"/>
                      <a:pt x="58" y="77"/>
                      <a:pt x="56" y="75"/>
                    </a:cubicBezTo>
                    <a:cubicBezTo>
                      <a:pt x="52" y="71"/>
                      <a:pt x="48" y="67"/>
                      <a:pt x="43" y="63"/>
                    </a:cubicBezTo>
                    <a:cubicBezTo>
                      <a:pt x="41" y="61"/>
                      <a:pt x="40" y="61"/>
                      <a:pt x="38" y="62"/>
                    </a:cubicBezTo>
                    <a:cubicBezTo>
                      <a:pt x="35" y="63"/>
                      <a:pt x="33" y="65"/>
                      <a:pt x="30" y="67"/>
                    </a:cubicBezTo>
                    <a:cubicBezTo>
                      <a:pt x="21" y="53"/>
                      <a:pt x="19" y="45"/>
                      <a:pt x="17" y="35"/>
                    </a:cubicBezTo>
                    <a:cubicBezTo>
                      <a:pt x="20" y="34"/>
                      <a:pt x="23" y="32"/>
                      <a:pt x="26" y="31"/>
                    </a:cubicBezTo>
                    <a:cubicBezTo>
                      <a:pt x="27" y="30"/>
                      <a:pt x="28" y="28"/>
                      <a:pt x="27" y="25"/>
                    </a:cubicBezTo>
                    <a:cubicBezTo>
                      <a:pt x="26" y="20"/>
                      <a:pt x="24" y="14"/>
                      <a:pt x="22" y="8"/>
                    </a:cubicBezTo>
                    <a:cubicBezTo>
                      <a:pt x="22" y="6"/>
                      <a:pt x="20" y="4"/>
                      <a:pt x="18" y="4"/>
                    </a:cubicBezTo>
                    <a:cubicBezTo>
                      <a:pt x="14" y="5"/>
                      <a:pt x="9" y="5"/>
                      <a:pt x="4" y="6"/>
                    </a:cubicBezTo>
                    <a:cubicBezTo>
                      <a:pt x="0" y="6"/>
                      <a:pt x="0" y="7"/>
                      <a:pt x="0" y="10"/>
                    </a:cubicBezTo>
                    <a:cubicBezTo>
                      <a:pt x="1" y="46"/>
                      <a:pt x="15" y="78"/>
                      <a:pt x="43" y="94"/>
                    </a:cubicBezTo>
                    <a:cubicBezTo>
                      <a:pt x="46" y="96"/>
                      <a:pt x="47" y="96"/>
                      <a:pt x="50" y="92"/>
                    </a:cubicBezTo>
                    <a:close/>
                    <a:moveTo>
                      <a:pt x="45" y="53"/>
                    </a:moveTo>
                    <a:cubicBezTo>
                      <a:pt x="32" y="53"/>
                      <a:pt x="32" y="53"/>
                      <a:pt x="32" y="53"/>
                    </a:cubicBezTo>
                    <a:cubicBezTo>
                      <a:pt x="32" y="50"/>
                      <a:pt x="32" y="50"/>
                      <a:pt x="32" y="50"/>
                    </a:cubicBezTo>
                    <a:cubicBezTo>
                      <a:pt x="40" y="38"/>
                      <a:pt x="40" y="38"/>
                      <a:pt x="40" y="38"/>
                    </a:cubicBezTo>
                    <a:cubicBezTo>
                      <a:pt x="41" y="36"/>
                      <a:pt x="42" y="34"/>
                      <a:pt x="42" y="32"/>
                    </a:cubicBezTo>
                    <a:cubicBezTo>
                      <a:pt x="42" y="31"/>
                      <a:pt x="42" y="30"/>
                      <a:pt x="41" y="30"/>
                    </a:cubicBezTo>
                    <a:cubicBezTo>
                      <a:pt x="40" y="30"/>
                      <a:pt x="40" y="31"/>
                      <a:pt x="40" y="31"/>
                    </a:cubicBezTo>
                    <a:cubicBezTo>
                      <a:pt x="39" y="36"/>
                      <a:pt x="39" y="36"/>
                      <a:pt x="39" y="36"/>
                    </a:cubicBezTo>
                    <a:cubicBezTo>
                      <a:pt x="34" y="36"/>
                      <a:pt x="34" y="36"/>
                      <a:pt x="34" y="36"/>
                    </a:cubicBezTo>
                    <a:cubicBezTo>
                      <a:pt x="34" y="31"/>
                      <a:pt x="34" y="31"/>
                      <a:pt x="34" y="31"/>
                    </a:cubicBezTo>
                    <a:cubicBezTo>
                      <a:pt x="35" y="28"/>
                      <a:pt x="37" y="26"/>
                      <a:pt x="42" y="26"/>
                    </a:cubicBezTo>
                    <a:cubicBezTo>
                      <a:pt x="44" y="26"/>
                      <a:pt x="46" y="27"/>
                      <a:pt x="47" y="28"/>
                    </a:cubicBezTo>
                    <a:cubicBezTo>
                      <a:pt x="48" y="29"/>
                      <a:pt x="48" y="31"/>
                      <a:pt x="47" y="34"/>
                    </a:cubicBezTo>
                    <a:cubicBezTo>
                      <a:pt x="47" y="35"/>
                      <a:pt x="47" y="36"/>
                      <a:pt x="47" y="37"/>
                    </a:cubicBezTo>
                    <a:cubicBezTo>
                      <a:pt x="38" y="50"/>
                      <a:pt x="38" y="50"/>
                      <a:pt x="38" y="50"/>
                    </a:cubicBezTo>
                    <a:cubicBezTo>
                      <a:pt x="46" y="50"/>
                      <a:pt x="46" y="50"/>
                      <a:pt x="46" y="50"/>
                    </a:cubicBezTo>
                    <a:cubicBezTo>
                      <a:pt x="45" y="53"/>
                      <a:pt x="45" y="53"/>
                      <a:pt x="45" y="53"/>
                    </a:cubicBezTo>
                    <a:close/>
                    <a:moveTo>
                      <a:pt x="63" y="50"/>
                    </a:moveTo>
                    <a:cubicBezTo>
                      <a:pt x="60" y="50"/>
                      <a:pt x="60" y="50"/>
                      <a:pt x="60" y="50"/>
                    </a:cubicBezTo>
                    <a:cubicBezTo>
                      <a:pt x="60" y="53"/>
                      <a:pt x="60" y="53"/>
                      <a:pt x="60" y="53"/>
                    </a:cubicBezTo>
                    <a:cubicBezTo>
                      <a:pt x="54" y="53"/>
                      <a:pt x="54" y="53"/>
                      <a:pt x="54" y="53"/>
                    </a:cubicBezTo>
                    <a:cubicBezTo>
                      <a:pt x="54" y="50"/>
                      <a:pt x="54" y="50"/>
                      <a:pt x="54" y="50"/>
                    </a:cubicBezTo>
                    <a:cubicBezTo>
                      <a:pt x="46" y="50"/>
                      <a:pt x="46" y="50"/>
                      <a:pt x="46" y="50"/>
                    </a:cubicBezTo>
                    <a:cubicBezTo>
                      <a:pt x="47" y="46"/>
                      <a:pt x="47" y="46"/>
                      <a:pt x="47" y="46"/>
                    </a:cubicBezTo>
                    <a:cubicBezTo>
                      <a:pt x="55" y="26"/>
                      <a:pt x="55" y="26"/>
                      <a:pt x="55" y="26"/>
                    </a:cubicBezTo>
                    <a:cubicBezTo>
                      <a:pt x="63" y="26"/>
                      <a:pt x="63" y="26"/>
                      <a:pt x="63" y="26"/>
                    </a:cubicBezTo>
                    <a:cubicBezTo>
                      <a:pt x="61" y="46"/>
                      <a:pt x="61" y="46"/>
                      <a:pt x="61" y="46"/>
                    </a:cubicBezTo>
                    <a:cubicBezTo>
                      <a:pt x="63" y="46"/>
                      <a:pt x="63" y="46"/>
                      <a:pt x="63" y="46"/>
                    </a:cubicBezTo>
                    <a:cubicBezTo>
                      <a:pt x="63" y="50"/>
                      <a:pt x="63" y="50"/>
                      <a:pt x="63" y="50"/>
                    </a:cubicBezTo>
                    <a:close/>
                    <a:moveTo>
                      <a:pt x="55" y="46"/>
                    </a:moveTo>
                    <a:cubicBezTo>
                      <a:pt x="52" y="46"/>
                      <a:pt x="52" y="46"/>
                      <a:pt x="52" y="46"/>
                    </a:cubicBezTo>
                    <a:cubicBezTo>
                      <a:pt x="56" y="35"/>
                      <a:pt x="56" y="35"/>
                      <a:pt x="56" y="35"/>
                    </a:cubicBezTo>
                    <a:cubicBezTo>
                      <a:pt x="55" y="46"/>
                      <a:pt x="55" y="46"/>
                      <a:pt x="55" y="46"/>
                    </a:cubicBezTo>
                    <a:close/>
                    <a:moveTo>
                      <a:pt x="43" y="0"/>
                    </a:moveTo>
                    <a:cubicBezTo>
                      <a:pt x="54" y="0"/>
                      <a:pt x="65" y="5"/>
                      <a:pt x="72" y="12"/>
                    </a:cubicBezTo>
                    <a:cubicBezTo>
                      <a:pt x="80" y="20"/>
                      <a:pt x="84" y="30"/>
                      <a:pt x="84" y="41"/>
                    </a:cubicBezTo>
                    <a:cubicBezTo>
                      <a:pt x="84" y="53"/>
                      <a:pt x="80" y="63"/>
                      <a:pt x="72" y="71"/>
                    </a:cubicBezTo>
                    <a:cubicBezTo>
                      <a:pt x="70" y="73"/>
                      <a:pt x="68" y="75"/>
                      <a:pt x="65" y="76"/>
                    </a:cubicBezTo>
                    <a:cubicBezTo>
                      <a:pt x="65" y="75"/>
                      <a:pt x="64" y="74"/>
                      <a:pt x="63" y="73"/>
                    </a:cubicBezTo>
                    <a:cubicBezTo>
                      <a:pt x="59" y="69"/>
                      <a:pt x="59" y="69"/>
                      <a:pt x="59" y="69"/>
                    </a:cubicBezTo>
                    <a:cubicBezTo>
                      <a:pt x="61" y="68"/>
                      <a:pt x="64" y="66"/>
                      <a:pt x="66" y="64"/>
                    </a:cubicBezTo>
                    <a:cubicBezTo>
                      <a:pt x="71" y="58"/>
                      <a:pt x="75" y="50"/>
                      <a:pt x="75" y="41"/>
                    </a:cubicBezTo>
                    <a:cubicBezTo>
                      <a:pt x="75" y="33"/>
                      <a:pt x="71" y="25"/>
                      <a:pt x="66" y="19"/>
                    </a:cubicBezTo>
                    <a:cubicBezTo>
                      <a:pt x="60" y="13"/>
                      <a:pt x="52" y="10"/>
                      <a:pt x="43" y="10"/>
                    </a:cubicBezTo>
                    <a:cubicBezTo>
                      <a:pt x="39" y="10"/>
                      <a:pt x="35" y="11"/>
                      <a:pt x="31" y="12"/>
                    </a:cubicBezTo>
                    <a:cubicBezTo>
                      <a:pt x="29" y="6"/>
                      <a:pt x="29" y="6"/>
                      <a:pt x="29" y="6"/>
                    </a:cubicBezTo>
                    <a:cubicBezTo>
                      <a:pt x="29" y="5"/>
                      <a:pt x="28" y="4"/>
                      <a:pt x="28" y="3"/>
                    </a:cubicBezTo>
                    <a:cubicBezTo>
                      <a:pt x="33" y="1"/>
                      <a:pt x="38" y="0"/>
                      <a:pt x="43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roup 6"/>
            <p:cNvGrpSpPr/>
            <p:nvPr/>
          </p:nvGrpSpPr>
          <p:grpSpPr>
            <a:xfrm>
              <a:off x="6096000" y="2866293"/>
              <a:ext cx="2724550" cy="650630"/>
              <a:chOff x="6096000" y="2866293"/>
              <a:chExt cx="2724550" cy="650630"/>
            </a:xfrm>
          </p:grpSpPr>
          <p:sp>
            <p:nvSpPr>
              <p:cNvPr id="21" name="Rectangle 10"/>
              <p:cNvSpPr/>
              <p:nvPr/>
            </p:nvSpPr>
            <p:spPr>
              <a:xfrm>
                <a:off x="6096000" y="2866293"/>
                <a:ext cx="2724550" cy="650630"/>
              </a:xfrm>
              <a:prstGeom prst="rect">
                <a:avLst/>
              </a:prstGeom>
              <a:solidFill>
                <a:srgbClr val="76916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22" name="Rectangle 11"/>
              <p:cNvSpPr/>
              <p:nvPr/>
            </p:nvSpPr>
            <p:spPr>
              <a:xfrm>
                <a:off x="6096000" y="2866293"/>
                <a:ext cx="598585" cy="650630"/>
              </a:xfrm>
              <a:prstGeom prst="rect">
                <a:avLst/>
              </a:prstGeom>
              <a:solidFill>
                <a:srgbClr val="87A17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23" name="TextBox 36"/>
              <p:cNvSpPr txBox="1"/>
              <p:nvPr/>
            </p:nvSpPr>
            <p:spPr>
              <a:xfrm>
                <a:off x="6796493" y="3006942"/>
                <a:ext cx="1991093" cy="3812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>
                    <a:solidFill>
                      <a:schemeClr val="bg1"/>
                    </a:solidFill>
                  </a:rPr>
                  <a:t>ADD YOUR TEXT</a:t>
                </a:r>
                <a:endParaRPr lang="en-GB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24" name="Freeform 40"/>
              <p:cNvSpPr>
                <a:spLocks noEditPoints="1"/>
              </p:cNvSpPr>
              <p:nvPr/>
            </p:nvSpPr>
            <p:spPr bwMode="auto">
              <a:xfrm>
                <a:off x="6252324" y="2995578"/>
                <a:ext cx="276702" cy="437000"/>
              </a:xfrm>
              <a:custGeom>
                <a:avLst/>
                <a:gdLst>
                  <a:gd name="T0" fmla="*/ 57 w 67"/>
                  <a:gd name="T1" fmla="*/ 10 h 106"/>
                  <a:gd name="T2" fmla="*/ 62 w 67"/>
                  <a:gd name="T3" fmla="*/ 51 h 106"/>
                  <a:gd name="T4" fmla="*/ 51 w 67"/>
                  <a:gd name="T5" fmla="*/ 66 h 106"/>
                  <a:gd name="T6" fmla="*/ 55 w 67"/>
                  <a:gd name="T7" fmla="*/ 65 h 106"/>
                  <a:gd name="T8" fmla="*/ 57 w 67"/>
                  <a:gd name="T9" fmla="*/ 73 h 106"/>
                  <a:gd name="T10" fmla="*/ 56 w 67"/>
                  <a:gd name="T11" fmla="*/ 80 h 106"/>
                  <a:gd name="T12" fmla="*/ 57 w 67"/>
                  <a:gd name="T13" fmla="*/ 86 h 106"/>
                  <a:gd name="T14" fmla="*/ 55 w 67"/>
                  <a:gd name="T15" fmla="*/ 93 h 106"/>
                  <a:gd name="T16" fmla="*/ 15 w 67"/>
                  <a:gd name="T17" fmla="*/ 97 h 106"/>
                  <a:gd name="T18" fmla="*/ 12 w 67"/>
                  <a:gd name="T19" fmla="*/ 95 h 106"/>
                  <a:gd name="T20" fmla="*/ 12 w 67"/>
                  <a:gd name="T21" fmla="*/ 83 h 106"/>
                  <a:gd name="T22" fmla="*/ 12 w 67"/>
                  <a:gd name="T23" fmla="*/ 82 h 106"/>
                  <a:gd name="T24" fmla="*/ 12 w 67"/>
                  <a:gd name="T25" fmla="*/ 71 h 106"/>
                  <a:gd name="T26" fmla="*/ 15 w 67"/>
                  <a:gd name="T27" fmla="*/ 69 h 106"/>
                  <a:gd name="T28" fmla="*/ 16 w 67"/>
                  <a:gd name="T29" fmla="*/ 63 h 106"/>
                  <a:gd name="T30" fmla="*/ 0 w 67"/>
                  <a:gd name="T31" fmla="*/ 34 h 106"/>
                  <a:gd name="T32" fmla="*/ 33 w 67"/>
                  <a:gd name="T33" fmla="*/ 0 h 106"/>
                  <a:gd name="T34" fmla="*/ 28 w 67"/>
                  <a:gd name="T35" fmla="*/ 41 h 106"/>
                  <a:gd name="T36" fmla="*/ 30 w 67"/>
                  <a:gd name="T37" fmla="*/ 39 h 106"/>
                  <a:gd name="T38" fmla="*/ 33 w 67"/>
                  <a:gd name="T39" fmla="*/ 41 h 106"/>
                  <a:gd name="T40" fmla="*/ 36 w 67"/>
                  <a:gd name="T41" fmla="*/ 39 h 106"/>
                  <a:gd name="T42" fmla="*/ 39 w 67"/>
                  <a:gd name="T43" fmla="*/ 41 h 106"/>
                  <a:gd name="T44" fmla="*/ 43 w 67"/>
                  <a:gd name="T45" fmla="*/ 38 h 106"/>
                  <a:gd name="T46" fmla="*/ 39 w 67"/>
                  <a:gd name="T47" fmla="*/ 52 h 106"/>
                  <a:gd name="T48" fmla="*/ 44 w 67"/>
                  <a:gd name="T49" fmla="*/ 66 h 106"/>
                  <a:gd name="T50" fmla="*/ 44 w 67"/>
                  <a:gd name="T51" fmla="*/ 58 h 106"/>
                  <a:gd name="T52" fmla="*/ 56 w 67"/>
                  <a:gd name="T53" fmla="*/ 47 h 106"/>
                  <a:gd name="T54" fmla="*/ 52 w 67"/>
                  <a:gd name="T55" fmla="*/ 15 h 106"/>
                  <a:gd name="T56" fmla="*/ 15 w 67"/>
                  <a:gd name="T57" fmla="*/ 15 h 106"/>
                  <a:gd name="T58" fmla="*/ 11 w 67"/>
                  <a:gd name="T59" fmla="*/ 48 h 106"/>
                  <a:gd name="T60" fmla="*/ 23 w 67"/>
                  <a:gd name="T61" fmla="*/ 59 h 106"/>
                  <a:gd name="T62" fmla="*/ 23 w 67"/>
                  <a:gd name="T63" fmla="*/ 67 h 106"/>
                  <a:gd name="T64" fmla="*/ 29 w 67"/>
                  <a:gd name="T65" fmla="*/ 52 h 106"/>
                  <a:gd name="T66" fmla="*/ 25 w 67"/>
                  <a:gd name="T67" fmla="*/ 38 h 106"/>
                  <a:gd name="T68" fmla="*/ 40 w 67"/>
                  <a:gd name="T69" fmla="*/ 43 h 106"/>
                  <a:gd name="T70" fmla="*/ 36 w 67"/>
                  <a:gd name="T71" fmla="*/ 42 h 106"/>
                  <a:gd name="T72" fmla="*/ 30 w 67"/>
                  <a:gd name="T73" fmla="*/ 42 h 106"/>
                  <a:gd name="T74" fmla="*/ 27 w 67"/>
                  <a:gd name="T75" fmla="*/ 42 h 106"/>
                  <a:gd name="T76" fmla="*/ 32 w 67"/>
                  <a:gd name="T77" fmla="*/ 51 h 106"/>
                  <a:gd name="T78" fmla="*/ 32 w 67"/>
                  <a:gd name="T79" fmla="*/ 67 h 106"/>
                  <a:gd name="T80" fmla="*/ 35 w 67"/>
                  <a:gd name="T81" fmla="*/ 51 h 106"/>
                  <a:gd name="T82" fmla="*/ 35 w 67"/>
                  <a:gd name="T83" fmla="*/ 50 h 106"/>
                  <a:gd name="T84" fmla="*/ 43 w 67"/>
                  <a:gd name="T85" fmla="*/ 96 h 106"/>
                  <a:gd name="T86" fmla="*/ 34 w 67"/>
                  <a:gd name="T87" fmla="*/ 106 h 106"/>
                  <a:gd name="T88" fmla="*/ 43 w 67"/>
                  <a:gd name="T89" fmla="*/ 96 h 106"/>
                  <a:gd name="T90" fmla="*/ 17 w 67"/>
                  <a:gd name="T91" fmla="*/ 88 h 106"/>
                  <a:gd name="T92" fmla="*/ 17 w 67"/>
                  <a:gd name="T93" fmla="*/ 90 h 106"/>
                  <a:gd name="T94" fmla="*/ 50 w 67"/>
                  <a:gd name="T95" fmla="*/ 86 h 106"/>
                  <a:gd name="T96" fmla="*/ 50 w 67"/>
                  <a:gd name="T97" fmla="*/ 73 h 106"/>
                  <a:gd name="T98" fmla="*/ 17 w 67"/>
                  <a:gd name="T99" fmla="*/ 77 h 106"/>
                  <a:gd name="T100" fmla="*/ 50 w 67"/>
                  <a:gd name="T101" fmla="*/ 74 h 106"/>
                  <a:gd name="T102" fmla="*/ 50 w 67"/>
                  <a:gd name="T103" fmla="*/ 73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67" h="106">
                    <a:moveTo>
                      <a:pt x="33" y="0"/>
                    </a:moveTo>
                    <a:cubicBezTo>
                      <a:pt x="43" y="0"/>
                      <a:pt x="51" y="4"/>
                      <a:pt x="57" y="10"/>
                    </a:cubicBezTo>
                    <a:cubicBezTo>
                      <a:pt x="63" y="16"/>
                      <a:pt x="67" y="25"/>
                      <a:pt x="67" y="34"/>
                    </a:cubicBezTo>
                    <a:cubicBezTo>
                      <a:pt x="67" y="40"/>
                      <a:pt x="65" y="46"/>
                      <a:pt x="62" y="51"/>
                    </a:cubicBezTo>
                    <a:cubicBezTo>
                      <a:pt x="59" y="56"/>
                      <a:pt x="56" y="59"/>
                      <a:pt x="51" y="62"/>
                    </a:cubicBezTo>
                    <a:cubicBezTo>
                      <a:pt x="51" y="66"/>
                      <a:pt x="51" y="66"/>
                      <a:pt x="51" y="66"/>
                    </a:cubicBezTo>
                    <a:cubicBezTo>
                      <a:pt x="53" y="66"/>
                      <a:pt x="53" y="66"/>
                      <a:pt x="53" y="66"/>
                    </a:cubicBezTo>
                    <a:cubicBezTo>
                      <a:pt x="55" y="65"/>
                      <a:pt x="55" y="65"/>
                      <a:pt x="55" y="65"/>
                    </a:cubicBezTo>
                    <a:cubicBezTo>
                      <a:pt x="56" y="68"/>
                      <a:pt x="56" y="68"/>
                      <a:pt x="56" y="68"/>
                    </a:cubicBezTo>
                    <a:cubicBezTo>
                      <a:pt x="57" y="70"/>
                      <a:pt x="57" y="72"/>
                      <a:pt x="57" y="73"/>
                    </a:cubicBezTo>
                    <a:cubicBezTo>
                      <a:pt x="57" y="75"/>
                      <a:pt x="57" y="77"/>
                      <a:pt x="56" y="79"/>
                    </a:cubicBezTo>
                    <a:cubicBezTo>
                      <a:pt x="56" y="80"/>
                      <a:pt x="56" y="80"/>
                      <a:pt x="56" y="80"/>
                    </a:cubicBezTo>
                    <a:cubicBezTo>
                      <a:pt x="56" y="80"/>
                      <a:pt x="56" y="80"/>
                      <a:pt x="56" y="80"/>
                    </a:cubicBezTo>
                    <a:cubicBezTo>
                      <a:pt x="57" y="82"/>
                      <a:pt x="57" y="84"/>
                      <a:pt x="57" y="86"/>
                    </a:cubicBezTo>
                    <a:cubicBezTo>
                      <a:pt x="57" y="88"/>
                      <a:pt x="57" y="90"/>
                      <a:pt x="56" y="92"/>
                    </a:cubicBezTo>
                    <a:cubicBezTo>
                      <a:pt x="55" y="93"/>
                      <a:pt x="55" y="93"/>
                      <a:pt x="55" y="93"/>
                    </a:cubicBezTo>
                    <a:cubicBezTo>
                      <a:pt x="53" y="94"/>
                      <a:pt x="53" y="94"/>
                      <a:pt x="53" y="94"/>
                    </a:cubicBezTo>
                    <a:cubicBezTo>
                      <a:pt x="15" y="97"/>
                      <a:pt x="15" y="97"/>
                      <a:pt x="15" y="97"/>
                    </a:cubicBezTo>
                    <a:cubicBezTo>
                      <a:pt x="13" y="97"/>
                      <a:pt x="13" y="97"/>
                      <a:pt x="13" y="97"/>
                    </a:cubicBezTo>
                    <a:cubicBezTo>
                      <a:pt x="12" y="95"/>
                      <a:pt x="12" y="95"/>
                      <a:pt x="12" y="95"/>
                    </a:cubicBezTo>
                    <a:cubicBezTo>
                      <a:pt x="11" y="93"/>
                      <a:pt x="11" y="91"/>
                      <a:pt x="10" y="90"/>
                    </a:cubicBezTo>
                    <a:cubicBezTo>
                      <a:pt x="10" y="88"/>
                      <a:pt x="11" y="86"/>
                      <a:pt x="12" y="83"/>
                    </a:cubicBezTo>
                    <a:cubicBezTo>
                      <a:pt x="12" y="83"/>
                      <a:pt x="12" y="83"/>
                      <a:pt x="12" y="83"/>
                    </a:cubicBezTo>
                    <a:cubicBezTo>
                      <a:pt x="12" y="82"/>
                      <a:pt x="12" y="82"/>
                      <a:pt x="12" y="82"/>
                    </a:cubicBezTo>
                    <a:cubicBezTo>
                      <a:pt x="11" y="81"/>
                      <a:pt x="11" y="79"/>
                      <a:pt x="10" y="77"/>
                    </a:cubicBezTo>
                    <a:cubicBezTo>
                      <a:pt x="10" y="75"/>
                      <a:pt x="11" y="73"/>
                      <a:pt x="12" y="71"/>
                    </a:cubicBezTo>
                    <a:cubicBezTo>
                      <a:pt x="13" y="69"/>
                      <a:pt x="13" y="69"/>
                      <a:pt x="13" y="69"/>
                    </a:cubicBezTo>
                    <a:cubicBezTo>
                      <a:pt x="15" y="69"/>
                      <a:pt x="15" y="69"/>
                      <a:pt x="15" y="69"/>
                    </a:cubicBezTo>
                    <a:cubicBezTo>
                      <a:pt x="16" y="69"/>
                      <a:pt x="16" y="69"/>
                      <a:pt x="16" y="69"/>
                    </a:cubicBezTo>
                    <a:cubicBezTo>
                      <a:pt x="16" y="63"/>
                      <a:pt x="16" y="63"/>
                      <a:pt x="16" y="63"/>
                    </a:cubicBezTo>
                    <a:cubicBezTo>
                      <a:pt x="11" y="60"/>
                      <a:pt x="7" y="56"/>
                      <a:pt x="5" y="51"/>
                    </a:cubicBezTo>
                    <a:cubicBezTo>
                      <a:pt x="2" y="46"/>
                      <a:pt x="0" y="40"/>
                      <a:pt x="0" y="34"/>
                    </a:cubicBezTo>
                    <a:cubicBezTo>
                      <a:pt x="0" y="25"/>
                      <a:pt x="4" y="16"/>
                      <a:pt x="10" y="10"/>
                    </a:cubicBezTo>
                    <a:cubicBezTo>
                      <a:pt x="16" y="4"/>
                      <a:pt x="24" y="0"/>
                      <a:pt x="33" y="0"/>
                    </a:cubicBezTo>
                    <a:close/>
                    <a:moveTo>
                      <a:pt x="26" y="40"/>
                    </a:moveTo>
                    <a:cubicBezTo>
                      <a:pt x="27" y="41"/>
                      <a:pt x="27" y="41"/>
                      <a:pt x="28" y="41"/>
                    </a:cubicBezTo>
                    <a:cubicBezTo>
                      <a:pt x="28" y="41"/>
                      <a:pt x="29" y="41"/>
                      <a:pt x="30" y="40"/>
                    </a:cubicBezTo>
                    <a:cubicBezTo>
                      <a:pt x="30" y="39"/>
                      <a:pt x="30" y="39"/>
                      <a:pt x="30" y="39"/>
                    </a:cubicBezTo>
                    <a:cubicBezTo>
                      <a:pt x="31" y="40"/>
                      <a:pt x="31" y="40"/>
                      <a:pt x="31" y="40"/>
                    </a:cubicBezTo>
                    <a:cubicBezTo>
                      <a:pt x="32" y="41"/>
                      <a:pt x="32" y="41"/>
                      <a:pt x="33" y="41"/>
                    </a:cubicBezTo>
                    <a:cubicBezTo>
                      <a:pt x="34" y="41"/>
                      <a:pt x="35" y="41"/>
                      <a:pt x="35" y="40"/>
                    </a:cubicBezTo>
                    <a:cubicBezTo>
                      <a:pt x="36" y="39"/>
                      <a:pt x="36" y="39"/>
                      <a:pt x="36" y="39"/>
                    </a:cubicBezTo>
                    <a:cubicBezTo>
                      <a:pt x="36" y="40"/>
                      <a:pt x="36" y="40"/>
                      <a:pt x="36" y="40"/>
                    </a:cubicBezTo>
                    <a:cubicBezTo>
                      <a:pt x="37" y="41"/>
                      <a:pt x="38" y="41"/>
                      <a:pt x="39" y="41"/>
                    </a:cubicBezTo>
                    <a:cubicBezTo>
                      <a:pt x="40" y="41"/>
                      <a:pt x="41" y="41"/>
                      <a:pt x="42" y="40"/>
                    </a:cubicBezTo>
                    <a:cubicBezTo>
                      <a:pt x="43" y="38"/>
                      <a:pt x="43" y="38"/>
                      <a:pt x="43" y="38"/>
                    </a:cubicBezTo>
                    <a:cubicBezTo>
                      <a:pt x="46" y="40"/>
                      <a:pt x="46" y="40"/>
                      <a:pt x="46" y="40"/>
                    </a:cubicBezTo>
                    <a:cubicBezTo>
                      <a:pt x="39" y="52"/>
                      <a:pt x="39" y="52"/>
                      <a:pt x="39" y="52"/>
                    </a:cubicBezTo>
                    <a:cubicBezTo>
                      <a:pt x="39" y="67"/>
                      <a:pt x="39" y="67"/>
                      <a:pt x="39" y="67"/>
                    </a:cubicBezTo>
                    <a:cubicBezTo>
                      <a:pt x="44" y="66"/>
                      <a:pt x="44" y="66"/>
                      <a:pt x="44" y="66"/>
                    </a:cubicBezTo>
                    <a:cubicBezTo>
                      <a:pt x="44" y="60"/>
                      <a:pt x="44" y="60"/>
                      <a:pt x="44" y="60"/>
                    </a:cubicBezTo>
                    <a:cubicBezTo>
                      <a:pt x="44" y="58"/>
                      <a:pt x="44" y="58"/>
                      <a:pt x="44" y="58"/>
                    </a:cubicBezTo>
                    <a:cubicBezTo>
                      <a:pt x="46" y="57"/>
                      <a:pt x="46" y="57"/>
                      <a:pt x="46" y="57"/>
                    </a:cubicBezTo>
                    <a:cubicBezTo>
                      <a:pt x="50" y="55"/>
                      <a:pt x="54" y="52"/>
                      <a:pt x="56" y="47"/>
                    </a:cubicBezTo>
                    <a:cubicBezTo>
                      <a:pt x="59" y="44"/>
                      <a:pt x="60" y="39"/>
                      <a:pt x="60" y="34"/>
                    </a:cubicBezTo>
                    <a:cubicBezTo>
                      <a:pt x="60" y="27"/>
                      <a:pt x="57" y="20"/>
                      <a:pt x="52" y="15"/>
                    </a:cubicBezTo>
                    <a:cubicBezTo>
                      <a:pt x="47" y="10"/>
                      <a:pt x="41" y="7"/>
                      <a:pt x="33" y="7"/>
                    </a:cubicBezTo>
                    <a:cubicBezTo>
                      <a:pt x="26" y="7"/>
                      <a:pt x="19" y="10"/>
                      <a:pt x="15" y="15"/>
                    </a:cubicBezTo>
                    <a:cubicBezTo>
                      <a:pt x="10" y="20"/>
                      <a:pt x="7" y="27"/>
                      <a:pt x="7" y="34"/>
                    </a:cubicBezTo>
                    <a:cubicBezTo>
                      <a:pt x="7" y="39"/>
                      <a:pt x="8" y="44"/>
                      <a:pt x="11" y="48"/>
                    </a:cubicBezTo>
                    <a:cubicBezTo>
                      <a:pt x="13" y="52"/>
                      <a:pt x="17" y="55"/>
                      <a:pt x="21" y="58"/>
                    </a:cubicBezTo>
                    <a:cubicBezTo>
                      <a:pt x="23" y="59"/>
                      <a:pt x="23" y="59"/>
                      <a:pt x="23" y="59"/>
                    </a:cubicBezTo>
                    <a:cubicBezTo>
                      <a:pt x="23" y="61"/>
                      <a:pt x="23" y="61"/>
                      <a:pt x="23" y="61"/>
                    </a:cubicBezTo>
                    <a:cubicBezTo>
                      <a:pt x="23" y="67"/>
                      <a:pt x="23" y="67"/>
                      <a:pt x="23" y="67"/>
                    </a:cubicBezTo>
                    <a:cubicBezTo>
                      <a:pt x="29" y="67"/>
                      <a:pt x="29" y="67"/>
                      <a:pt x="29" y="67"/>
                    </a:cubicBezTo>
                    <a:cubicBezTo>
                      <a:pt x="29" y="52"/>
                      <a:pt x="29" y="52"/>
                      <a:pt x="29" y="52"/>
                    </a:cubicBezTo>
                    <a:cubicBezTo>
                      <a:pt x="22" y="40"/>
                      <a:pt x="22" y="40"/>
                      <a:pt x="22" y="40"/>
                    </a:cubicBezTo>
                    <a:cubicBezTo>
                      <a:pt x="25" y="38"/>
                      <a:pt x="25" y="38"/>
                      <a:pt x="25" y="38"/>
                    </a:cubicBezTo>
                    <a:cubicBezTo>
                      <a:pt x="26" y="40"/>
                      <a:pt x="26" y="40"/>
                      <a:pt x="26" y="40"/>
                    </a:cubicBezTo>
                    <a:close/>
                    <a:moveTo>
                      <a:pt x="40" y="43"/>
                    </a:moveTo>
                    <a:cubicBezTo>
                      <a:pt x="40" y="43"/>
                      <a:pt x="40" y="43"/>
                      <a:pt x="39" y="43"/>
                    </a:cubicBezTo>
                    <a:cubicBezTo>
                      <a:pt x="38" y="43"/>
                      <a:pt x="37" y="43"/>
                      <a:pt x="36" y="42"/>
                    </a:cubicBezTo>
                    <a:cubicBezTo>
                      <a:pt x="35" y="42"/>
                      <a:pt x="34" y="43"/>
                      <a:pt x="33" y="43"/>
                    </a:cubicBezTo>
                    <a:cubicBezTo>
                      <a:pt x="32" y="43"/>
                      <a:pt x="31" y="42"/>
                      <a:pt x="30" y="42"/>
                    </a:cubicBezTo>
                    <a:cubicBezTo>
                      <a:pt x="29" y="42"/>
                      <a:pt x="28" y="43"/>
                      <a:pt x="28" y="43"/>
                    </a:cubicBezTo>
                    <a:cubicBezTo>
                      <a:pt x="27" y="43"/>
                      <a:pt x="27" y="43"/>
                      <a:pt x="27" y="42"/>
                    </a:cubicBezTo>
                    <a:cubicBezTo>
                      <a:pt x="32" y="50"/>
                      <a:pt x="32" y="50"/>
                      <a:pt x="32" y="50"/>
                    </a:cubicBezTo>
                    <a:cubicBezTo>
                      <a:pt x="32" y="51"/>
                      <a:pt x="32" y="51"/>
                      <a:pt x="32" y="51"/>
                    </a:cubicBezTo>
                    <a:cubicBezTo>
                      <a:pt x="32" y="51"/>
                      <a:pt x="32" y="51"/>
                      <a:pt x="32" y="51"/>
                    </a:cubicBezTo>
                    <a:cubicBezTo>
                      <a:pt x="32" y="67"/>
                      <a:pt x="32" y="67"/>
                      <a:pt x="32" y="67"/>
                    </a:cubicBezTo>
                    <a:cubicBezTo>
                      <a:pt x="35" y="67"/>
                      <a:pt x="35" y="67"/>
                      <a:pt x="35" y="67"/>
                    </a:cubicBezTo>
                    <a:cubicBezTo>
                      <a:pt x="35" y="51"/>
                      <a:pt x="35" y="51"/>
                      <a:pt x="35" y="51"/>
                    </a:cubicBezTo>
                    <a:cubicBezTo>
                      <a:pt x="35" y="51"/>
                      <a:pt x="35" y="51"/>
                      <a:pt x="35" y="51"/>
                    </a:cubicBezTo>
                    <a:cubicBezTo>
                      <a:pt x="35" y="50"/>
                      <a:pt x="35" y="50"/>
                      <a:pt x="35" y="50"/>
                    </a:cubicBezTo>
                    <a:cubicBezTo>
                      <a:pt x="40" y="43"/>
                      <a:pt x="40" y="43"/>
                      <a:pt x="40" y="43"/>
                    </a:cubicBezTo>
                    <a:close/>
                    <a:moveTo>
                      <a:pt x="43" y="96"/>
                    </a:moveTo>
                    <a:cubicBezTo>
                      <a:pt x="24" y="98"/>
                      <a:pt x="24" y="98"/>
                      <a:pt x="24" y="98"/>
                    </a:cubicBezTo>
                    <a:cubicBezTo>
                      <a:pt x="25" y="103"/>
                      <a:pt x="29" y="106"/>
                      <a:pt x="34" y="106"/>
                    </a:cubicBezTo>
                    <a:cubicBezTo>
                      <a:pt x="39" y="106"/>
                      <a:pt x="43" y="102"/>
                      <a:pt x="43" y="97"/>
                    </a:cubicBezTo>
                    <a:cubicBezTo>
                      <a:pt x="43" y="97"/>
                      <a:pt x="43" y="97"/>
                      <a:pt x="43" y="96"/>
                    </a:cubicBezTo>
                    <a:close/>
                    <a:moveTo>
                      <a:pt x="50" y="85"/>
                    </a:moveTo>
                    <a:cubicBezTo>
                      <a:pt x="17" y="88"/>
                      <a:pt x="17" y="88"/>
                      <a:pt x="17" y="88"/>
                    </a:cubicBezTo>
                    <a:cubicBezTo>
                      <a:pt x="17" y="89"/>
                      <a:pt x="17" y="89"/>
                      <a:pt x="17" y="89"/>
                    </a:cubicBezTo>
                    <a:cubicBezTo>
                      <a:pt x="17" y="89"/>
                      <a:pt x="17" y="90"/>
                      <a:pt x="17" y="90"/>
                    </a:cubicBezTo>
                    <a:cubicBezTo>
                      <a:pt x="50" y="87"/>
                      <a:pt x="50" y="87"/>
                      <a:pt x="50" y="87"/>
                    </a:cubicBezTo>
                    <a:cubicBezTo>
                      <a:pt x="50" y="87"/>
                      <a:pt x="50" y="86"/>
                      <a:pt x="50" y="86"/>
                    </a:cubicBezTo>
                    <a:cubicBezTo>
                      <a:pt x="50" y="86"/>
                      <a:pt x="50" y="86"/>
                      <a:pt x="50" y="85"/>
                    </a:cubicBezTo>
                    <a:close/>
                    <a:moveTo>
                      <a:pt x="50" y="73"/>
                    </a:moveTo>
                    <a:cubicBezTo>
                      <a:pt x="17" y="76"/>
                      <a:pt x="17" y="76"/>
                      <a:pt x="17" y="76"/>
                    </a:cubicBezTo>
                    <a:cubicBezTo>
                      <a:pt x="17" y="76"/>
                      <a:pt x="17" y="76"/>
                      <a:pt x="17" y="77"/>
                    </a:cubicBezTo>
                    <a:cubicBezTo>
                      <a:pt x="17" y="77"/>
                      <a:pt x="17" y="77"/>
                      <a:pt x="17" y="77"/>
                    </a:cubicBezTo>
                    <a:cubicBezTo>
                      <a:pt x="50" y="74"/>
                      <a:pt x="50" y="74"/>
                      <a:pt x="50" y="74"/>
                    </a:cubicBezTo>
                    <a:cubicBezTo>
                      <a:pt x="50" y="74"/>
                      <a:pt x="50" y="74"/>
                      <a:pt x="50" y="73"/>
                    </a:cubicBezTo>
                    <a:cubicBezTo>
                      <a:pt x="50" y="73"/>
                      <a:pt x="50" y="73"/>
                      <a:pt x="50" y="7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roup 5"/>
            <p:cNvGrpSpPr/>
            <p:nvPr/>
          </p:nvGrpSpPr>
          <p:grpSpPr>
            <a:xfrm>
              <a:off x="8820550" y="2215663"/>
              <a:ext cx="2724550" cy="650630"/>
              <a:chOff x="8820550" y="2215663"/>
              <a:chExt cx="2724550" cy="650630"/>
            </a:xfrm>
          </p:grpSpPr>
          <p:sp>
            <p:nvSpPr>
              <p:cNvPr id="17" name="Rectangle 13"/>
              <p:cNvSpPr/>
              <p:nvPr/>
            </p:nvSpPr>
            <p:spPr>
              <a:xfrm>
                <a:off x="8820550" y="2215663"/>
                <a:ext cx="2724550" cy="650630"/>
              </a:xfrm>
              <a:prstGeom prst="rect">
                <a:avLst/>
              </a:prstGeom>
              <a:solidFill>
                <a:srgbClr val="76916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8" name="Rectangle 14"/>
              <p:cNvSpPr/>
              <p:nvPr/>
            </p:nvSpPr>
            <p:spPr>
              <a:xfrm>
                <a:off x="8820550" y="2215663"/>
                <a:ext cx="598585" cy="650630"/>
              </a:xfrm>
              <a:prstGeom prst="rect">
                <a:avLst/>
              </a:prstGeom>
              <a:solidFill>
                <a:srgbClr val="87A17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9" name="TextBox 35"/>
              <p:cNvSpPr txBox="1"/>
              <p:nvPr/>
            </p:nvSpPr>
            <p:spPr>
              <a:xfrm>
                <a:off x="9495338" y="2356312"/>
                <a:ext cx="1991093" cy="3812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>
                    <a:solidFill>
                      <a:schemeClr val="bg1"/>
                    </a:solidFill>
                  </a:rPr>
                  <a:t>ADD YOUR TEXT</a:t>
                </a:r>
                <a:endParaRPr lang="en-GB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20" name="Freeform 41"/>
              <p:cNvSpPr>
                <a:spLocks noEditPoints="1"/>
              </p:cNvSpPr>
              <p:nvPr/>
            </p:nvSpPr>
            <p:spPr bwMode="auto">
              <a:xfrm>
                <a:off x="8987680" y="2349194"/>
                <a:ext cx="316777" cy="383568"/>
              </a:xfrm>
              <a:custGeom>
                <a:avLst/>
                <a:gdLst>
                  <a:gd name="T0" fmla="*/ 0 w 77"/>
                  <a:gd name="T1" fmla="*/ 85 h 93"/>
                  <a:gd name="T2" fmla="*/ 30 w 77"/>
                  <a:gd name="T3" fmla="*/ 20 h 93"/>
                  <a:gd name="T4" fmla="*/ 38 w 77"/>
                  <a:gd name="T5" fmla="*/ 26 h 93"/>
                  <a:gd name="T6" fmla="*/ 39 w 77"/>
                  <a:gd name="T7" fmla="*/ 27 h 93"/>
                  <a:gd name="T8" fmla="*/ 39 w 77"/>
                  <a:gd name="T9" fmla="*/ 27 h 93"/>
                  <a:gd name="T10" fmla="*/ 40 w 77"/>
                  <a:gd name="T11" fmla="*/ 27 h 93"/>
                  <a:gd name="T12" fmla="*/ 40 w 77"/>
                  <a:gd name="T13" fmla="*/ 28 h 93"/>
                  <a:gd name="T14" fmla="*/ 40 w 77"/>
                  <a:gd name="T15" fmla="*/ 28 h 93"/>
                  <a:gd name="T16" fmla="*/ 41 w 77"/>
                  <a:gd name="T17" fmla="*/ 28 h 93"/>
                  <a:gd name="T18" fmla="*/ 41 w 77"/>
                  <a:gd name="T19" fmla="*/ 29 h 93"/>
                  <a:gd name="T20" fmla="*/ 42 w 77"/>
                  <a:gd name="T21" fmla="*/ 29 h 93"/>
                  <a:gd name="T22" fmla="*/ 42 w 77"/>
                  <a:gd name="T23" fmla="*/ 29 h 93"/>
                  <a:gd name="T24" fmla="*/ 43 w 77"/>
                  <a:gd name="T25" fmla="*/ 29 h 93"/>
                  <a:gd name="T26" fmla="*/ 43 w 77"/>
                  <a:gd name="T27" fmla="*/ 30 h 93"/>
                  <a:gd name="T28" fmla="*/ 43 w 77"/>
                  <a:gd name="T29" fmla="*/ 30 h 93"/>
                  <a:gd name="T30" fmla="*/ 48 w 77"/>
                  <a:gd name="T31" fmla="*/ 33 h 93"/>
                  <a:gd name="T32" fmla="*/ 48 w 77"/>
                  <a:gd name="T33" fmla="*/ 33 h 93"/>
                  <a:gd name="T34" fmla="*/ 49 w 77"/>
                  <a:gd name="T35" fmla="*/ 34 h 93"/>
                  <a:gd name="T36" fmla="*/ 49 w 77"/>
                  <a:gd name="T37" fmla="*/ 34 h 93"/>
                  <a:gd name="T38" fmla="*/ 50 w 77"/>
                  <a:gd name="T39" fmla="*/ 34 h 93"/>
                  <a:gd name="T40" fmla="*/ 50 w 77"/>
                  <a:gd name="T41" fmla="*/ 35 h 93"/>
                  <a:gd name="T42" fmla="*/ 50 w 77"/>
                  <a:gd name="T43" fmla="*/ 35 h 93"/>
                  <a:gd name="T44" fmla="*/ 51 w 77"/>
                  <a:gd name="T45" fmla="*/ 35 h 93"/>
                  <a:gd name="T46" fmla="*/ 51 w 77"/>
                  <a:gd name="T47" fmla="*/ 36 h 93"/>
                  <a:gd name="T48" fmla="*/ 52 w 77"/>
                  <a:gd name="T49" fmla="*/ 36 h 93"/>
                  <a:gd name="T50" fmla="*/ 52 w 77"/>
                  <a:gd name="T51" fmla="*/ 36 h 93"/>
                  <a:gd name="T52" fmla="*/ 53 w 77"/>
                  <a:gd name="T53" fmla="*/ 37 h 93"/>
                  <a:gd name="T54" fmla="*/ 53 w 77"/>
                  <a:gd name="T55" fmla="*/ 37 h 93"/>
                  <a:gd name="T56" fmla="*/ 48 w 77"/>
                  <a:gd name="T57" fmla="*/ 79 h 93"/>
                  <a:gd name="T58" fmla="*/ 7 w 77"/>
                  <a:gd name="T59" fmla="*/ 91 h 93"/>
                  <a:gd name="T60" fmla="*/ 35 w 77"/>
                  <a:gd name="T61" fmla="*/ 64 h 93"/>
                  <a:gd name="T62" fmla="*/ 19 w 77"/>
                  <a:gd name="T63" fmla="*/ 53 h 93"/>
                  <a:gd name="T64" fmla="*/ 3 w 77"/>
                  <a:gd name="T65" fmla="*/ 88 h 93"/>
                  <a:gd name="T66" fmla="*/ 73 w 77"/>
                  <a:gd name="T67" fmla="*/ 93 h 93"/>
                  <a:gd name="T68" fmla="*/ 54 w 77"/>
                  <a:gd name="T69" fmla="*/ 83 h 93"/>
                  <a:gd name="T70" fmla="*/ 69 w 77"/>
                  <a:gd name="T71" fmla="*/ 42 h 93"/>
                  <a:gd name="T72" fmla="*/ 34 w 77"/>
                  <a:gd name="T73" fmla="*/ 0 h 93"/>
                  <a:gd name="T74" fmla="*/ 69 w 77"/>
                  <a:gd name="T75" fmla="*/ 42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77" h="93">
                    <a:moveTo>
                      <a:pt x="3" y="88"/>
                    </a:moveTo>
                    <a:cubicBezTo>
                      <a:pt x="2" y="87"/>
                      <a:pt x="1" y="86"/>
                      <a:pt x="0" y="85"/>
                    </a:cubicBezTo>
                    <a:cubicBezTo>
                      <a:pt x="0" y="72"/>
                      <a:pt x="0" y="58"/>
                      <a:pt x="0" y="45"/>
                    </a:cubicBezTo>
                    <a:cubicBezTo>
                      <a:pt x="12" y="40"/>
                      <a:pt x="21" y="32"/>
                      <a:pt x="30" y="20"/>
                    </a:cubicBezTo>
                    <a:cubicBezTo>
                      <a:pt x="38" y="26"/>
                      <a:pt x="38" y="26"/>
                      <a:pt x="38" y="26"/>
                    </a:cubicBezTo>
                    <a:cubicBezTo>
                      <a:pt x="38" y="26"/>
                      <a:pt x="38" y="26"/>
                      <a:pt x="38" y="26"/>
                    </a:cubicBezTo>
                    <a:cubicBezTo>
                      <a:pt x="38" y="27"/>
                      <a:pt x="38" y="27"/>
                      <a:pt x="38" y="27"/>
                    </a:cubicBezTo>
                    <a:cubicBezTo>
                      <a:pt x="39" y="27"/>
                      <a:pt x="39" y="27"/>
                      <a:pt x="39" y="27"/>
                    </a:cubicBezTo>
                    <a:cubicBezTo>
                      <a:pt x="39" y="27"/>
                      <a:pt x="39" y="27"/>
                      <a:pt x="39" y="27"/>
                    </a:cubicBezTo>
                    <a:cubicBezTo>
                      <a:pt x="39" y="27"/>
                      <a:pt x="39" y="27"/>
                      <a:pt x="39" y="27"/>
                    </a:cubicBezTo>
                    <a:cubicBezTo>
                      <a:pt x="39" y="27"/>
                      <a:pt x="39" y="27"/>
                      <a:pt x="39" y="27"/>
                    </a:cubicBezTo>
                    <a:cubicBezTo>
                      <a:pt x="40" y="27"/>
                      <a:pt x="40" y="27"/>
                      <a:pt x="40" y="27"/>
                    </a:cubicBezTo>
                    <a:cubicBezTo>
                      <a:pt x="40" y="27"/>
                      <a:pt x="40" y="27"/>
                      <a:pt x="40" y="27"/>
                    </a:cubicBezTo>
                    <a:cubicBezTo>
                      <a:pt x="40" y="28"/>
                      <a:pt x="40" y="28"/>
                      <a:pt x="40" y="28"/>
                    </a:cubicBezTo>
                    <a:cubicBezTo>
                      <a:pt x="40" y="28"/>
                      <a:pt x="40" y="28"/>
                      <a:pt x="40" y="28"/>
                    </a:cubicBezTo>
                    <a:cubicBezTo>
                      <a:pt x="40" y="28"/>
                      <a:pt x="40" y="28"/>
                      <a:pt x="40" y="28"/>
                    </a:cubicBezTo>
                    <a:cubicBezTo>
                      <a:pt x="41" y="28"/>
                      <a:pt x="41" y="28"/>
                      <a:pt x="41" y="28"/>
                    </a:cubicBezTo>
                    <a:cubicBezTo>
                      <a:pt x="41" y="28"/>
                      <a:pt x="41" y="28"/>
                      <a:pt x="41" y="28"/>
                    </a:cubicBezTo>
                    <a:cubicBezTo>
                      <a:pt x="41" y="28"/>
                      <a:pt x="41" y="28"/>
                      <a:pt x="41" y="28"/>
                    </a:cubicBezTo>
                    <a:cubicBezTo>
                      <a:pt x="41" y="29"/>
                      <a:pt x="41" y="29"/>
                      <a:pt x="41" y="29"/>
                    </a:cubicBezTo>
                    <a:cubicBezTo>
                      <a:pt x="42" y="29"/>
                      <a:pt x="42" y="29"/>
                      <a:pt x="42" y="29"/>
                    </a:cubicBezTo>
                    <a:cubicBezTo>
                      <a:pt x="42" y="29"/>
                      <a:pt x="42" y="29"/>
                      <a:pt x="42" y="29"/>
                    </a:cubicBezTo>
                    <a:cubicBezTo>
                      <a:pt x="42" y="29"/>
                      <a:pt x="42" y="29"/>
                      <a:pt x="42" y="29"/>
                    </a:cubicBezTo>
                    <a:cubicBezTo>
                      <a:pt x="42" y="29"/>
                      <a:pt x="42" y="29"/>
                      <a:pt x="42" y="29"/>
                    </a:cubicBezTo>
                    <a:cubicBezTo>
                      <a:pt x="42" y="29"/>
                      <a:pt x="42" y="29"/>
                      <a:pt x="42" y="29"/>
                    </a:cubicBezTo>
                    <a:cubicBezTo>
                      <a:pt x="43" y="29"/>
                      <a:pt x="43" y="29"/>
                      <a:pt x="43" y="29"/>
                    </a:cubicBezTo>
                    <a:cubicBezTo>
                      <a:pt x="43" y="30"/>
                      <a:pt x="43" y="30"/>
                      <a:pt x="43" y="30"/>
                    </a:cubicBezTo>
                    <a:cubicBezTo>
                      <a:pt x="43" y="30"/>
                      <a:pt x="43" y="30"/>
                      <a:pt x="43" y="30"/>
                    </a:cubicBezTo>
                    <a:cubicBezTo>
                      <a:pt x="43" y="30"/>
                      <a:pt x="43" y="30"/>
                      <a:pt x="43" y="30"/>
                    </a:cubicBezTo>
                    <a:cubicBezTo>
                      <a:pt x="43" y="30"/>
                      <a:pt x="43" y="30"/>
                      <a:pt x="43" y="30"/>
                    </a:cubicBezTo>
                    <a:cubicBezTo>
                      <a:pt x="44" y="30"/>
                      <a:pt x="44" y="30"/>
                      <a:pt x="44" y="30"/>
                    </a:cubicBezTo>
                    <a:cubicBezTo>
                      <a:pt x="48" y="33"/>
                      <a:pt x="48" y="33"/>
                      <a:pt x="48" y="33"/>
                    </a:cubicBezTo>
                    <a:cubicBezTo>
                      <a:pt x="48" y="33"/>
                      <a:pt x="48" y="33"/>
                      <a:pt x="48" y="33"/>
                    </a:cubicBezTo>
                    <a:cubicBezTo>
                      <a:pt x="48" y="33"/>
                      <a:pt x="48" y="33"/>
                      <a:pt x="48" y="33"/>
                    </a:cubicBezTo>
                    <a:cubicBezTo>
                      <a:pt x="48" y="34"/>
                      <a:pt x="48" y="34"/>
                      <a:pt x="48" y="34"/>
                    </a:cubicBezTo>
                    <a:cubicBezTo>
                      <a:pt x="49" y="34"/>
                      <a:pt x="49" y="34"/>
                      <a:pt x="49" y="34"/>
                    </a:cubicBezTo>
                    <a:cubicBezTo>
                      <a:pt x="49" y="34"/>
                      <a:pt x="49" y="34"/>
                      <a:pt x="49" y="34"/>
                    </a:cubicBezTo>
                    <a:cubicBezTo>
                      <a:pt x="49" y="34"/>
                      <a:pt x="49" y="34"/>
                      <a:pt x="49" y="34"/>
                    </a:cubicBezTo>
                    <a:cubicBezTo>
                      <a:pt x="49" y="34"/>
                      <a:pt x="49" y="34"/>
                      <a:pt x="49" y="34"/>
                    </a:cubicBezTo>
                    <a:cubicBezTo>
                      <a:pt x="50" y="34"/>
                      <a:pt x="50" y="34"/>
                      <a:pt x="50" y="34"/>
                    </a:cubicBezTo>
                    <a:cubicBezTo>
                      <a:pt x="50" y="35"/>
                      <a:pt x="50" y="35"/>
                      <a:pt x="50" y="35"/>
                    </a:cubicBezTo>
                    <a:cubicBezTo>
                      <a:pt x="50" y="35"/>
                      <a:pt x="50" y="35"/>
                      <a:pt x="50" y="35"/>
                    </a:cubicBezTo>
                    <a:cubicBezTo>
                      <a:pt x="50" y="35"/>
                      <a:pt x="50" y="35"/>
                      <a:pt x="50" y="35"/>
                    </a:cubicBezTo>
                    <a:cubicBezTo>
                      <a:pt x="50" y="35"/>
                      <a:pt x="50" y="35"/>
                      <a:pt x="50" y="35"/>
                    </a:cubicBezTo>
                    <a:cubicBezTo>
                      <a:pt x="51" y="35"/>
                      <a:pt x="51" y="35"/>
                      <a:pt x="51" y="35"/>
                    </a:cubicBezTo>
                    <a:cubicBezTo>
                      <a:pt x="51" y="35"/>
                      <a:pt x="51" y="35"/>
                      <a:pt x="51" y="35"/>
                    </a:cubicBezTo>
                    <a:cubicBezTo>
                      <a:pt x="51" y="35"/>
                      <a:pt x="51" y="35"/>
                      <a:pt x="51" y="35"/>
                    </a:cubicBezTo>
                    <a:cubicBezTo>
                      <a:pt x="51" y="36"/>
                      <a:pt x="51" y="36"/>
                      <a:pt x="51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3" y="37"/>
                      <a:pt x="53" y="37"/>
                      <a:pt x="53" y="37"/>
                    </a:cubicBezTo>
                    <a:cubicBezTo>
                      <a:pt x="53" y="37"/>
                      <a:pt x="53" y="37"/>
                      <a:pt x="53" y="37"/>
                    </a:cubicBezTo>
                    <a:cubicBezTo>
                      <a:pt x="53" y="37"/>
                      <a:pt x="53" y="37"/>
                      <a:pt x="53" y="37"/>
                    </a:cubicBezTo>
                    <a:cubicBezTo>
                      <a:pt x="62" y="43"/>
                      <a:pt x="62" y="43"/>
                      <a:pt x="62" y="43"/>
                    </a:cubicBezTo>
                    <a:cubicBezTo>
                      <a:pt x="53" y="55"/>
                      <a:pt x="49" y="67"/>
                      <a:pt x="48" y="79"/>
                    </a:cubicBezTo>
                    <a:cubicBezTo>
                      <a:pt x="36" y="84"/>
                      <a:pt x="23" y="88"/>
                      <a:pt x="11" y="93"/>
                    </a:cubicBezTo>
                    <a:cubicBezTo>
                      <a:pt x="9" y="92"/>
                      <a:pt x="8" y="91"/>
                      <a:pt x="7" y="91"/>
                    </a:cubicBezTo>
                    <a:cubicBezTo>
                      <a:pt x="23" y="68"/>
                      <a:pt x="23" y="68"/>
                      <a:pt x="23" y="68"/>
                    </a:cubicBezTo>
                    <a:cubicBezTo>
                      <a:pt x="27" y="69"/>
                      <a:pt x="32" y="68"/>
                      <a:pt x="35" y="64"/>
                    </a:cubicBezTo>
                    <a:cubicBezTo>
                      <a:pt x="38" y="60"/>
                      <a:pt x="37" y="54"/>
                      <a:pt x="32" y="51"/>
                    </a:cubicBezTo>
                    <a:cubicBezTo>
                      <a:pt x="28" y="47"/>
                      <a:pt x="22" y="49"/>
                      <a:pt x="19" y="53"/>
                    </a:cubicBezTo>
                    <a:cubicBezTo>
                      <a:pt x="16" y="57"/>
                      <a:pt x="16" y="62"/>
                      <a:pt x="19" y="65"/>
                    </a:cubicBezTo>
                    <a:cubicBezTo>
                      <a:pt x="3" y="88"/>
                      <a:pt x="3" y="88"/>
                      <a:pt x="3" y="88"/>
                    </a:cubicBezTo>
                    <a:close/>
                    <a:moveTo>
                      <a:pt x="27" y="93"/>
                    </a:moveTo>
                    <a:cubicBezTo>
                      <a:pt x="73" y="93"/>
                      <a:pt x="73" y="93"/>
                      <a:pt x="73" y="93"/>
                    </a:cubicBezTo>
                    <a:cubicBezTo>
                      <a:pt x="73" y="83"/>
                      <a:pt x="73" y="83"/>
                      <a:pt x="73" y="83"/>
                    </a:cubicBezTo>
                    <a:cubicBezTo>
                      <a:pt x="54" y="83"/>
                      <a:pt x="54" y="83"/>
                      <a:pt x="54" y="83"/>
                    </a:cubicBezTo>
                    <a:cubicBezTo>
                      <a:pt x="27" y="93"/>
                      <a:pt x="27" y="93"/>
                      <a:pt x="27" y="93"/>
                    </a:cubicBezTo>
                    <a:close/>
                    <a:moveTo>
                      <a:pt x="69" y="42"/>
                    </a:moveTo>
                    <a:cubicBezTo>
                      <a:pt x="77" y="31"/>
                      <a:pt x="77" y="31"/>
                      <a:pt x="77" y="31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26" y="12"/>
                      <a:pt x="26" y="12"/>
                      <a:pt x="26" y="12"/>
                    </a:cubicBezTo>
                    <a:lnTo>
                      <a:pt x="69" y="42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35" name="组合 34"/>
          <p:cNvGrpSpPr/>
          <p:nvPr/>
        </p:nvGrpSpPr>
        <p:grpSpPr>
          <a:xfrm>
            <a:off x="646901" y="4958832"/>
            <a:ext cx="2550503" cy="1356792"/>
            <a:chOff x="8257916" y="1255818"/>
            <a:chExt cx="2550503" cy="1356792"/>
          </a:xfrm>
        </p:grpSpPr>
        <p:sp>
          <p:nvSpPr>
            <p:cNvPr id="36" name="文本框 35"/>
            <p:cNvSpPr txBox="1"/>
            <p:nvPr/>
          </p:nvSpPr>
          <p:spPr>
            <a:xfrm>
              <a:off x="8257916" y="1255818"/>
              <a:ext cx="208878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240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YOUR TEXT </a:t>
              </a:r>
            </a:p>
          </p:txBody>
        </p:sp>
        <p:sp>
          <p:nvSpPr>
            <p:cNvPr id="37" name="Text Placeholder 32"/>
            <p:cNvSpPr txBox="1"/>
            <p:nvPr/>
          </p:nvSpPr>
          <p:spPr>
            <a:xfrm>
              <a:off x="8424587" y="1717483"/>
              <a:ext cx="2383832" cy="895127"/>
            </a:xfrm>
            <a:prstGeom prst="rect">
              <a:avLst/>
            </a:prstGeom>
          </p:spPr>
          <p:txBody>
            <a:bodyPr lIns="0" tIns="0" rIns="0" bIns="0">
              <a:no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buNone/>
              </a:pPr>
              <a:r>
                <a:rPr lang="en-US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Lemon drops oat cake oat cake sugar plum. Jelly beans macaroon I love topping danish cake</a:t>
              </a: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3480480" y="4308202"/>
            <a:ext cx="2550503" cy="1356792"/>
            <a:chOff x="8257916" y="1255818"/>
            <a:chExt cx="2550503" cy="1356792"/>
          </a:xfrm>
        </p:grpSpPr>
        <p:sp>
          <p:nvSpPr>
            <p:cNvPr id="39" name="文本框 38"/>
            <p:cNvSpPr txBox="1"/>
            <p:nvPr/>
          </p:nvSpPr>
          <p:spPr>
            <a:xfrm>
              <a:off x="8257916" y="1255818"/>
              <a:ext cx="208878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240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YOUR TEXT </a:t>
              </a:r>
            </a:p>
          </p:txBody>
        </p:sp>
        <p:sp>
          <p:nvSpPr>
            <p:cNvPr id="40" name="Text Placeholder 32"/>
            <p:cNvSpPr txBox="1"/>
            <p:nvPr/>
          </p:nvSpPr>
          <p:spPr>
            <a:xfrm>
              <a:off x="8424587" y="1717483"/>
              <a:ext cx="2383832" cy="895127"/>
            </a:xfrm>
            <a:prstGeom prst="rect">
              <a:avLst/>
            </a:prstGeom>
          </p:spPr>
          <p:txBody>
            <a:bodyPr lIns="0" tIns="0" rIns="0" bIns="0">
              <a:no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buNone/>
              </a:pPr>
              <a:r>
                <a:rPr lang="en-US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Lemon drops oat cake oat cake sugar plum. Jelly beans macaroon I love topping danish cake</a:t>
              </a: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6086655" y="3645606"/>
            <a:ext cx="2550503" cy="1356792"/>
            <a:chOff x="8257916" y="1255818"/>
            <a:chExt cx="2550503" cy="1356792"/>
          </a:xfrm>
        </p:grpSpPr>
        <p:sp>
          <p:nvSpPr>
            <p:cNvPr id="42" name="文本框 41"/>
            <p:cNvSpPr txBox="1"/>
            <p:nvPr/>
          </p:nvSpPr>
          <p:spPr>
            <a:xfrm>
              <a:off x="8257916" y="1255818"/>
              <a:ext cx="208878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240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YOUR TEXT </a:t>
              </a:r>
            </a:p>
          </p:txBody>
        </p:sp>
        <p:sp>
          <p:nvSpPr>
            <p:cNvPr id="43" name="Text Placeholder 32"/>
            <p:cNvSpPr txBox="1"/>
            <p:nvPr/>
          </p:nvSpPr>
          <p:spPr>
            <a:xfrm>
              <a:off x="8424587" y="1717483"/>
              <a:ext cx="2383832" cy="895127"/>
            </a:xfrm>
            <a:prstGeom prst="rect">
              <a:avLst/>
            </a:prstGeom>
          </p:spPr>
          <p:txBody>
            <a:bodyPr lIns="0" tIns="0" rIns="0" bIns="0">
              <a:no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buNone/>
              </a:pPr>
              <a:r>
                <a:rPr lang="en-US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Lemon drops oat cake oat cake sugar plum. Jelly beans macaroon I love topping danish cake</a:t>
              </a: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8779576" y="3004345"/>
            <a:ext cx="2550503" cy="1356792"/>
            <a:chOff x="8257916" y="1255818"/>
            <a:chExt cx="2550503" cy="1356792"/>
          </a:xfrm>
        </p:grpSpPr>
        <p:sp>
          <p:nvSpPr>
            <p:cNvPr id="45" name="文本框 44"/>
            <p:cNvSpPr txBox="1"/>
            <p:nvPr/>
          </p:nvSpPr>
          <p:spPr>
            <a:xfrm>
              <a:off x="8257916" y="1255818"/>
              <a:ext cx="208878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240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YOUR TEXT </a:t>
              </a:r>
            </a:p>
          </p:txBody>
        </p:sp>
        <p:sp>
          <p:nvSpPr>
            <p:cNvPr id="46" name="Text Placeholder 32"/>
            <p:cNvSpPr txBox="1"/>
            <p:nvPr/>
          </p:nvSpPr>
          <p:spPr>
            <a:xfrm>
              <a:off x="8424587" y="1717483"/>
              <a:ext cx="2383832" cy="895127"/>
            </a:xfrm>
            <a:prstGeom prst="rect">
              <a:avLst/>
            </a:prstGeom>
          </p:spPr>
          <p:txBody>
            <a:bodyPr lIns="0" tIns="0" rIns="0" bIns="0">
              <a:no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buNone/>
              </a:pPr>
              <a:r>
                <a:rPr lang="en-US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Lemon drops oat cake oat cake sugar plum. Jelly beans macaroon I love topping danish cake</a:t>
              </a: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323" y="-2667323"/>
            <a:ext cx="6857355" cy="12192002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310" t="79722" r="4162" b="3992"/>
          <a:stretch>
            <a:fillRect/>
          </a:stretch>
        </p:blipFill>
        <p:spPr>
          <a:xfrm>
            <a:off x="8153400" y="4215259"/>
            <a:ext cx="3733800" cy="264209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167" r="41666"/>
          <a:stretch>
            <a:fillRect/>
          </a:stretch>
        </p:blipFill>
        <p:spPr>
          <a:xfrm>
            <a:off x="0" y="1961890"/>
            <a:ext cx="3409951" cy="489611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21" b="73056"/>
          <a:stretch>
            <a:fillRect/>
          </a:stretch>
        </p:blipFill>
        <p:spPr>
          <a:xfrm>
            <a:off x="9419298" y="0"/>
            <a:ext cx="2772702" cy="2152006"/>
          </a:xfrm>
          <a:prstGeom prst="rect">
            <a:avLst/>
          </a:prstGeom>
        </p:spPr>
      </p:pic>
      <p:grpSp>
        <p:nvGrpSpPr>
          <p:cNvPr id="27" name="组合 26"/>
          <p:cNvGrpSpPr/>
          <p:nvPr/>
        </p:nvGrpSpPr>
        <p:grpSpPr>
          <a:xfrm>
            <a:off x="4351421" y="2507235"/>
            <a:ext cx="3489158" cy="2310997"/>
            <a:chOff x="3175763" y="2463693"/>
            <a:chExt cx="3489158" cy="2310997"/>
          </a:xfrm>
        </p:grpSpPr>
        <p:grpSp>
          <p:nvGrpSpPr>
            <p:cNvPr id="28" name="组合 27"/>
            <p:cNvGrpSpPr/>
            <p:nvPr/>
          </p:nvGrpSpPr>
          <p:grpSpPr>
            <a:xfrm>
              <a:off x="4267200" y="2463693"/>
              <a:ext cx="1306286" cy="1302848"/>
              <a:chOff x="5418956" y="2241120"/>
              <a:chExt cx="1306286" cy="1302848"/>
            </a:xfrm>
          </p:grpSpPr>
          <p:sp>
            <p:nvSpPr>
              <p:cNvPr id="53" name="Oval 5"/>
              <p:cNvSpPr>
                <a:spLocks noChangeArrowheads="1"/>
              </p:cNvSpPr>
              <p:nvPr/>
            </p:nvSpPr>
            <p:spPr bwMode="auto">
              <a:xfrm>
                <a:off x="5418956" y="2241120"/>
                <a:ext cx="1306286" cy="1302848"/>
              </a:xfrm>
              <a:prstGeom prst="ellipse">
                <a:avLst/>
              </a:prstGeom>
              <a:solidFill>
                <a:srgbClr val="769161"/>
              </a:solidFill>
              <a:ln w="76200">
                <a:noFill/>
              </a:ln>
            </p:spPr>
            <p:txBody>
              <a:bodyPr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eaLnBrk="1" hangingPunct="1">
                  <a:buFontTx/>
                  <a:buNone/>
                </a:pPr>
                <a:endParaRPr lang="zh-CN" altLang="en-US" sz="2000">
                  <a:solidFill>
                    <a:srgbClr val="7AABA6"/>
                  </a:solidFill>
                  <a:latin typeface="方正宋刻本秀楷简体" panose="02000000000000000000" pitchFamily="2" charset="-122"/>
                  <a:ea typeface="方正宋刻本秀楷简体" panose="02000000000000000000" pitchFamily="2" charset="-122"/>
                </a:endParaRPr>
              </a:p>
            </p:txBody>
          </p:sp>
          <p:sp>
            <p:nvSpPr>
              <p:cNvPr id="54" name="文本框 3"/>
              <p:cNvSpPr txBox="1">
                <a:spLocks noChangeArrowheads="1"/>
              </p:cNvSpPr>
              <p:nvPr/>
            </p:nvSpPr>
            <p:spPr bwMode="auto">
              <a:xfrm>
                <a:off x="5441561" y="2430879"/>
                <a:ext cx="1261075" cy="923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zh-CN" sz="5400" b="1" dirty="0">
                    <a:solidFill>
                      <a:schemeClr val="bg1"/>
                    </a:solidFill>
                    <a:latin typeface="方正宋刻本秀楷简体" panose="02000000000000000000" pitchFamily="2" charset="-122"/>
                    <a:ea typeface="方正宋刻本秀楷简体" panose="02000000000000000000" pitchFamily="2" charset="-122"/>
                  </a:rPr>
                  <a:t>03</a:t>
                </a:r>
                <a:endParaRPr lang="zh-CN" altLang="en-US" sz="5400" b="1" dirty="0">
                  <a:solidFill>
                    <a:schemeClr val="bg1"/>
                  </a:solidFill>
                  <a:latin typeface="方正宋刻本秀楷简体" panose="02000000000000000000" pitchFamily="2" charset="-122"/>
                  <a:ea typeface="方正宋刻本秀楷简体" panose="02000000000000000000" pitchFamily="2" charset="-122"/>
                </a:endParaRPr>
              </a:p>
            </p:txBody>
          </p:sp>
        </p:grpSp>
        <p:grpSp>
          <p:nvGrpSpPr>
            <p:cNvPr id="29" name="组合 28"/>
            <p:cNvGrpSpPr/>
            <p:nvPr/>
          </p:nvGrpSpPr>
          <p:grpSpPr>
            <a:xfrm>
              <a:off x="3175763" y="3909416"/>
              <a:ext cx="3489158" cy="865274"/>
              <a:chOff x="4351421" y="3780244"/>
              <a:chExt cx="3489158" cy="865274"/>
            </a:xfrm>
          </p:grpSpPr>
          <p:sp>
            <p:nvSpPr>
              <p:cNvPr id="30" name="文本框 29"/>
              <p:cNvSpPr txBox="1"/>
              <p:nvPr/>
            </p:nvSpPr>
            <p:spPr>
              <a:xfrm>
                <a:off x="4351421" y="3780244"/>
                <a:ext cx="348915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3600" dirty="0">
                    <a:solidFill>
                      <a:srgbClr val="769161"/>
                    </a:solidFill>
                    <a:latin typeface="方正宋刻本秀楷简体" panose="02000000000000000000" pitchFamily="2" charset="-122"/>
                    <a:ea typeface="方正宋刻本秀楷简体" panose="02000000000000000000" pitchFamily="2" charset="-122"/>
                  </a:rPr>
                  <a:t>成功项目展示</a:t>
                </a:r>
                <a:endParaRPr lang="en-US" altLang="zh-CN" sz="3600" dirty="0">
                  <a:solidFill>
                    <a:srgbClr val="769161"/>
                  </a:solidFill>
                  <a:latin typeface="方正宋刻本秀楷简体" panose="02000000000000000000" pitchFamily="2" charset="-122"/>
                  <a:ea typeface="方正宋刻本秀楷简体" panose="02000000000000000000" pitchFamily="2" charset="-122"/>
                </a:endParaRPr>
              </a:p>
            </p:txBody>
          </p:sp>
          <p:sp>
            <p:nvSpPr>
              <p:cNvPr id="52" name="矩形 51"/>
              <p:cNvSpPr/>
              <p:nvPr/>
            </p:nvSpPr>
            <p:spPr>
              <a:xfrm>
                <a:off x="4716455" y="4368519"/>
                <a:ext cx="2759089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zh-CN" altLang="en-US" sz="1200" dirty="0">
                    <a:solidFill>
                      <a:srgbClr val="769161"/>
                    </a:solidFill>
                    <a:latin typeface="方正宋刻本秀楷简体" panose="02000000000000000000" pitchFamily="2" charset="-122"/>
                    <a:ea typeface="方正宋刻本秀楷简体" panose="02000000000000000000" pitchFamily="2" charset="-122"/>
                  </a:rPr>
                  <a:t>SUCCESSFUL PROJECT PRESENTATION</a:t>
                </a:r>
              </a:p>
            </p:txBody>
          </p:sp>
        </p:grp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323" y="-2667323"/>
            <a:ext cx="6857355" cy="12192002"/>
          </a:xfrm>
          <a:prstGeom prst="rect">
            <a:avLst/>
          </a:prstGeom>
        </p:spPr>
      </p:pic>
      <p:cxnSp>
        <p:nvCxnSpPr>
          <p:cNvPr id="14" name="直接连接符 13"/>
          <p:cNvCxnSpPr/>
          <p:nvPr/>
        </p:nvCxnSpPr>
        <p:spPr>
          <a:xfrm>
            <a:off x="7149424" y="575854"/>
            <a:ext cx="520339" cy="0"/>
          </a:xfrm>
          <a:prstGeom prst="line">
            <a:avLst/>
          </a:prstGeom>
          <a:ln w="19050">
            <a:solidFill>
              <a:srgbClr val="7691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框 48"/>
          <p:cNvSpPr txBox="1">
            <a:spLocks noChangeArrowheads="1"/>
          </p:cNvSpPr>
          <p:nvPr/>
        </p:nvSpPr>
        <p:spPr bwMode="auto">
          <a:xfrm>
            <a:off x="5042576" y="371818"/>
            <a:ext cx="2106848" cy="461665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5pPr>
            <a:lvl6pPr marL="2514600" indent="-228600" defTabSz="68453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6pPr>
            <a:lvl7pPr marL="2971800" indent="-228600" defTabSz="68453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7pPr>
            <a:lvl8pPr marL="3429000" indent="-228600" defTabSz="68453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8pPr>
            <a:lvl9pPr marL="3886200" indent="-228600" defTabSz="68453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9pPr>
          </a:lstStyle>
          <a:p>
            <a:pPr algn="ctr"/>
            <a:r>
              <a:rPr lang="zh-CN" altLang="en-US" sz="2400" dirty="0">
                <a:solidFill>
                  <a:srgbClr val="769161"/>
                </a:solidFill>
                <a:latin typeface="方正宋刻本秀楷简体" panose="02000000000000000000" pitchFamily="2" charset="-122"/>
                <a:ea typeface="方正宋刻本秀楷简体" panose="02000000000000000000" pitchFamily="2" charset="-122"/>
              </a:rPr>
              <a:t>成功项目展示</a:t>
            </a:r>
            <a:endParaRPr lang="en-US" altLang="zh-CN" sz="2400" dirty="0">
              <a:solidFill>
                <a:srgbClr val="769161"/>
              </a:solidFill>
              <a:latin typeface="方正宋刻本秀楷简体" panose="02000000000000000000" pitchFamily="2" charset="-122"/>
              <a:ea typeface="方正宋刻本秀楷简体" panose="02000000000000000000" pitchFamily="2" charset="-122"/>
            </a:endParaRPr>
          </a:p>
        </p:txBody>
      </p:sp>
      <p:cxnSp>
        <p:nvCxnSpPr>
          <p:cNvPr id="16" name="直接连接符 15"/>
          <p:cNvCxnSpPr/>
          <p:nvPr/>
        </p:nvCxnSpPr>
        <p:spPr>
          <a:xfrm>
            <a:off x="4522237" y="575854"/>
            <a:ext cx="520339" cy="0"/>
          </a:xfrm>
          <a:prstGeom prst="line">
            <a:avLst/>
          </a:prstGeom>
          <a:ln w="19050">
            <a:solidFill>
              <a:srgbClr val="7691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组合 5"/>
          <p:cNvGrpSpPr/>
          <p:nvPr/>
        </p:nvGrpSpPr>
        <p:grpSpPr>
          <a:xfrm>
            <a:off x="4413171" y="1839015"/>
            <a:ext cx="3585249" cy="4008498"/>
            <a:chOff x="8605996" y="3826701"/>
            <a:chExt cx="6790527" cy="7592167"/>
          </a:xfrm>
        </p:grpSpPr>
        <p:sp>
          <p:nvSpPr>
            <p:cNvPr id="7" name="Oval 32"/>
            <p:cNvSpPr/>
            <p:nvPr/>
          </p:nvSpPr>
          <p:spPr>
            <a:xfrm>
              <a:off x="8605996" y="4802728"/>
              <a:ext cx="1816896" cy="1817369"/>
            </a:xfrm>
            <a:prstGeom prst="ellipse">
              <a:avLst/>
            </a:prstGeom>
            <a:solidFill>
              <a:srgbClr val="7691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19419" tIns="109710" rIns="219419" bIns="109710" rtlCol="0" anchor="ctr"/>
            <a:lstStyle/>
            <a:p>
              <a:pPr algn="ctr"/>
              <a:endParaRPr lang="bg-BG" dirty="0">
                <a:solidFill>
                  <a:schemeClr val="tx1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8" name="Oval 33"/>
            <p:cNvSpPr/>
            <p:nvPr/>
          </p:nvSpPr>
          <p:spPr>
            <a:xfrm>
              <a:off x="11306776" y="6387810"/>
              <a:ext cx="1816896" cy="181736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19419" tIns="109710" rIns="219419" bIns="109710" rtlCol="0" anchor="ctr"/>
            <a:lstStyle/>
            <a:p>
              <a:pPr algn="ctr"/>
              <a:endParaRPr lang="bg-BG" dirty="0">
                <a:solidFill>
                  <a:schemeClr val="tx1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9" name="Oval 34"/>
            <p:cNvSpPr/>
            <p:nvPr/>
          </p:nvSpPr>
          <p:spPr>
            <a:xfrm>
              <a:off x="11193302" y="9601499"/>
              <a:ext cx="1816896" cy="1817369"/>
            </a:xfrm>
            <a:prstGeom prst="ellipse">
              <a:avLst/>
            </a:prstGeom>
            <a:solidFill>
              <a:srgbClr val="7691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19419" tIns="109710" rIns="219419" bIns="109710" rtlCol="0" anchor="ctr"/>
            <a:lstStyle/>
            <a:p>
              <a:pPr algn="ctr"/>
              <a:endParaRPr lang="bg-BG">
                <a:solidFill>
                  <a:schemeClr val="tx1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10" name="Oval 35"/>
            <p:cNvSpPr/>
            <p:nvPr/>
          </p:nvSpPr>
          <p:spPr>
            <a:xfrm>
              <a:off x="8944301" y="6493341"/>
              <a:ext cx="3422783" cy="3423674"/>
            </a:xfrm>
            <a:prstGeom prst="ellipse">
              <a:avLst/>
            </a:prstGeom>
            <a:solidFill>
              <a:srgbClr val="769161"/>
            </a:solidFill>
            <a:ln w="1174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>
                <a:solidFill>
                  <a:schemeClr val="tx1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11" name="Oval 36"/>
            <p:cNvSpPr/>
            <p:nvPr/>
          </p:nvSpPr>
          <p:spPr>
            <a:xfrm>
              <a:off x="9285674" y="6834803"/>
              <a:ext cx="2740036" cy="2740749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>
                <a:solidFill>
                  <a:schemeClr val="tx1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12" name="Oval 41"/>
            <p:cNvSpPr/>
            <p:nvPr/>
          </p:nvSpPr>
          <p:spPr>
            <a:xfrm>
              <a:off x="11973740" y="6581951"/>
              <a:ext cx="3422783" cy="3423674"/>
            </a:xfrm>
            <a:prstGeom prst="ellipse">
              <a:avLst/>
            </a:prstGeom>
            <a:solidFill>
              <a:srgbClr val="769161"/>
            </a:solidFill>
            <a:ln w="1174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>
                <a:solidFill>
                  <a:schemeClr val="tx1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13" name="Oval 42"/>
            <p:cNvSpPr/>
            <p:nvPr/>
          </p:nvSpPr>
          <p:spPr>
            <a:xfrm>
              <a:off x="12315113" y="6923413"/>
              <a:ext cx="2740036" cy="2740749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>
                <a:solidFill>
                  <a:schemeClr val="tx1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17" name="Oval 43"/>
            <p:cNvSpPr/>
            <p:nvPr/>
          </p:nvSpPr>
          <p:spPr>
            <a:xfrm>
              <a:off x="10537789" y="3826701"/>
              <a:ext cx="3422783" cy="3423674"/>
            </a:xfrm>
            <a:prstGeom prst="ellipse">
              <a:avLst/>
            </a:prstGeom>
            <a:solidFill>
              <a:srgbClr val="769161"/>
            </a:solidFill>
            <a:ln w="1174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>
                <a:solidFill>
                  <a:schemeClr val="tx1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18" name="Oval 44"/>
            <p:cNvSpPr/>
            <p:nvPr/>
          </p:nvSpPr>
          <p:spPr>
            <a:xfrm>
              <a:off x="10879162" y="4168163"/>
              <a:ext cx="2740036" cy="2740749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>
                <a:solidFill>
                  <a:schemeClr val="tx1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19" name="Freeform 182"/>
            <p:cNvSpPr>
              <a:spLocks noChangeArrowheads="1"/>
            </p:cNvSpPr>
            <p:nvPr/>
          </p:nvSpPr>
          <p:spPr bwMode="auto">
            <a:xfrm>
              <a:off x="13242721" y="7679751"/>
              <a:ext cx="1019965" cy="1020234"/>
            </a:xfrm>
            <a:custGeom>
              <a:avLst/>
              <a:gdLst>
                <a:gd name="T0" fmla="*/ 603 w 634"/>
                <a:gd name="T1" fmla="*/ 14 h 633"/>
                <a:gd name="T2" fmla="*/ 603 w 634"/>
                <a:gd name="T3" fmla="*/ 14 h 633"/>
                <a:gd name="T4" fmla="*/ 0 w 634"/>
                <a:gd name="T5" fmla="*/ 309 h 633"/>
                <a:gd name="T6" fmla="*/ 191 w 634"/>
                <a:gd name="T7" fmla="*/ 427 h 633"/>
                <a:gd name="T8" fmla="*/ 309 w 634"/>
                <a:gd name="T9" fmla="*/ 632 h 633"/>
                <a:gd name="T10" fmla="*/ 618 w 634"/>
                <a:gd name="T11" fmla="*/ 29 h 633"/>
                <a:gd name="T12" fmla="*/ 603 w 634"/>
                <a:gd name="T13" fmla="*/ 14 h 633"/>
                <a:gd name="T14" fmla="*/ 74 w 634"/>
                <a:gd name="T15" fmla="*/ 309 h 633"/>
                <a:gd name="T16" fmla="*/ 74 w 634"/>
                <a:gd name="T17" fmla="*/ 309 h 633"/>
                <a:gd name="T18" fmla="*/ 530 w 634"/>
                <a:gd name="T19" fmla="*/ 88 h 633"/>
                <a:gd name="T20" fmla="*/ 206 w 634"/>
                <a:gd name="T21" fmla="*/ 382 h 633"/>
                <a:gd name="T22" fmla="*/ 74 w 634"/>
                <a:gd name="T23" fmla="*/ 309 h 633"/>
                <a:gd name="T24" fmla="*/ 309 w 634"/>
                <a:gd name="T25" fmla="*/ 559 h 633"/>
                <a:gd name="T26" fmla="*/ 309 w 634"/>
                <a:gd name="T27" fmla="*/ 559 h 633"/>
                <a:gd name="T28" fmla="*/ 236 w 634"/>
                <a:gd name="T29" fmla="*/ 397 h 633"/>
                <a:gd name="T30" fmla="*/ 545 w 634"/>
                <a:gd name="T31" fmla="*/ 102 h 633"/>
                <a:gd name="T32" fmla="*/ 309 w 634"/>
                <a:gd name="T33" fmla="*/ 559 h 6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34" h="633">
                  <a:moveTo>
                    <a:pt x="603" y="14"/>
                  </a:moveTo>
                  <a:lnTo>
                    <a:pt x="603" y="14"/>
                  </a:lnTo>
                  <a:cubicBezTo>
                    <a:pt x="574" y="14"/>
                    <a:pt x="0" y="309"/>
                    <a:pt x="0" y="309"/>
                  </a:cubicBezTo>
                  <a:lnTo>
                    <a:pt x="191" y="427"/>
                  </a:lnTo>
                  <a:lnTo>
                    <a:pt x="309" y="632"/>
                  </a:lnTo>
                  <a:cubicBezTo>
                    <a:pt x="309" y="632"/>
                    <a:pt x="618" y="44"/>
                    <a:pt x="618" y="29"/>
                  </a:cubicBezTo>
                  <a:cubicBezTo>
                    <a:pt x="633" y="14"/>
                    <a:pt x="618" y="0"/>
                    <a:pt x="603" y="14"/>
                  </a:cubicBezTo>
                  <a:close/>
                  <a:moveTo>
                    <a:pt x="74" y="309"/>
                  </a:moveTo>
                  <a:lnTo>
                    <a:pt x="74" y="309"/>
                  </a:lnTo>
                  <a:cubicBezTo>
                    <a:pt x="530" y="88"/>
                    <a:pt x="530" y="88"/>
                    <a:pt x="530" y="88"/>
                  </a:cubicBezTo>
                  <a:cubicBezTo>
                    <a:pt x="206" y="382"/>
                    <a:pt x="206" y="382"/>
                    <a:pt x="206" y="382"/>
                  </a:cubicBezTo>
                  <a:lnTo>
                    <a:pt x="74" y="309"/>
                  </a:lnTo>
                  <a:close/>
                  <a:moveTo>
                    <a:pt x="309" y="559"/>
                  </a:moveTo>
                  <a:lnTo>
                    <a:pt x="309" y="559"/>
                  </a:lnTo>
                  <a:cubicBezTo>
                    <a:pt x="309" y="559"/>
                    <a:pt x="250" y="441"/>
                    <a:pt x="236" y="397"/>
                  </a:cubicBezTo>
                  <a:cubicBezTo>
                    <a:pt x="545" y="102"/>
                    <a:pt x="545" y="102"/>
                    <a:pt x="545" y="102"/>
                  </a:cubicBezTo>
                  <a:lnTo>
                    <a:pt x="309" y="559"/>
                  </a:lnTo>
                  <a:close/>
                </a:path>
              </a:pathLst>
            </a:custGeom>
            <a:solidFill>
              <a:srgbClr val="769161"/>
            </a:solidFill>
            <a:ln>
              <a:noFill/>
            </a:ln>
            <a:effectLst/>
          </p:spPr>
          <p:txBody>
            <a:bodyPr wrap="none" lIns="91431" tIns="45716" rIns="91431" bIns="45716" anchor="ctr"/>
            <a:lstStyle/>
            <a:p>
              <a:pPr>
                <a:defRPr/>
              </a:pPr>
              <a:endParaRPr lang="en-US">
                <a:solidFill>
                  <a:schemeClr val="tx1">
                    <a:lumMod val="75000"/>
                  </a:schemeClr>
                </a:solidFill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20" name="Freeform 221"/>
            <p:cNvSpPr>
              <a:spLocks noChangeArrowheads="1"/>
            </p:cNvSpPr>
            <p:nvPr/>
          </p:nvSpPr>
          <p:spPr bwMode="auto">
            <a:xfrm>
              <a:off x="11848589" y="4883760"/>
              <a:ext cx="808356" cy="990600"/>
            </a:xfrm>
            <a:custGeom>
              <a:avLst/>
              <a:gdLst>
                <a:gd name="T0" fmla="*/ 353 w 501"/>
                <a:gd name="T1" fmla="*/ 0 h 619"/>
                <a:gd name="T2" fmla="*/ 353 w 501"/>
                <a:gd name="T3" fmla="*/ 0 h 619"/>
                <a:gd name="T4" fmla="*/ 353 w 501"/>
                <a:gd name="T5" fmla="*/ 0 h 619"/>
                <a:gd name="T6" fmla="*/ 309 w 501"/>
                <a:gd name="T7" fmla="*/ 0 h 619"/>
                <a:gd name="T8" fmla="*/ 73 w 501"/>
                <a:gd name="T9" fmla="*/ 0 h 619"/>
                <a:gd name="T10" fmla="*/ 0 w 501"/>
                <a:gd name="T11" fmla="*/ 74 h 619"/>
                <a:gd name="T12" fmla="*/ 0 w 501"/>
                <a:gd name="T13" fmla="*/ 545 h 619"/>
                <a:gd name="T14" fmla="*/ 73 w 501"/>
                <a:gd name="T15" fmla="*/ 618 h 619"/>
                <a:gd name="T16" fmla="*/ 427 w 501"/>
                <a:gd name="T17" fmla="*/ 618 h 619"/>
                <a:gd name="T18" fmla="*/ 500 w 501"/>
                <a:gd name="T19" fmla="*/ 545 h 619"/>
                <a:gd name="T20" fmla="*/ 500 w 501"/>
                <a:gd name="T21" fmla="*/ 147 h 619"/>
                <a:gd name="T22" fmla="*/ 353 w 501"/>
                <a:gd name="T23" fmla="*/ 0 h 619"/>
                <a:gd name="T24" fmla="*/ 471 w 501"/>
                <a:gd name="T25" fmla="*/ 545 h 619"/>
                <a:gd name="T26" fmla="*/ 471 w 501"/>
                <a:gd name="T27" fmla="*/ 545 h 619"/>
                <a:gd name="T28" fmla="*/ 427 w 501"/>
                <a:gd name="T29" fmla="*/ 589 h 619"/>
                <a:gd name="T30" fmla="*/ 73 w 501"/>
                <a:gd name="T31" fmla="*/ 589 h 619"/>
                <a:gd name="T32" fmla="*/ 29 w 501"/>
                <a:gd name="T33" fmla="*/ 545 h 619"/>
                <a:gd name="T34" fmla="*/ 29 w 501"/>
                <a:gd name="T35" fmla="*/ 74 h 619"/>
                <a:gd name="T36" fmla="*/ 73 w 501"/>
                <a:gd name="T37" fmla="*/ 29 h 619"/>
                <a:gd name="T38" fmla="*/ 309 w 501"/>
                <a:gd name="T39" fmla="*/ 29 h 619"/>
                <a:gd name="T40" fmla="*/ 309 w 501"/>
                <a:gd name="T41" fmla="*/ 118 h 619"/>
                <a:gd name="T42" fmla="*/ 382 w 501"/>
                <a:gd name="T43" fmla="*/ 192 h 619"/>
                <a:gd name="T44" fmla="*/ 471 w 501"/>
                <a:gd name="T45" fmla="*/ 192 h 619"/>
                <a:gd name="T46" fmla="*/ 471 w 501"/>
                <a:gd name="T47" fmla="*/ 545 h 619"/>
                <a:gd name="T48" fmla="*/ 382 w 501"/>
                <a:gd name="T49" fmla="*/ 147 h 619"/>
                <a:gd name="T50" fmla="*/ 382 w 501"/>
                <a:gd name="T51" fmla="*/ 147 h 619"/>
                <a:gd name="T52" fmla="*/ 353 w 501"/>
                <a:gd name="T53" fmla="*/ 118 h 619"/>
                <a:gd name="T54" fmla="*/ 353 w 501"/>
                <a:gd name="T55" fmla="*/ 29 h 619"/>
                <a:gd name="T56" fmla="*/ 471 w 501"/>
                <a:gd name="T57" fmla="*/ 147 h 619"/>
                <a:gd name="T58" fmla="*/ 382 w 501"/>
                <a:gd name="T59" fmla="*/ 147 h 619"/>
                <a:gd name="T60" fmla="*/ 368 w 501"/>
                <a:gd name="T61" fmla="*/ 427 h 619"/>
                <a:gd name="T62" fmla="*/ 368 w 501"/>
                <a:gd name="T63" fmla="*/ 427 h 619"/>
                <a:gd name="T64" fmla="*/ 132 w 501"/>
                <a:gd name="T65" fmla="*/ 427 h 619"/>
                <a:gd name="T66" fmla="*/ 118 w 501"/>
                <a:gd name="T67" fmla="*/ 442 h 619"/>
                <a:gd name="T68" fmla="*/ 132 w 501"/>
                <a:gd name="T69" fmla="*/ 471 h 619"/>
                <a:gd name="T70" fmla="*/ 368 w 501"/>
                <a:gd name="T71" fmla="*/ 471 h 619"/>
                <a:gd name="T72" fmla="*/ 382 w 501"/>
                <a:gd name="T73" fmla="*/ 442 h 619"/>
                <a:gd name="T74" fmla="*/ 368 w 501"/>
                <a:gd name="T75" fmla="*/ 427 h 619"/>
                <a:gd name="T76" fmla="*/ 368 w 501"/>
                <a:gd name="T77" fmla="*/ 309 h 619"/>
                <a:gd name="T78" fmla="*/ 368 w 501"/>
                <a:gd name="T79" fmla="*/ 309 h 619"/>
                <a:gd name="T80" fmla="*/ 132 w 501"/>
                <a:gd name="T81" fmla="*/ 309 h 619"/>
                <a:gd name="T82" fmla="*/ 118 w 501"/>
                <a:gd name="T83" fmla="*/ 324 h 619"/>
                <a:gd name="T84" fmla="*/ 132 w 501"/>
                <a:gd name="T85" fmla="*/ 354 h 619"/>
                <a:gd name="T86" fmla="*/ 368 w 501"/>
                <a:gd name="T87" fmla="*/ 354 h 619"/>
                <a:gd name="T88" fmla="*/ 382 w 501"/>
                <a:gd name="T89" fmla="*/ 324 h 619"/>
                <a:gd name="T90" fmla="*/ 368 w 501"/>
                <a:gd name="T91" fmla="*/ 309 h 6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501" h="619">
                  <a:moveTo>
                    <a:pt x="353" y="0"/>
                  </a:moveTo>
                  <a:lnTo>
                    <a:pt x="353" y="0"/>
                  </a:lnTo>
                  <a:lnTo>
                    <a:pt x="353" y="0"/>
                  </a:lnTo>
                  <a:cubicBezTo>
                    <a:pt x="338" y="0"/>
                    <a:pt x="338" y="0"/>
                    <a:pt x="309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29" y="0"/>
                    <a:pt x="0" y="29"/>
                    <a:pt x="0" y="74"/>
                  </a:cubicBezTo>
                  <a:cubicBezTo>
                    <a:pt x="0" y="545"/>
                    <a:pt x="0" y="545"/>
                    <a:pt x="0" y="545"/>
                  </a:cubicBezTo>
                  <a:cubicBezTo>
                    <a:pt x="0" y="589"/>
                    <a:pt x="29" y="618"/>
                    <a:pt x="73" y="618"/>
                  </a:cubicBezTo>
                  <a:cubicBezTo>
                    <a:pt x="427" y="618"/>
                    <a:pt x="427" y="618"/>
                    <a:pt x="427" y="618"/>
                  </a:cubicBezTo>
                  <a:cubicBezTo>
                    <a:pt x="471" y="618"/>
                    <a:pt x="500" y="589"/>
                    <a:pt x="500" y="545"/>
                  </a:cubicBezTo>
                  <a:cubicBezTo>
                    <a:pt x="500" y="147"/>
                    <a:pt x="500" y="147"/>
                    <a:pt x="500" y="147"/>
                  </a:cubicBezTo>
                  <a:lnTo>
                    <a:pt x="353" y="0"/>
                  </a:lnTo>
                  <a:close/>
                  <a:moveTo>
                    <a:pt x="471" y="545"/>
                  </a:moveTo>
                  <a:lnTo>
                    <a:pt x="471" y="545"/>
                  </a:lnTo>
                  <a:cubicBezTo>
                    <a:pt x="471" y="559"/>
                    <a:pt x="441" y="589"/>
                    <a:pt x="427" y="589"/>
                  </a:cubicBezTo>
                  <a:cubicBezTo>
                    <a:pt x="73" y="589"/>
                    <a:pt x="73" y="589"/>
                    <a:pt x="73" y="589"/>
                  </a:cubicBezTo>
                  <a:cubicBezTo>
                    <a:pt x="59" y="589"/>
                    <a:pt x="29" y="559"/>
                    <a:pt x="29" y="545"/>
                  </a:cubicBezTo>
                  <a:cubicBezTo>
                    <a:pt x="29" y="74"/>
                    <a:pt x="29" y="74"/>
                    <a:pt x="29" y="74"/>
                  </a:cubicBezTo>
                  <a:cubicBezTo>
                    <a:pt x="29" y="59"/>
                    <a:pt x="59" y="29"/>
                    <a:pt x="73" y="29"/>
                  </a:cubicBezTo>
                  <a:cubicBezTo>
                    <a:pt x="309" y="29"/>
                    <a:pt x="309" y="29"/>
                    <a:pt x="309" y="29"/>
                  </a:cubicBezTo>
                  <a:cubicBezTo>
                    <a:pt x="309" y="88"/>
                    <a:pt x="309" y="118"/>
                    <a:pt x="309" y="118"/>
                  </a:cubicBezTo>
                  <a:cubicBezTo>
                    <a:pt x="309" y="162"/>
                    <a:pt x="338" y="192"/>
                    <a:pt x="382" y="192"/>
                  </a:cubicBezTo>
                  <a:cubicBezTo>
                    <a:pt x="382" y="192"/>
                    <a:pt x="427" y="192"/>
                    <a:pt x="471" y="192"/>
                  </a:cubicBezTo>
                  <a:lnTo>
                    <a:pt x="471" y="545"/>
                  </a:lnTo>
                  <a:close/>
                  <a:moveTo>
                    <a:pt x="382" y="147"/>
                  </a:moveTo>
                  <a:lnTo>
                    <a:pt x="382" y="147"/>
                  </a:lnTo>
                  <a:cubicBezTo>
                    <a:pt x="368" y="147"/>
                    <a:pt x="353" y="133"/>
                    <a:pt x="353" y="118"/>
                  </a:cubicBezTo>
                  <a:cubicBezTo>
                    <a:pt x="353" y="118"/>
                    <a:pt x="353" y="88"/>
                    <a:pt x="353" y="29"/>
                  </a:cubicBezTo>
                  <a:cubicBezTo>
                    <a:pt x="471" y="147"/>
                    <a:pt x="471" y="147"/>
                    <a:pt x="471" y="147"/>
                  </a:cubicBezTo>
                  <a:lnTo>
                    <a:pt x="382" y="147"/>
                  </a:lnTo>
                  <a:close/>
                  <a:moveTo>
                    <a:pt x="368" y="427"/>
                  </a:moveTo>
                  <a:lnTo>
                    <a:pt x="368" y="427"/>
                  </a:lnTo>
                  <a:cubicBezTo>
                    <a:pt x="132" y="427"/>
                    <a:pt x="132" y="427"/>
                    <a:pt x="132" y="427"/>
                  </a:cubicBezTo>
                  <a:cubicBezTo>
                    <a:pt x="118" y="427"/>
                    <a:pt x="118" y="442"/>
                    <a:pt x="118" y="442"/>
                  </a:cubicBezTo>
                  <a:cubicBezTo>
                    <a:pt x="118" y="457"/>
                    <a:pt x="118" y="471"/>
                    <a:pt x="132" y="471"/>
                  </a:cubicBezTo>
                  <a:cubicBezTo>
                    <a:pt x="368" y="471"/>
                    <a:pt x="368" y="471"/>
                    <a:pt x="368" y="471"/>
                  </a:cubicBezTo>
                  <a:cubicBezTo>
                    <a:pt x="382" y="471"/>
                    <a:pt x="382" y="457"/>
                    <a:pt x="382" y="442"/>
                  </a:cubicBezTo>
                  <a:cubicBezTo>
                    <a:pt x="382" y="442"/>
                    <a:pt x="382" y="427"/>
                    <a:pt x="368" y="427"/>
                  </a:cubicBezTo>
                  <a:close/>
                  <a:moveTo>
                    <a:pt x="368" y="309"/>
                  </a:moveTo>
                  <a:lnTo>
                    <a:pt x="368" y="309"/>
                  </a:lnTo>
                  <a:cubicBezTo>
                    <a:pt x="132" y="309"/>
                    <a:pt x="132" y="309"/>
                    <a:pt x="132" y="309"/>
                  </a:cubicBezTo>
                  <a:cubicBezTo>
                    <a:pt x="118" y="309"/>
                    <a:pt x="118" y="324"/>
                    <a:pt x="118" y="324"/>
                  </a:cubicBezTo>
                  <a:cubicBezTo>
                    <a:pt x="118" y="339"/>
                    <a:pt x="118" y="354"/>
                    <a:pt x="132" y="354"/>
                  </a:cubicBezTo>
                  <a:cubicBezTo>
                    <a:pt x="368" y="354"/>
                    <a:pt x="368" y="354"/>
                    <a:pt x="368" y="354"/>
                  </a:cubicBezTo>
                  <a:cubicBezTo>
                    <a:pt x="382" y="354"/>
                    <a:pt x="382" y="339"/>
                    <a:pt x="382" y="324"/>
                  </a:cubicBezTo>
                  <a:cubicBezTo>
                    <a:pt x="382" y="324"/>
                    <a:pt x="382" y="309"/>
                    <a:pt x="368" y="309"/>
                  </a:cubicBezTo>
                  <a:close/>
                </a:path>
              </a:pathLst>
            </a:custGeom>
            <a:solidFill>
              <a:srgbClr val="769161"/>
            </a:solidFill>
            <a:ln>
              <a:noFill/>
            </a:ln>
            <a:effectLst/>
          </p:spPr>
          <p:txBody>
            <a:bodyPr wrap="none" lIns="91431" tIns="45716" rIns="91431" bIns="45716" anchor="ctr"/>
            <a:lstStyle/>
            <a:p>
              <a:pPr>
                <a:defRPr/>
              </a:pPr>
              <a:endParaRPr lang="en-US">
                <a:solidFill>
                  <a:schemeClr val="tx1">
                    <a:lumMod val="75000"/>
                  </a:schemeClr>
                </a:solidFill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21" name="Freeform 200"/>
            <p:cNvSpPr>
              <a:spLocks noChangeArrowheads="1"/>
            </p:cNvSpPr>
            <p:nvPr/>
          </p:nvSpPr>
          <p:spPr bwMode="auto">
            <a:xfrm>
              <a:off x="10185785" y="7770173"/>
              <a:ext cx="1019969" cy="969436"/>
            </a:xfrm>
            <a:custGeom>
              <a:avLst/>
              <a:gdLst>
                <a:gd name="T0" fmla="*/ 309 w 634"/>
                <a:gd name="T1" fmla="*/ 44 h 604"/>
                <a:gd name="T2" fmla="*/ 309 w 634"/>
                <a:gd name="T3" fmla="*/ 44 h 604"/>
                <a:gd name="T4" fmla="*/ 14 w 634"/>
                <a:gd name="T5" fmla="*/ 220 h 604"/>
                <a:gd name="T6" fmla="*/ 14 w 634"/>
                <a:gd name="T7" fmla="*/ 220 h 604"/>
                <a:gd name="T8" fmla="*/ 279 w 634"/>
                <a:gd name="T9" fmla="*/ 338 h 604"/>
                <a:gd name="T10" fmla="*/ 338 w 634"/>
                <a:gd name="T11" fmla="*/ 338 h 604"/>
                <a:gd name="T12" fmla="*/ 603 w 634"/>
                <a:gd name="T13" fmla="*/ 220 h 604"/>
                <a:gd name="T14" fmla="*/ 603 w 634"/>
                <a:gd name="T15" fmla="*/ 161 h 604"/>
                <a:gd name="T16" fmla="*/ 338 w 634"/>
                <a:gd name="T17" fmla="*/ 14 h 604"/>
                <a:gd name="T18" fmla="*/ 279 w 634"/>
                <a:gd name="T19" fmla="*/ 14 h 604"/>
                <a:gd name="T20" fmla="*/ 14 w 634"/>
                <a:gd name="T21" fmla="*/ 161 h 604"/>
                <a:gd name="T22" fmla="*/ 14 w 634"/>
                <a:gd name="T23" fmla="*/ 220 h 604"/>
                <a:gd name="T24" fmla="*/ 309 w 634"/>
                <a:gd name="T25" fmla="*/ 44 h 604"/>
                <a:gd name="T26" fmla="*/ 309 w 634"/>
                <a:gd name="T27" fmla="*/ 44 h 604"/>
                <a:gd name="T28" fmla="*/ 588 w 634"/>
                <a:gd name="T29" fmla="*/ 191 h 604"/>
                <a:gd name="T30" fmla="*/ 309 w 634"/>
                <a:gd name="T31" fmla="*/ 309 h 604"/>
                <a:gd name="T32" fmla="*/ 44 w 634"/>
                <a:gd name="T33" fmla="*/ 191 h 604"/>
                <a:gd name="T34" fmla="*/ 309 w 634"/>
                <a:gd name="T35" fmla="*/ 44 h 604"/>
                <a:gd name="T36" fmla="*/ 309 w 634"/>
                <a:gd name="T37" fmla="*/ 559 h 604"/>
                <a:gd name="T38" fmla="*/ 309 w 634"/>
                <a:gd name="T39" fmla="*/ 559 h 604"/>
                <a:gd name="T40" fmla="*/ 44 w 634"/>
                <a:gd name="T41" fmla="*/ 441 h 604"/>
                <a:gd name="T42" fmla="*/ 0 w 634"/>
                <a:gd name="T43" fmla="*/ 427 h 604"/>
                <a:gd name="T44" fmla="*/ 14 w 634"/>
                <a:gd name="T45" fmla="*/ 471 h 604"/>
                <a:gd name="T46" fmla="*/ 279 w 634"/>
                <a:gd name="T47" fmla="*/ 589 h 604"/>
                <a:gd name="T48" fmla="*/ 338 w 634"/>
                <a:gd name="T49" fmla="*/ 589 h 604"/>
                <a:gd name="T50" fmla="*/ 603 w 634"/>
                <a:gd name="T51" fmla="*/ 471 h 604"/>
                <a:gd name="T52" fmla="*/ 633 w 634"/>
                <a:gd name="T53" fmla="*/ 427 h 604"/>
                <a:gd name="T54" fmla="*/ 588 w 634"/>
                <a:gd name="T55" fmla="*/ 441 h 604"/>
                <a:gd name="T56" fmla="*/ 309 w 634"/>
                <a:gd name="T57" fmla="*/ 559 h 604"/>
                <a:gd name="T58" fmla="*/ 14 w 634"/>
                <a:gd name="T59" fmla="*/ 338 h 604"/>
                <a:gd name="T60" fmla="*/ 14 w 634"/>
                <a:gd name="T61" fmla="*/ 338 h 604"/>
                <a:gd name="T62" fmla="*/ 279 w 634"/>
                <a:gd name="T63" fmla="*/ 471 h 604"/>
                <a:gd name="T64" fmla="*/ 338 w 634"/>
                <a:gd name="T65" fmla="*/ 471 h 604"/>
                <a:gd name="T66" fmla="*/ 603 w 634"/>
                <a:gd name="T67" fmla="*/ 338 h 604"/>
                <a:gd name="T68" fmla="*/ 633 w 634"/>
                <a:gd name="T69" fmla="*/ 294 h 604"/>
                <a:gd name="T70" fmla="*/ 588 w 634"/>
                <a:gd name="T71" fmla="*/ 309 h 604"/>
                <a:gd name="T72" fmla="*/ 309 w 634"/>
                <a:gd name="T73" fmla="*/ 441 h 604"/>
                <a:gd name="T74" fmla="*/ 44 w 634"/>
                <a:gd name="T75" fmla="*/ 309 h 604"/>
                <a:gd name="T76" fmla="*/ 0 w 634"/>
                <a:gd name="T77" fmla="*/ 294 h 604"/>
                <a:gd name="T78" fmla="*/ 14 w 634"/>
                <a:gd name="T79" fmla="*/ 338 h 6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634" h="604">
                  <a:moveTo>
                    <a:pt x="309" y="44"/>
                  </a:moveTo>
                  <a:lnTo>
                    <a:pt x="309" y="44"/>
                  </a:lnTo>
                  <a:close/>
                  <a:moveTo>
                    <a:pt x="14" y="220"/>
                  </a:moveTo>
                  <a:lnTo>
                    <a:pt x="14" y="220"/>
                  </a:lnTo>
                  <a:cubicBezTo>
                    <a:pt x="279" y="338"/>
                    <a:pt x="279" y="338"/>
                    <a:pt x="279" y="338"/>
                  </a:cubicBezTo>
                  <a:cubicBezTo>
                    <a:pt x="309" y="353"/>
                    <a:pt x="324" y="353"/>
                    <a:pt x="338" y="338"/>
                  </a:cubicBezTo>
                  <a:cubicBezTo>
                    <a:pt x="603" y="220"/>
                    <a:pt x="603" y="220"/>
                    <a:pt x="603" y="220"/>
                  </a:cubicBezTo>
                  <a:cubicBezTo>
                    <a:pt x="633" y="206"/>
                    <a:pt x="633" y="176"/>
                    <a:pt x="603" y="161"/>
                  </a:cubicBezTo>
                  <a:cubicBezTo>
                    <a:pt x="338" y="14"/>
                    <a:pt x="338" y="14"/>
                    <a:pt x="338" y="14"/>
                  </a:cubicBezTo>
                  <a:cubicBezTo>
                    <a:pt x="324" y="0"/>
                    <a:pt x="309" y="14"/>
                    <a:pt x="279" y="14"/>
                  </a:cubicBezTo>
                  <a:cubicBezTo>
                    <a:pt x="14" y="161"/>
                    <a:pt x="14" y="161"/>
                    <a:pt x="14" y="161"/>
                  </a:cubicBezTo>
                  <a:cubicBezTo>
                    <a:pt x="0" y="176"/>
                    <a:pt x="0" y="206"/>
                    <a:pt x="14" y="220"/>
                  </a:cubicBezTo>
                  <a:close/>
                  <a:moveTo>
                    <a:pt x="309" y="44"/>
                  </a:moveTo>
                  <a:lnTo>
                    <a:pt x="309" y="44"/>
                  </a:lnTo>
                  <a:cubicBezTo>
                    <a:pt x="588" y="191"/>
                    <a:pt x="588" y="191"/>
                    <a:pt x="588" y="191"/>
                  </a:cubicBezTo>
                  <a:cubicBezTo>
                    <a:pt x="309" y="309"/>
                    <a:pt x="309" y="309"/>
                    <a:pt x="309" y="309"/>
                  </a:cubicBezTo>
                  <a:cubicBezTo>
                    <a:pt x="44" y="191"/>
                    <a:pt x="44" y="191"/>
                    <a:pt x="44" y="191"/>
                  </a:cubicBezTo>
                  <a:lnTo>
                    <a:pt x="309" y="44"/>
                  </a:lnTo>
                  <a:close/>
                  <a:moveTo>
                    <a:pt x="309" y="559"/>
                  </a:moveTo>
                  <a:lnTo>
                    <a:pt x="309" y="559"/>
                  </a:lnTo>
                  <a:cubicBezTo>
                    <a:pt x="44" y="441"/>
                    <a:pt x="44" y="441"/>
                    <a:pt x="44" y="441"/>
                  </a:cubicBezTo>
                  <a:cubicBezTo>
                    <a:pt x="44" y="441"/>
                    <a:pt x="14" y="427"/>
                    <a:pt x="0" y="427"/>
                  </a:cubicBezTo>
                  <a:cubicBezTo>
                    <a:pt x="0" y="441"/>
                    <a:pt x="0" y="456"/>
                    <a:pt x="14" y="471"/>
                  </a:cubicBezTo>
                  <a:cubicBezTo>
                    <a:pt x="279" y="589"/>
                    <a:pt x="279" y="589"/>
                    <a:pt x="279" y="589"/>
                  </a:cubicBezTo>
                  <a:cubicBezTo>
                    <a:pt x="309" y="603"/>
                    <a:pt x="324" y="603"/>
                    <a:pt x="338" y="589"/>
                  </a:cubicBezTo>
                  <a:cubicBezTo>
                    <a:pt x="603" y="471"/>
                    <a:pt x="603" y="471"/>
                    <a:pt x="603" y="471"/>
                  </a:cubicBezTo>
                  <a:cubicBezTo>
                    <a:pt x="618" y="471"/>
                    <a:pt x="633" y="441"/>
                    <a:pt x="633" y="427"/>
                  </a:cubicBezTo>
                  <a:cubicBezTo>
                    <a:pt x="618" y="427"/>
                    <a:pt x="588" y="441"/>
                    <a:pt x="588" y="441"/>
                  </a:cubicBezTo>
                  <a:lnTo>
                    <a:pt x="309" y="559"/>
                  </a:lnTo>
                  <a:close/>
                  <a:moveTo>
                    <a:pt x="14" y="338"/>
                  </a:moveTo>
                  <a:lnTo>
                    <a:pt x="14" y="338"/>
                  </a:lnTo>
                  <a:cubicBezTo>
                    <a:pt x="279" y="471"/>
                    <a:pt x="279" y="471"/>
                    <a:pt x="279" y="471"/>
                  </a:cubicBezTo>
                  <a:cubicBezTo>
                    <a:pt x="309" y="471"/>
                    <a:pt x="324" y="471"/>
                    <a:pt x="338" y="471"/>
                  </a:cubicBezTo>
                  <a:cubicBezTo>
                    <a:pt x="603" y="338"/>
                    <a:pt x="603" y="338"/>
                    <a:pt x="603" y="338"/>
                  </a:cubicBezTo>
                  <a:cubicBezTo>
                    <a:pt x="618" y="338"/>
                    <a:pt x="633" y="309"/>
                    <a:pt x="633" y="294"/>
                  </a:cubicBezTo>
                  <a:cubicBezTo>
                    <a:pt x="618" y="309"/>
                    <a:pt x="588" y="309"/>
                    <a:pt x="588" y="309"/>
                  </a:cubicBezTo>
                  <a:cubicBezTo>
                    <a:pt x="309" y="441"/>
                    <a:pt x="309" y="441"/>
                    <a:pt x="309" y="441"/>
                  </a:cubicBezTo>
                  <a:cubicBezTo>
                    <a:pt x="44" y="309"/>
                    <a:pt x="44" y="309"/>
                    <a:pt x="44" y="309"/>
                  </a:cubicBezTo>
                  <a:cubicBezTo>
                    <a:pt x="44" y="309"/>
                    <a:pt x="14" y="309"/>
                    <a:pt x="0" y="294"/>
                  </a:cubicBezTo>
                  <a:cubicBezTo>
                    <a:pt x="0" y="309"/>
                    <a:pt x="0" y="338"/>
                    <a:pt x="14" y="338"/>
                  </a:cubicBezTo>
                  <a:close/>
                </a:path>
              </a:pathLst>
            </a:custGeom>
            <a:solidFill>
              <a:srgbClr val="769161"/>
            </a:solidFill>
            <a:ln>
              <a:noFill/>
            </a:ln>
            <a:effectLst/>
          </p:spPr>
          <p:txBody>
            <a:bodyPr wrap="none" lIns="91431" tIns="45716" rIns="91431" bIns="45716" anchor="ctr"/>
            <a:lstStyle/>
            <a:p>
              <a:pPr>
                <a:defRPr/>
              </a:pPr>
              <a:endParaRPr lang="en-US">
                <a:solidFill>
                  <a:schemeClr val="tx1">
                    <a:lumMod val="75000"/>
                  </a:schemeClr>
                </a:solidFill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22" name="Freeform 80"/>
            <p:cNvSpPr>
              <a:spLocks noChangeArrowheads="1"/>
            </p:cNvSpPr>
            <p:nvPr/>
          </p:nvSpPr>
          <p:spPr bwMode="auto">
            <a:xfrm>
              <a:off x="11563408" y="9939295"/>
              <a:ext cx="1077330" cy="1077610"/>
            </a:xfrm>
            <a:custGeom>
              <a:avLst/>
              <a:gdLst>
                <a:gd name="T0" fmla="*/ 608 w 609"/>
                <a:gd name="T1" fmla="*/ 304 h 609"/>
                <a:gd name="T2" fmla="*/ 594 w 609"/>
                <a:gd name="T3" fmla="*/ 325 h 609"/>
                <a:gd name="T4" fmla="*/ 502 w 609"/>
                <a:gd name="T5" fmla="*/ 410 h 609"/>
                <a:gd name="T6" fmla="*/ 453 w 609"/>
                <a:gd name="T7" fmla="*/ 389 h 609"/>
                <a:gd name="T8" fmla="*/ 467 w 609"/>
                <a:gd name="T9" fmla="*/ 367 h 609"/>
                <a:gd name="T10" fmla="*/ 333 w 609"/>
                <a:gd name="T11" fmla="*/ 332 h 609"/>
                <a:gd name="T12" fmla="*/ 368 w 609"/>
                <a:gd name="T13" fmla="*/ 466 h 609"/>
                <a:gd name="T14" fmla="*/ 389 w 609"/>
                <a:gd name="T15" fmla="*/ 452 h 609"/>
                <a:gd name="T16" fmla="*/ 410 w 609"/>
                <a:gd name="T17" fmla="*/ 502 h 609"/>
                <a:gd name="T18" fmla="*/ 326 w 609"/>
                <a:gd name="T19" fmla="*/ 594 h 609"/>
                <a:gd name="T20" fmla="*/ 304 w 609"/>
                <a:gd name="T21" fmla="*/ 608 h 609"/>
                <a:gd name="T22" fmla="*/ 283 w 609"/>
                <a:gd name="T23" fmla="*/ 594 h 609"/>
                <a:gd name="T24" fmla="*/ 198 w 609"/>
                <a:gd name="T25" fmla="*/ 502 h 609"/>
                <a:gd name="T26" fmla="*/ 219 w 609"/>
                <a:gd name="T27" fmla="*/ 452 h 609"/>
                <a:gd name="T28" fmla="*/ 241 w 609"/>
                <a:gd name="T29" fmla="*/ 466 h 609"/>
                <a:gd name="T30" fmla="*/ 276 w 609"/>
                <a:gd name="T31" fmla="*/ 332 h 609"/>
                <a:gd name="T32" fmla="*/ 142 w 609"/>
                <a:gd name="T33" fmla="*/ 367 h 609"/>
                <a:gd name="T34" fmla="*/ 156 w 609"/>
                <a:gd name="T35" fmla="*/ 389 h 609"/>
                <a:gd name="T36" fmla="*/ 106 w 609"/>
                <a:gd name="T37" fmla="*/ 410 h 609"/>
                <a:gd name="T38" fmla="*/ 15 w 609"/>
                <a:gd name="T39" fmla="*/ 325 h 609"/>
                <a:gd name="T40" fmla="*/ 0 w 609"/>
                <a:gd name="T41" fmla="*/ 304 h 609"/>
                <a:gd name="T42" fmla="*/ 15 w 609"/>
                <a:gd name="T43" fmla="*/ 283 h 609"/>
                <a:gd name="T44" fmla="*/ 106 w 609"/>
                <a:gd name="T45" fmla="*/ 198 h 609"/>
                <a:gd name="T46" fmla="*/ 156 w 609"/>
                <a:gd name="T47" fmla="*/ 219 h 609"/>
                <a:gd name="T48" fmla="*/ 142 w 609"/>
                <a:gd name="T49" fmla="*/ 240 h 609"/>
                <a:gd name="T50" fmla="*/ 276 w 609"/>
                <a:gd name="T51" fmla="*/ 276 h 609"/>
                <a:gd name="T52" fmla="*/ 241 w 609"/>
                <a:gd name="T53" fmla="*/ 141 h 609"/>
                <a:gd name="T54" fmla="*/ 219 w 609"/>
                <a:gd name="T55" fmla="*/ 155 h 609"/>
                <a:gd name="T56" fmla="*/ 198 w 609"/>
                <a:gd name="T57" fmla="*/ 106 h 609"/>
                <a:gd name="T58" fmla="*/ 283 w 609"/>
                <a:gd name="T59" fmla="*/ 14 h 609"/>
                <a:gd name="T60" fmla="*/ 304 w 609"/>
                <a:gd name="T61" fmla="*/ 0 h 609"/>
                <a:gd name="T62" fmla="*/ 326 w 609"/>
                <a:gd name="T63" fmla="*/ 14 h 609"/>
                <a:gd name="T64" fmla="*/ 410 w 609"/>
                <a:gd name="T65" fmla="*/ 106 h 609"/>
                <a:gd name="T66" fmla="*/ 389 w 609"/>
                <a:gd name="T67" fmla="*/ 155 h 609"/>
                <a:gd name="T68" fmla="*/ 368 w 609"/>
                <a:gd name="T69" fmla="*/ 141 h 609"/>
                <a:gd name="T70" fmla="*/ 333 w 609"/>
                <a:gd name="T71" fmla="*/ 276 h 609"/>
                <a:gd name="T72" fmla="*/ 467 w 609"/>
                <a:gd name="T73" fmla="*/ 240 h 609"/>
                <a:gd name="T74" fmla="*/ 453 w 609"/>
                <a:gd name="T75" fmla="*/ 219 h 609"/>
                <a:gd name="T76" fmla="*/ 502 w 609"/>
                <a:gd name="T77" fmla="*/ 198 h 609"/>
                <a:gd name="T78" fmla="*/ 594 w 609"/>
                <a:gd name="T79" fmla="*/ 283 h 609"/>
                <a:gd name="T80" fmla="*/ 608 w 609"/>
                <a:gd name="T81" fmla="*/ 304 h 6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09" h="609">
                  <a:moveTo>
                    <a:pt x="608" y="304"/>
                  </a:moveTo>
                  <a:lnTo>
                    <a:pt x="608" y="304"/>
                  </a:lnTo>
                  <a:cubicBezTo>
                    <a:pt x="608" y="311"/>
                    <a:pt x="601" y="318"/>
                    <a:pt x="594" y="325"/>
                  </a:cubicBezTo>
                  <a:lnTo>
                    <a:pt x="594" y="325"/>
                  </a:lnTo>
                  <a:cubicBezTo>
                    <a:pt x="502" y="410"/>
                    <a:pt x="502" y="410"/>
                    <a:pt x="502" y="410"/>
                  </a:cubicBezTo>
                  <a:lnTo>
                    <a:pt x="502" y="410"/>
                  </a:lnTo>
                  <a:cubicBezTo>
                    <a:pt x="495" y="417"/>
                    <a:pt x="488" y="417"/>
                    <a:pt x="481" y="417"/>
                  </a:cubicBezTo>
                  <a:cubicBezTo>
                    <a:pt x="467" y="417"/>
                    <a:pt x="453" y="403"/>
                    <a:pt x="453" y="389"/>
                  </a:cubicBezTo>
                  <a:cubicBezTo>
                    <a:pt x="453" y="382"/>
                    <a:pt x="460" y="375"/>
                    <a:pt x="467" y="367"/>
                  </a:cubicBezTo>
                  <a:lnTo>
                    <a:pt x="467" y="367"/>
                  </a:lnTo>
                  <a:cubicBezTo>
                    <a:pt x="502" y="332"/>
                    <a:pt x="502" y="332"/>
                    <a:pt x="502" y="332"/>
                  </a:cubicBezTo>
                  <a:cubicBezTo>
                    <a:pt x="333" y="332"/>
                    <a:pt x="333" y="332"/>
                    <a:pt x="333" y="332"/>
                  </a:cubicBezTo>
                  <a:cubicBezTo>
                    <a:pt x="333" y="502"/>
                    <a:pt x="333" y="502"/>
                    <a:pt x="333" y="502"/>
                  </a:cubicBezTo>
                  <a:cubicBezTo>
                    <a:pt x="368" y="466"/>
                    <a:pt x="368" y="466"/>
                    <a:pt x="368" y="466"/>
                  </a:cubicBezTo>
                  <a:lnTo>
                    <a:pt x="368" y="466"/>
                  </a:lnTo>
                  <a:cubicBezTo>
                    <a:pt x="375" y="459"/>
                    <a:pt x="382" y="452"/>
                    <a:pt x="389" y="452"/>
                  </a:cubicBezTo>
                  <a:cubicBezTo>
                    <a:pt x="403" y="452"/>
                    <a:pt x="417" y="466"/>
                    <a:pt x="417" y="480"/>
                  </a:cubicBezTo>
                  <a:cubicBezTo>
                    <a:pt x="417" y="488"/>
                    <a:pt x="417" y="495"/>
                    <a:pt x="410" y="502"/>
                  </a:cubicBezTo>
                  <a:lnTo>
                    <a:pt x="410" y="502"/>
                  </a:lnTo>
                  <a:cubicBezTo>
                    <a:pt x="326" y="594"/>
                    <a:pt x="326" y="594"/>
                    <a:pt x="326" y="594"/>
                  </a:cubicBezTo>
                  <a:lnTo>
                    <a:pt x="326" y="594"/>
                  </a:lnTo>
                  <a:cubicBezTo>
                    <a:pt x="318" y="601"/>
                    <a:pt x="311" y="608"/>
                    <a:pt x="304" y="608"/>
                  </a:cubicBezTo>
                  <a:cubicBezTo>
                    <a:pt x="297" y="608"/>
                    <a:pt x="290" y="601"/>
                    <a:pt x="283" y="594"/>
                  </a:cubicBezTo>
                  <a:lnTo>
                    <a:pt x="283" y="594"/>
                  </a:lnTo>
                  <a:cubicBezTo>
                    <a:pt x="198" y="502"/>
                    <a:pt x="198" y="502"/>
                    <a:pt x="198" y="502"/>
                  </a:cubicBezTo>
                  <a:lnTo>
                    <a:pt x="198" y="502"/>
                  </a:lnTo>
                  <a:cubicBezTo>
                    <a:pt x="191" y="495"/>
                    <a:pt x="191" y="488"/>
                    <a:pt x="191" y="480"/>
                  </a:cubicBezTo>
                  <a:cubicBezTo>
                    <a:pt x="191" y="466"/>
                    <a:pt x="205" y="452"/>
                    <a:pt x="219" y="452"/>
                  </a:cubicBezTo>
                  <a:cubicBezTo>
                    <a:pt x="226" y="452"/>
                    <a:pt x="234" y="459"/>
                    <a:pt x="241" y="466"/>
                  </a:cubicBezTo>
                  <a:lnTo>
                    <a:pt x="241" y="466"/>
                  </a:lnTo>
                  <a:cubicBezTo>
                    <a:pt x="276" y="502"/>
                    <a:pt x="276" y="502"/>
                    <a:pt x="276" y="502"/>
                  </a:cubicBezTo>
                  <a:cubicBezTo>
                    <a:pt x="276" y="332"/>
                    <a:pt x="276" y="332"/>
                    <a:pt x="276" y="332"/>
                  </a:cubicBezTo>
                  <a:cubicBezTo>
                    <a:pt x="106" y="332"/>
                    <a:pt x="106" y="332"/>
                    <a:pt x="106" y="332"/>
                  </a:cubicBezTo>
                  <a:cubicBezTo>
                    <a:pt x="142" y="367"/>
                    <a:pt x="142" y="367"/>
                    <a:pt x="142" y="367"/>
                  </a:cubicBezTo>
                  <a:lnTo>
                    <a:pt x="142" y="367"/>
                  </a:lnTo>
                  <a:cubicBezTo>
                    <a:pt x="149" y="375"/>
                    <a:pt x="156" y="382"/>
                    <a:pt x="156" y="389"/>
                  </a:cubicBezTo>
                  <a:cubicBezTo>
                    <a:pt x="156" y="403"/>
                    <a:pt x="142" y="417"/>
                    <a:pt x="128" y="417"/>
                  </a:cubicBezTo>
                  <a:cubicBezTo>
                    <a:pt x="121" y="417"/>
                    <a:pt x="113" y="417"/>
                    <a:pt x="106" y="410"/>
                  </a:cubicBezTo>
                  <a:lnTo>
                    <a:pt x="106" y="410"/>
                  </a:lnTo>
                  <a:cubicBezTo>
                    <a:pt x="15" y="325"/>
                    <a:pt x="15" y="325"/>
                    <a:pt x="15" y="325"/>
                  </a:cubicBezTo>
                  <a:lnTo>
                    <a:pt x="15" y="325"/>
                  </a:lnTo>
                  <a:cubicBezTo>
                    <a:pt x="8" y="318"/>
                    <a:pt x="0" y="311"/>
                    <a:pt x="0" y="304"/>
                  </a:cubicBezTo>
                  <a:cubicBezTo>
                    <a:pt x="0" y="297"/>
                    <a:pt x="8" y="290"/>
                    <a:pt x="15" y="283"/>
                  </a:cubicBezTo>
                  <a:lnTo>
                    <a:pt x="15" y="283"/>
                  </a:lnTo>
                  <a:cubicBezTo>
                    <a:pt x="106" y="198"/>
                    <a:pt x="106" y="198"/>
                    <a:pt x="106" y="198"/>
                  </a:cubicBezTo>
                  <a:lnTo>
                    <a:pt x="106" y="198"/>
                  </a:lnTo>
                  <a:cubicBezTo>
                    <a:pt x="113" y="191"/>
                    <a:pt x="121" y="191"/>
                    <a:pt x="128" y="191"/>
                  </a:cubicBezTo>
                  <a:cubicBezTo>
                    <a:pt x="142" y="191"/>
                    <a:pt x="156" y="205"/>
                    <a:pt x="156" y="219"/>
                  </a:cubicBezTo>
                  <a:cubicBezTo>
                    <a:pt x="156" y="226"/>
                    <a:pt x="149" y="233"/>
                    <a:pt x="142" y="240"/>
                  </a:cubicBezTo>
                  <a:lnTo>
                    <a:pt x="142" y="240"/>
                  </a:lnTo>
                  <a:cubicBezTo>
                    <a:pt x="106" y="276"/>
                    <a:pt x="106" y="276"/>
                    <a:pt x="106" y="276"/>
                  </a:cubicBezTo>
                  <a:cubicBezTo>
                    <a:pt x="276" y="276"/>
                    <a:pt x="276" y="276"/>
                    <a:pt x="276" y="276"/>
                  </a:cubicBezTo>
                  <a:cubicBezTo>
                    <a:pt x="276" y="106"/>
                    <a:pt x="276" y="106"/>
                    <a:pt x="276" y="106"/>
                  </a:cubicBezTo>
                  <a:cubicBezTo>
                    <a:pt x="241" y="141"/>
                    <a:pt x="241" y="141"/>
                    <a:pt x="241" y="141"/>
                  </a:cubicBezTo>
                  <a:lnTo>
                    <a:pt x="241" y="141"/>
                  </a:lnTo>
                  <a:cubicBezTo>
                    <a:pt x="234" y="148"/>
                    <a:pt x="226" y="155"/>
                    <a:pt x="219" y="155"/>
                  </a:cubicBezTo>
                  <a:cubicBezTo>
                    <a:pt x="205" y="155"/>
                    <a:pt x="191" y="141"/>
                    <a:pt x="191" y="127"/>
                  </a:cubicBezTo>
                  <a:cubicBezTo>
                    <a:pt x="191" y="120"/>
                    <a:pt x="191" y="113"/>
                    <a:pt x="198" y="106"/>
                  </a:cubicBezTo>
                  <a:lnTo>
                    <a:pt x="198" y="106"/>
                  </a:lnTo>
                  <a:cubicBezTo>
                    <a:pt x="283" y="14"/>
                    <a:pt x="283" y="14"/>
                    <a:pt x="283" y="14"/>
                  </a:cubicBezTo>
                  <a:lnTo>
                    <a:pt x="283" y="14"/>
                  </a:lnTo>
                  <a:cubicBezTo>
                    <a:pt x="290" y="7"/>
                    <a:pt x="297" y="0"/>
                    <a:pt x="304" y="0"/>
                  </a:cubicBezTo>
                  <a:cubicBezTo>
                    <a:pt x="311" y="0"/>
                    <a:pt x="318" y="7"/>
                    <a:pt x="326" y="14"/>
                  </a:cubicBezTo>
                  <a:lnTo>
                    <a:pt x="326" y="14"/>
                  </a:lnTo>
                  <a:cubicBezTo>
                    <a:pt x="410" y="106"/>
                    <a:pt x="410" y="106"/>
                    <a:pt x="410" y="106"/>
                  </a:cubicBezTo>
                  <a:lnTo>
                    <a:pt x="410" y="106"/>
                  </a:lnTo>
                  <a:cubicBezTo>
                    <a:pt x="417" y="113"/>
                    <a:pt x="417" y="120"/>
                    <a:pt x="417" y="127"/>
                  </a:cubicBezTo>
                  <a:cubicBezTo>
                    <a:pt x="417" y="141"/>
                    <a:pt x="403" y="155"/>
                    <a:pt x="389" y="155"/>
                  </a:cubicBezTo>
                  <a:cubicBezTo>
                    <a:pt x="382" y="155"/>
                    <a:pt x="375" y="148"/>
                    <a:pt x="368" y="141"/>
                  </a:cubicBezTo>
                  <a:lnTo>
                    <a:pt x="368" y="141"/>
                  </a:lnTo>
                  <a:cubicBezTo>
                    <a:pt x="333" y="106"/>
                    <a:pt x="333" y="106"/>
                    <a:pt x="333" y="106"/>
                  </a:cubicBezTo>
                  <a:cubicBezTo>
                    <a:pt x="333" y="276"/>
                    <a:pt x="333" y="276"/>
                    <a:pt x="333" y="276"/>
                  </a:cubicBezTo>
                  <a:cubicBezTo>
                    <a:pt x="502" y="276"/>
                    <a:pt x="502" y="276"/>
                    <a:pt x="502" y="276"/>
                  </a:cubicBezTo>
                  <a:cubicBezTo>
                    <a:pt x="467" y="240"/>
                    <a:pt x="467" y="240"/>
                    <a:pt x="467" y="240"/>
                  </a:cubicBezTo>
                  <a:lnTo>
                    <a:pt x="467" y="240"/>
                  </a:lnTo>
                  <a:cubicBezTo>
                    <a:pt x="460" y="233"/>
                    <a:pt x="453" y="226"/>
                    <a:pt x="453" y="219"/>
                  </a:cubicBezTo>
                  <a:cubicBezTo>
                    <a:pt x="453" y="205"/>
                    <a:pt x="467" y="191"/>
                    <a:pt x="481" y="191"/>
                  </a:cubicBezTo>
                  <a:cubicBezTo>
                    <a:pt x="488" y="191"/>
                    <a:pt x="495" y="191"/>
                    <a:pt x="502" y="198"/>
                  </a:cubicBezTo>
                  <a:lnTo>
                    <a:pt x="502" y="198"/>
                  </a:lnTo>
                  <a:cubicBezTo>
                    <a:pt x="594" y="283"/>
                    <a:pt x="594" y="283"/>
                    <a:pt x="594" y="283"/>
                  </a:cubicBezTo>
                  <a:lnTo>
                    <a:pt x="594" y="283"/>
                  </a:lnTo>
                  <a:cubicBezTo>
                    <a:pt x="601" y="290"/>
                    <a:pt x="608" y="297"/>
                    <a:pt x="608" y="30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chemeClr val="tx1">
                    <a:lumMod val="75000"/>
                  </a:schemeClr>
                </a:solidFill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23" name="Freeform 9"/>
            <p:cNvSpPr>
              <a:spLocks noChangeArrowheads="1"/>
            </p:cNvSpPr>
            <p:nvPr/>
          </p:nvSpPr>
          <p:spPr bwMode="auto">
            <a:xfrm>
              <a:off x="8978227" y="5231539"/>
              <a:ext cx="1069525" cy="991717"/>
            </a:xfrm>
            <a:custGeom>
              <a:avLst/>
              <a:gdLst>
                <a:gd name="T0" fmla="*/ 304 w 602"/>
                <a:gd name="T1" fmla="*/ 106 h 560"/>
                <a:gd name="T2" fmla="*/ 424 w 602"/>
                <a:gd name="T3" fmla="*/ 0 h 560"/>
                <a:gd name="T4" fmla="*/ 601 w 602"/>
                <a:gd name="T5" fmla="*/ 120 h 560"/>
                <a:gd name="T6" fmla="*/ 481 w 602"/>
                <a:gd name="T7" fmla="*/ 212 h 560"/>
                <a:gd name="T8" fmla="*/ 304 w 602"/>
                <a:gd name="T9" fmla="*/ 106 h 560"/>
                <a:gd name="T10" fmla="*/ 601 w 602"/>
                <a:gd name="T11" fmla="*/ 311 h 560"/>
                <a:gd name="T12" fmla="*/ 424 w 602"/>
                <a:gd name="T13" fmla="*/ 424 h 560"/>
                <a:gd name="T14" fmla="*/ 304 w 602"/>
                <a:gd name="T15" fmla="*/ 325 h 560"/>
                <a:gd name="T16" fmla="*/ 481 w 602"/>
                <a:gd name="T17" fmla="*/ 212 h 560"/>
                <a:gd name="T18" fmla="*/ 601 w 602"/>
                <a:gd name="T19" fmla="*/ 311 h 560"/>
                <a:gd name="T20" fmla="*/ 177 w 602"/>
                <a:gd name="T21" fmla="*/ 424 h 560"/>
                <a:gd name="T22" fmla="*/ 0 w 602"/>
                <a:gd name="T23" fmla="*/ 311 h 560"/>
                <a:gd name="T24" fmla="*/ 120 w 602"/>
                <a:gd name="T25" fmla="*/ 212 h 560"/>
                <a:gd name="T26" fmla="*/ 304 w 602"/>
                <a:gd name="T27" fmla="*/ 325 h 560"/>
                <a:gd name="T28" fmla="*/ 177 w 602"/>
                <a:gd name="T29" fmla="*/ 424 h 560"/>
                <a:gd name="T30" fmla="*/ 0 w 602"/>
                <a:gd name="T31" fmla="*/ 120 h 560"/>
                <a:gd name="T32" fmla="*/ 177 w 602"/>
                <a:gd name="T33" fmla="*/ 0 h 560"/>
                <a:gd name="T34" fmla="*/ 304 w 602"/>
                <a:gd name="T35" fmla="*/ 106 h 560"/>
                <a:gd name="T36" fmla="*/ 120 w 602"/>
                <a:gd name="T37" fmla="*/ 212 h 560"/>
                <a:gd name="T38" fmla="*/ 0 w 602"/>
                <a:gd name="T39" fmla="*/ 120 h 560"/>
                <a:gd name="T40" fmla="*/ 304 w 602"/>
                <a:gd name="T41" fmla="*/ 347 h 560"/>
                <a:gd name="T42" fmla="*/ 424 w 602"/>
                <a:gd name="T43" fmla="*/ 445 h 560"/>
                <a:gd name="T44" fmla="*/ 481 w 602"/>
                <a:gd name="T45" fmla="*/ 417 h 560"/>
                <a:gd name="T46" fmla="*/ 481 w 602"/>
                <a:gd name="T47" fmla="*/ 452 h 560"/>
                <a:gd name="T48" fmla="*/ 304 w 602"/>
                <a:gd name="T49" fmla="*/ 559 h 560"/>
                <a:gd name="T50" fmla="*/ 128 w 602"/>
                <a:gd name="T51" fmla="*/ 452 h 560"/>
                <a:gd name="T52" fmla="*/ 128 w 602"/>
                <a:gd name="T53" fmla="*/ 417 h 560"/>
                <a:gd name="T54" fmla="*/ 177 w 602"/>
                <a:gd name="T55" fmla="*/ 445 h 560"/>
                <a:gd name="T56" fmla="*/ 304 w 602"/>
                <a:gd name="T57" fmla="*/ 347 h 5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02" h="560">
                  <a:moveTo>
                    <a:pt x="304" y="106"/>
                  </a:moveTo>
                  <a:lnTo>
                    <a:pt x="424" y="0"/>
                  </a:lnTo>
                  <a:lnTo>
                    <a:pt x="601" y="120"/>
                  </a:lnTo>
                  <a:lnTo>
                    <a:pt x="481" y="212"/>
                  </a:lnTo>
                  <a:lnTo>
                    <a:pt x="304" y="106"/>
                  </a:lnTo>
                  <a:close/>
                  <a:moveTo>
                    <a:pt x="601" y="311"/>
                  </a:moveTo>
                  <a:lnTo>
                    <a:pt x="424" y="424"/>
                  </a:lnTo>
                  <a:lnTo>
                    <a:pt x="304" y="325"/>
                  </a:lnTo>
                  <a:lnTo>
                    <a:pt x="481" y="212"/>
                  </a:lnTo>
                  <a:lnTo>
                    <a:pt x="601" y="311"/>
                  </a:lnTo>
                  <a:close/>
                  <a:moveTo>
                    <a:pt x="177" y="424"/>
                  </a:moveTo>
                  <a:lnTo>
                    <a:pt x="0" y="311"/>
                  </a:lnTo>
                  <a:lnTo>
                    <a:pt x="120" y="212"/>
                  </a:lnTo>
                  <a:lnTo>
                    <a:pt x="304" y="325"/>
                  </a:lnTo>
                  <a:lnTo>
                    <a:pt x="177" y="424"/>
                  </a:lnTo>
                  <a:close/>
                  <a:moveTo>
                    <a:pt x="0" y="120"/>
                  </a:moveTo>
                  <a:lnTo>
                    <a:pt x="177" y="0"/>
                  </a:lnTo>
                  <a:lnTo>
                    <a:pt x="304" y="106"/>
                  </a:lnTo>
                  <a:lnTo>
                    <a:pt x="120" y="212"/>
                  </a:lnTo>
                  <a:lnTo>
                    <a:pt x="0" y="120"/>
                  </a:lnTo>
                  <a:close/>
                  <a:moveTo>
                    <a:pt x="304" y="347"/>
                  </a:moveTo>
                  <a:lnTo>
                    <a:pt x="424" y="445"/>
                  </a:lnTo>
                  <a:lnTo>
                    <a:pt x="481" y="417"/>
                  </a:lnTo>
                  <a:lnTo>
                    <a:pt x="481" y="452"/>
                  </a:lnTo>
                  <a:lnTo>
                    <a:pt x="304" y="559"/>
                  </a:lnTo>
                  <a:lnTo>
                    <a:pt x="128" y="452"/>
                  </a:lnTo>
                  <a:lnTo>
                    <a:pt x="128" y="417"/>
                  </a:lnTo>
                  <a:lnTo>
                    <a:pt x="177" y="445"/>
                  </a:lnTo>
                  <a:lnTo>
                    <a:pt x="304" y="34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chemeClr val="tx1">
                    <a:lumMod val="75000"/>
                  </a:schemeClr>
                </a:solidFill>
                <a:latin typeface="Roboto Light"/>
                <a:ea typeface="+mn-ea"/>
                <a:cs typeface="+mn-cs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986697" y="2072208"/>
            <a:ext cx="2501487" cy="1356792"/>
            <a:chOff x="1106732" y="2438067"/>
            <a:chExt cx="2501487" cy="1356792"/>
          </a:xfrm>
        </p:grpSpPr>
        <p:sp>
          <p:nvSpPr>
            <p:cNvPr id="25" name="文本框 36"/>
            <p:cNvSpPr txBox="1"/>
            <p:nvPr/>
          </p:nvSpPr>
          <p:spPr>
            <a:xfrm>
              <a:off x="1519435" y="2438067"/>
              <a:ext cx="208878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altLang="zh-CN" sz="240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 YOUR TEXT </a:t>
              </a:r>
            </a:p>
          </p:txBody>
        </p:sp>
        <p:sp>
          <p:nvSpPr>
            <p:cNvPr id="26" name="Text Placeholder 32"/>
            <p:cNvSpPr txBox="1"/>
            <p:nvPr/>
          </p:nvSpPr>
          <p:spPr>
            <a:xfrm>
              <a:off x="1106732" y="2899732"/>
              <a:ext cx="2383832" cy="895127"/>
            </a:xfrm>
            <a:prstGeom prst="rect">
              <a:avLst/>
            </a:prstGeom>
          </p:spPr>
          <p:txBody>
            <a:bodyPr lIns="0" tIns="0" rIns="0" bIns="0">
              <a:no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lnSpc>
                  <a:spcPct val="100000"/>
                </a:lnSpc>
                <a:buNone/>
              </a:pPr>
              <a:r>
                <a:rPr lang="en-US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Lemon drops oat cake oat cake sugar plum. Jelly beans macaroon I love topping danish cake</a:t>
              </a: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986697" y="4614964"/>
            <a:ext cx="2501487" cy="1356792"/>
            <a:chOff x="1106732" y="2438067"/>
            <a:chExt cx="2501487" cy="1356792"/>
          </a:xfrm>
        </p:grpSpPr>
        <p:sp>
          <p:nvSpPr>
            <p:cNvPr id="28" name="文本框 36"/>
            <p:cNvSpPr txBox="1"/>
            <p:nvPr/>
          </p:nvSpPr>
          <p:spPr>
            <a:xfrm>
              <a:off x="1519435" y="2438067"/>
              <a:ext cx="208878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altLang="zh-CN" sz="240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 YOUR TEXT </a:t>
              </a:r>
            </a:p>
          </p:txBody>
        </p:sp>
        <p:sp>
          <p:nvSpPr>
            <p:cNvPr id="29" name="Text Placeholder 32"/>
            <p:cNvSpPr txBox="1"/>
            <p:nvPr/>
          </p:nvSpPr>
          <p:spPr>
            <a:xfrm>
              <a:off x="1106732" y="2899732"/>
              <a:ext cx="2383832" cy="895127"/>
            </a:xfrm>
            <a:prstGeom prst="rect">
              <a:avLst/>
            </a:prstGeom>
          </p:spPr>
          <p:txBody>
            <a:bodyPr lIns="0" tIns="0" rIns="0" bIns="0">
              <a:no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lnSpc>
                  <a:spcPct val="100000"/>
                </a:lnSpc>
                <a:buNone/>
              </a:pPr>
              <a:r>
                <a:rPr lang="en-US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Lemon drops oat cake oat cake sugar plum. Jelly beans macaroon I love topping danish cake</a:t>
              </a: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8654770" y="2072208"/>
            <a:ext cx="2550503" cy="1356792"/>
            <a:chOff x="8257916" y="1255818"/>
            <a:chExt cx="2550503" cy="1356792"/>
          </a:xfrm>
        </p:grpSpPr>
        <p:sp>
          <p:nvSpPr>
            <p:cNvPr id="31" name="文本框 30"/>
            <p:cNvSpPr txBox="1"/>
            <p:nvPr/>
          </p:nvSpPr>
          <p:spPr>
            <a:xfrm>
              <a:off x="8257916" y="1255818"/>
              <a:ext cx="208878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240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YOUR TEXT </a:t>
              </a:r>
            </a:p>
          </p:txBody>
        </p:sp>
        <p:sp>
          <p:nvSpPr>
            <p:cNvPr id="32" name="Text Placeholder 32"/>
            <p:cNvSpPr txBox="1"/>
            <p:nvPr/>
          </p:nvSpPr>
          <p:spPr>
            <a:xfrm>
              <a:off x="8424587" y="1717483"/>
              <a:ext cx="2383832" cy="895127"/>
            </a:xfrm>
            <a:prstGeom prst="rect">
              <a:avLst/>
            </a:prstGeom>
          </p:spPr>
          <p:txBody>
            <a:bodyPr lIns="0" tIns="0" rIns="0" bIns="0">
              <a:no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buNone/>
              </a:pPr>
              <a:r>
                <a:rPr lang="en-US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Lemon drops oat cake oat cake sugar plum. Jelly beans macaroon I love topping danish cake</a:t>
              </a: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8654770" y="4614964"/>
            <a:ext cx="2550503" cy="1356792"/>
            <a:chOff x="8257916" y="1255818"/>
            <a:chExt cx="2550503" cy="1356792"/>
          </a:xfrm>
        </p:grpSpPr>
        <p:sp>
          <p:nvSpPr>
            <p:cNvPr id="34" name="文本框 33"/>
            <p:cNvSpPr txBox="1"/>
            <p:nvPr/>
          </p:nvSpPr>
          <p:spPr>
            <a:xfrm>
              <a:off x="8257916" y="1255818"/>
              <a:ext cx="208878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240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YOUR TEXT </a:t>
              </a:r>
            </a:p>
          </p:txBody>
        </p:sp>
        <p:sp>
          <p:nvSpPr>
            <p:cNvPr id="35" name="Text Placeholder 32"/>
            <p:cNvSpPr txBox="1"/>
            <p:nvPr/>
          </p:nvSpPr>
          <p:spPr>
            <a:xfrm>
              <a:off x="8424587" y="1717483"/>
              <a:ext cx="2383832" cy="895127"/>
            </a:xfrm>
            <a:prstGeom prst="rect">
              <a:avLst/>
            </a:prstGeom>
          </p:spPr>
          <p:txBody>
            <a:bodyPr lIns="0" tIns="0" rIns="0" bIns="0">
              <a:no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buNone/>
              </a:pPr>
              <a:r>
                <a:rPr lang="en-US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Lemon drops oat cake oat cake sugar plum. Jelly beans macaroon I love topping danish cake</a:t>
              </a: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323" y="-2667323"/>
            <a:ext cx="6857355" cy="12192002"/>
          </a:xfrm>
          <a:prstGeom prst="rect">
            <a:avLst/>
          </a:prstGeom>
        </p:spPr>
      </p:pic>
      <p:cxnSp>
        <p:nvCxnSpPr>
          <p:cNvPr id="14" name="直接连接符 13"/>
          <p:cNvCxnSpPr/>
          <p:nvPr/>
        </p:nvCxnSpPr>
        <p:spPr>
          <a:xfrm>
            <a:off x="7149424" y="575854"/>
            <a:ext cx="520339" cy="0"/>
          </a:xfrm>
          <a:prstGeom prst="line">
            <a:avLst/>
          </a:prstGeom>
          <a:ln w="19050">
            <a:solidFill>
              <a:srgbClr val="7691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框 48"/>
          <p:cNvSpPr txBox="1">
            <a:spLocks noChangeArrowheads="1"/>
          </p:cNvSpPr>
          <p:nvPr/>
        </p:nvSpPr>
        <p:spPr bwMode="auto">
          <a:xfrm>
            <a:off x="5042576" y="371818"/>
            <a:ext cx="2106848" cy="461665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5pPr>
            <a:lvl6pPr marL="2514600" indent="-228600" defTabSz="68453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6pPr>
            <a:lvl7pPr marL="2971800" indent="-228600" defTabSz="68453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7pPr>
            <a:lvl8pPr marL="3429000" indent="-228600" defTabSz="68453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8pPr>
            <a:lvl9pPr marL="3886200" indent="-228600" defTabSz="68453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9pPr>
          </a:lstStyle>
          <a:p>
            <a:pPr algn="ctr"/>
            <a:r>
              <a:rPr lang="zh-CN" altLang="en-US" sz="2400" dirty="0">
                <a:solidFill>
                  <a:srgbClr val="769161"/>
                </a:solidFill>
                <a:latin typeface="方正宋刻本秀楷简体" panose="02000000000000000000" pitchFamily="2" charset="-122"/>
                <a:ea typeface="方正宋刻本秀楷简体" panose="02000000000000000000" pitchFamily="2" charset="-122"/>
              </a:rPr>
              <a:t>成功项目展示</a:t>
            </a:r>
            <a:endParaRPr lang="en-US" altLang="zh-CN" sz="2400" dirty="0">
              <a:solidFill>
                <a:srgbClr val="769161"/>
              </a:solidFill>
              <a:latin typeface="方正宋刻本秀楷简体" panose="02000000000000000000" pitchFamily="2" charset="-122"/>
              <a:ea typeface="方正宋刻本秀楷简体" panose="02000000000000000000" pitchFamily="2" charset="-122"/>
            </a:endParaRPr>
          </a:p>
        </p:txBody>
      </p:sp>
      <p:cxnSp>
        <p:nvCxnSpPr>
          <p:cNvPr id="16" name="直接连接符 15"/>
          <p:cNvCxnSpPr/>
          <p:nvPr/>
        </p:nvCxnSpPr>
        <p:spPr>
          <a:xfrm>
            <a:off x="4522237" y="575854"/>
            <a:ext cx="520339" cy="0"/>
          </a:xfrm>
          <a:prstGeom prst="line">
            <a:avLst/>
          </a:prstGeom>
          <a:ln w="19050">
            <a:solidFill>
              <a:srgbClr val="7691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组合 5"/>
          <p:cNvGrpSpPr/>
          <p:nvPr/>
        </p:nvGrpSpPr>
        <p:grpSpPr>
          <a:xfrm>
            <a:off x="1232873" y="2150102"/>
            <a:ext cx="9786226" cy="2187396"/>
            <a:chOff x="1212435" y="3927794"/>
            <a:chExt cx="21971831" cy="4911100"/>
          </a:xfrm>
        </p:grpSpPr>
        <p:grpSp>
          <p:nvGrpSpPr>
            <p:cNvPr id="7" name="Group 138"/>
            <p:cNvGrpSpPr/>
            <p:nvPr/>
          </p:nvGrpSpPr>
          <p:grpSpPr>
            <a:xfrm>
              <a:off x="1212435" y="3927794"/>
              <a:ext cx="4681703" cy="4911100"/>
              <a:chOff x="0" y="0"/>
              <a:chExt cx="4681701" cy="4911099"/>
            </a:xfrm>
          </p:grpSpPr>
          <p:sp>
            <p:nvSpPr>
              <p:cNvPr id="23" name="Shape 134"/>
              <p:cNvSpPr/>
              <p:nvPr/>
            </p:nvSpPr>
            <p:spPr>
              <a:xfrm>
                <a:off x="379249" y="0"/>
                <a:ext cx="4302452" cy="491109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32" h="21448" extrusionOk="0">
                    <a:moveTo>
                      <a:pt x="0" y="1172"/>
                    </a:moveTo>
                    <a:lnTo>
                      <a:pt x="0" y="20201"/>
                    </a:lnTo>
                    <a:cubicBezTo>
                      <a:pt x="140" y="20828"/>
                      <a:pt x="708" y="21315"/>
                      <a:pt x="1430" y="21425"/>
                    </a:cubicBezTo>
                    <a:cubicBezTo>
                      <a:pt x="1942" y="21504"/>
                      <a:pt x="2468" y="21376"/>
                      <a:pt x="2859" y="21077"/>
                    </a:cubicBezTo>
                    <a:lnTo>
                      <a:pt x="20722" y="12288"/>
                    </a:lnTo>
                    <a:cubicBezTo>
                      <a:pt x="21165" y="12038"/>
                      <a:pt x="21458" y="11628"/>
                      <a:pt x="21520" y="11171"/>
                    </a:cubicBezTo>
                    <a:cubicBezTo>
                      <a:pt x="21600" y="10580"/>
                      <a:pt x="21291" y="9999"/>
                      <a:pt x="20722" y="9670"/>
                    </a:cubicBezTo>
                    <a:lnTo>
                      <a:pt x="2499" y="390"/>
                    </a:lnTo>
                    <a:cubicBezTo>
                      <a:pt x="2097" y="26"/>
                      <a:pt x="1487" y="-96"/>
                      <a:pt x="944" y="79"/>
                    </a:cubicBezTo>
                    <a:cubicBezTo>
                      <a:pt x="412" y="251"/>
                      <a:pt x="43" y="678"/>
                      <a:pt x="0" y="1172"/>
                    </a:cubicBezTo>
                    <a:close/>
                  </a:path>
                </a:pathLst>
              </a:custGeom>
              <a:solidFill>
                <a:srgbClr val="87A17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3200"/>
                </a:pPr>
                <a:endParaRPr/>
              </a:p>
            </p:txBody>
          </p:sp>
          <p:sp>
            <p:nvSpPr>
              <p:cNvPr id="24" name="Shape 135"/>
              <p:cNvSpPr/>
              <p:nvPr/>
            </p:nvSpPr>
            <p:spPr>
              <a:xfrm>
                <a:off x="0" y="0"/>
                <a:ext cx="4302452" cy="491109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32" h="21448" extrusionOk="0">
                    <a:moveTo>
                      <a:pt x="0" y="1172"/>
                    </a:moveTo>
                    <a:lnTo>
                      <a:pt x="0" y="20201"/>
                    </a:lnTo>
                    <a:cubicBezTo>
                      <a:pt x="140" y="20828"/>
                      <a:pt x="708" y="21315"/>
                      <a:pt x="1430" y="21425"/>
                    </a:cubicBezTo>
                    <a:cubicBezTo>
                      <a:pt x="1942" y="21504"/>
                      <a:pt x="2468" y="21376"/>
                      <a:pt x="2859" y="21077"/>
                    </a:cubicBezTo>
                    <a:lnTo>
                      <a:pt x="20722" y="12288"/>
                    </a:lnTo>
                    <a:cubicBezTo>
                      <a:pt x="21165" y="12038"/>
                      <a:pt x="21458" y="11628"/>
                      <a:pt x="21520" y="11171"/>
                    </a:cubicBezTo>
                    <a:cubicBezTo>
                      <a:pt x="21600" y="10580"/>
                      <a:pt x="21291" y="9999"/>
                      <a:pt x="20722" y="9670"/>
                    </a:cubicBezTo>
                    <a:lnTo>
                      <a:pt x="2499" y="390"/>
                    </a:lnTo>
                    <a:cubicBezTo>
                      <a:pt x="2097" y="26"/>
                      <a:pt x="1487" y="-96"/>
                      <a:pt x="944" y="79"/>
                    </a:cubicBezTo>
                    <a:cubicBezTo>
                      <a:pt x="412" y="251"/>
                      <a:pt x="43" y="678"/>
                      <a:pt x="0" y="1172"/>
                    </a:cubicBezTo>
                    <a:close/>
                  </a:path>
                </a:pathLst>
              </a:custGeom>
              <a:solidFill>
                <a:srgbClr val="769161"/>
              </a:solidFill>
              <a:ln w="25400" cap="flat">
                <a:solidFill>
                  <a:srgbClr val="F9FAFC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3200"/>
                </a:pPr>
                <a:endParaRPr dirty="0">
                  <a:solidFill>
                    <a:srgbClr val="748B5F"/>
                  </a:solidFill>
                </a:endParaRPr>
              </a:p>
            </p:txBody>
          </p:sp>
          <p:sp>
            <p:nvSpPr>
              <p:cNvPr id="25" name="Shape 136"/>
              <p:cNvSpPr/>
              <p:nvPr/>
            </p:nvSpPr>
            <p:spPr>
              <a:xfrm>
                <a:off x="1060128" y="1654609"/>
                <a:ext cx="1596371" cy="162264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spAutoFit/>
              </a:bodyPr>
              <a:lstStyle>
                <a:lvl1pPr>
                  <a:defRPr>
                    <a:solidFill>
                      <a:srgbClr val="809D2C"/>
                    </a:solidFill>
                    <a:latin typeface="STIXGeneral-Bold"/>
                    <a:ea typeface="STIXGeneral-Bold"/>
                    <a:cs typeface="STIXGeneral-Bold"/>
                    <a:sym typeface="STIXGeneral-Bold"/>
                  </a:defRPr>
                </a:lvl1pPr>
              </a:lstStyle>
              <a:p>
                <a:pPr lvl="0">
                  <a:defRPr sz="1800">
                    <a:solidFill>
                      <a:srgbClr val="000000"/>
                    </a:solidFill>
                  </a:defRPr>
                </a:pPr>
                <a:r>
                  <a:rPr sz="5000" dirty="0">
                    <a:solidFill>
                      <a:schemeClr val="bg1"/>
                    </a:solidFill>
                  </a:rPr>
                  <a:t>01</a:t>
                </a:r>
              </a:p>
            </p:txBody>
          </p:sp>
        </p:grpSp>
        <p:grpSp>
          <p:nvGrpSpPr>
            <p:cNvPr id="8" name="Group 143"/>
            <p:cNvGrpSpPr/>
            <p:nvPr/>
          </p:nvGrpSpPr>
          <p:grpSpPr>
            <a:xfrm>
              <a:off x="6975811" y="3927794"/>
              <a:ext cx="4681702" cy="4911100"/>
              <a:chOff x="0" y="0"/>
              <a:chExt cx="4681701" cy="4911099"/>
            </a:xfrm>
          </p:grpSpPr>
          <p:sp>
            <p:nvSpPr>
              <p:cNvPr id="20" name="Shape 139"/>
              <p:cNvSpPr/>
              <p:nvPr/>
            </p:nvSpPr>
            <p:spPr>
              <a:xfrm>
                <a:off x="379249" y="0"/>
                <a:ext cx="4302452" cy="491109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32" h="21448" extrusionOk="0">
                    <a:moveTo>
                      <a:pt x="0" y="1172"/>
                    </a:moveTo>
                    <a:lnTo>
                      <a:pt x="0" y="20201"/>
                    </a:lnTo>
                    <a:cubicBezTo>
                      <a:pt x="140" y="20828"/>
                      <a:pt x="708" y="21315"/>
                      <a:pt x="1430" y="21425"/>
                    </a:cubicBezTo>
                    <a:cubicBezTo>
                      <a:pt x="1942" y="21504"/>
                      <a:pt x="2468" y="21376"/>
                      <a:pt x="2859" y="21077"/>
                    </a:cubicBezTo>
                    <a:lnTo>
                      <a:pt x="20722" y="12288"/>
                    </a:lnTo>
                    <a:cubicBezTo>
                      <a:pt x="21165" y="12038"/>
                      <a:pt x="21458" y="11628"/>
                      <a:pt x="21520" y="11171"/>
                    </a:cubicBezTo>
                    <a:cubicBezTo>
                      <a:pt x="21600" y="10580"/>
                      <a:pt x="21291" y="9999"/>
                      <a:pt x="20722" y="9670"/>
                    </a:cubicBezTo>
                    <a:lnTo>
                      <a:pt x="2499" y="390"/>
                    </a:lnTo>
                    <a:cubicBezTo>
                      <a:pt x="2097" y="26"/>
                      <a:pt x="1487" y="-96"/>
                      <a:pt x="944" y="79"/>
                    </a:cubicBezTo>
                    <a:cubicBezTo>
                      <a:pt x="412" y="251"/>
                      <a:pt x="43" y="678"/>
                      <a:pt x="0" y="1172"/>
                    </a:cubicBezTo>
                    <a:close/>
                  </a:path>
                </a:pathLst>
              </a:custGeom>
              <a:solidFill>
                <a:srgbClr val="87A17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3200"/>
                </a:pPr>
                <a:endParaRPr/>
              </a:p>
            </p:txBody>
          </p:sp>
          <p:sp>
            <p:nvSpPr>
              <p:cNvPr id="21" name="Shape 140"/>
              <p:cNvSpPr/>
              <p:nvPr/>
            </p:nvSpPr>
            <p:spPr>
              <a:xfrm>
                <a:off x="0" y="0"/>
                <a:ext cx="4302452" cy="491109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32" h="21448" extrusionOk="0">
                    <a:moveTo>
                      <a:pt x="0" y="1172"/>
                    </a:moveTo>
                    <a:lnTo>
                      <a:pt x="0" y="20201"/>
                    </a:lnTo>
                    <a:cubicBezTo>
                      <a:pt x="140" y="20828"/>
                      <a:pt x="708" y="21315"/>
                      <a:pt x="1430" y="21425"/>
                    </a:cubicBezTo>
                    <a:cubicBezTo>
                      <a:pt x="1942" y="21504"/>
                      <a:pt x="2468" y="21376"/>
                      <a:pt x="2859" y="21077"/>
                    </a:cubicBezTo>
                    <a:lnTo>
                      <a:pt x="20722" y="12288"/>
                    </a:lnTo>
                    <a:cubicBezTo>
                      <a:pt x="21165" y="12038"/>
                      <a:pt x="21458" y="11628"/>
                      <a:pt x="21520" y="11171"/>
                    </a:cubicBezTo>
                    <a:cubicBezTo>
                      <a:pt x="21600" y="10580"/>
                      <a:pt x="21291" y="9999"/>
                      <a:pt x="20722" y="9670"/>
                    </a:cubicBezTo>
                    <a:lnTo>
                      <a:pt x="2499" y="390"/>
                    </a:lnTo>
                    <a:cubicBezTo>
                      <a:pt x="2097" y="26"/>
                      <a:pt x="1487" y="-96"/>
                      <a:pt x="944" y="79"/>
                    </a:cubicBezTo>
                    <a:cubicBezTo>
                      <a:pt x="412" y="251"/>
                      <a:pt x="43" y="678"/>
                      <a:pt x="0" y="1172"/>
                    </a:cubicBezTo>
                    <a:close/>
                  </a:path>
                </a:pathLst>
              </a:custGeom>
              <a:solidFill>
                <a:srgbClr val="769161"/>
              </a:solidFill>
              <a:ln w="25400" cap="flat">
                <a:solidFill>
                  <a:srgbClr val="F9FAFC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3200"/>
                </a:pPr>
                <a:endParaRPr>
                  <a:solidFill>
                    <a:srgbClr val="748B5F"/>
                  </a:solidFill>
                </a:endParaRPr>
              </a:p>
            </p:txBody>
          </p:sp>
          <p:sp>
            <p:nvSpPr>
              <p:cNvPr id="22" name="Shape 141"/>
              <p:cNvSpPr/>
              <p:nvPr/>
            </p:nvSpPr>
            <p:spPr>
              <a:xfrm>
                <a:off x="1115165" y="1654609"/>
                <a:ext cx="1596372" cy="162264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spAutoFit/>
              </a:bodyPr>
              <a:lstStyle>
                <a:lvl1pPr>
                  <a:defRPr>
                    <a:solidFill>
                      <a:srgbClr val="3A9A87"/>
                    </a:solidFill>
                    <a:latin typeface="STIXGeneral-Bold"/>
                    <a:ea typeface="STIXGeneral-Bold"/>
                    <a:cs typeface="STIXGeneral-Bold"/>
                    <a:sym typeface="STIXGeneral-Bold"/>
                  </a:defRPr>
                </a:lvl1pPr>
              </a:lstStyle>
              <a:p>
                <a:pPr lvl="0">
                  <a:defRPr sz="1800">
                    <a:solidFill>
                      <a:srgbClr val="000000"/>
                    </a:solidFill>
                  </a:defRPr>
                </a:pPr>
                <a:r>
                  <a:rPr sz="5000">
                    <a:solidFill>
                      <a:schemeClr val="bg1"/>
                    </a:solidFill>
                  </a:rPr>
                  <a:t>02</a:t>
                </a:r>
              </a:p>
            </p:txBody>
          </p:sp>
        </p:grpSp>
        <p:grpSp>
          <p:nvGrpSpPr>
            <p:cNvPr id="9" name="Group 148"/>
            <p:cNvGrpSpPr/>
            <p:nvPr/>
          </p:nvGrpSpPr>
          <p:grpSpPr>
            <a:xfrm>
              <a:off x="12739187" y="3927794"/>
              <a:ext cx="4681702" cy="4911100"/>
              <a:chOff x="0" y="0"/>
              <a:chExt cx="4681701" cy="4911099"/>
            </a:xfrm>
          </p:grpSpPr>
          <p:sp>
            <p:nvSpPr>
              <p:cNvPr id="17" name="Shape 144"/>
              <p:cNvSpPr/>
              <p:nvPr/>
            </p:nvSpPr>
            <p:spPr>
              <a:xfrm>
                <a:off x="379248" y="0"/>
                <a:ext cx="4302453" cy="491109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32" h="21448" extrusionOk="0">
                    <a:moveTo>
                      <a:pt x="0" y="1172"/>
                    </a:moveTo>
                    <a:lnTo>
                      <a:pt x="0" y="20201"/>
                    </a:lnTo>
                    <a:cubicBezTo>
                      <a:pt x="140" y="20828"/>
                      <a:pt x="708" y="21315"/>
                      <a:pt x="1430" y="21425"/>
                    </a:cubicBezTo>
                    <a:cubicBezTo>
                      <a:pt x="1942" y="21504"/>
                      <a:pt x="2468" y="21376"/>
                      <a:pt x="2859" y="21077"/>
                    </a:cubicBezTo>
                    <a:lnTo>
                      <a:pt x="20722" y="12288"/>
                    </a:lnTo>
                    <a:cubicBezTo>
                      <a:pt x="21165" y="12038"/>
                      <a:pt x="21458" y="11628"/>
                      <a:pt x="21520" y="11171"/>
                    </a:cubicBezTo>
                    <a:cubicBezTo>
                      <a:pt x="21600" y="10580"/>
                      <a:pt x="21291" y="9999"/>
                      <a:pt x="20722" y="9670"/>
                    </a:cubicBezTo>
                    <a:lnTo>
                      <a:pt x="2499" y="390"/>
                    </a:lnTo>
                    <a:cubicBezTo>
                      <a:pt x="2097" y="26"/>
                      <a:pt x="1487" y="-96"/>
                      <a:pt x="944" y="79"/>
                    </a:cubicBezTo>
                    <a:cubicBezTo>
                      <a:pt x="412" y="251"/>
                      <a:pt x="43" y="678"/>
                      <a:pt x="0" y="1172"/>
                    </a:cubicBezTo>
                    <a:close/>
                  </a:path>
                </a:pathLst>
              </a:custGeom>
              <a:solidFill>
                <a:srgbClr val="87A17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3200"/>
                </a:pPr>
                <a:endParaRPr/>
              </a:p>
            </p:txBody>
          </p:sp>
          <p:sp>
            <p:nvSpPr>
              <p:cNvPr id="18" name="Shape 145"/>
              <p:cNvSpPr/>
              <p:nvPr/>
            </p:nvSpPr>
            <p:spPr>
              <a:xfrm>
                <a:off x="0" y="0"/>
                <a:ext cx="4302452" cy="491109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32" h="21448" extrusionOk="0">
                    <a:moveTo>
                      <a:pt x="0" y="1172"/>
                    </a:moveTo>
                    <a:lnTo>
                      <a:pt x="0" y="20201"/>
                    </a:lnTo>
                    <a:cubicBezTo>
                      <a:pt x="140" y="20828"/>
                      <a:pt x="708" y="21315"/>
                      <a:pt x="1430" y="21425"/>
                    </a:cubicBezTo>
                    <a:cubicBezTo>
                      <a:pt x="1942" y="21504"/>
                      <a:pt x="2468" y="21376"/>
                      <a:pt x="2859" y="21077"/>
                    </a:cubicBezTo>
                    <a:lnTo>
                      <a:pt x="20722" y="12288"/>
                    </a:lnTo>
                    <a:cubicBezTo>
                      <a:pt x="21165" y="12038"/>
                      <a:pt x="21458" y="11628"/>
                      <a:pt x="21520" y="11171"/>
                    </a:cubicBezTo>
                    <a:cubicBezTo>
                      <a:pt x="21600" y="10580"/>
                      <a:pt x="21291" y="9999"/>
                      <a:pt x="20722" y="9670"/>
                    </a:cubicBezTo>
                    <a:lnTo>
                      <a:pt x="2499" y="390"/>
                    </a:lnTo>
                    <a:cubicBezTo>
                      <a:pt x="2097" y="26"/>
                      <a:pt x="1487" y="-96"/>
                      <a:pt x="944" y="79"/>
                    </a:cubicBezTo>
                    <a:cubicBezTo>
                      <a:pt x="412" y="251"/>
                      <a:pt x="43" y="678"/>
                      <a:pt x="0" y="1172"/>
                    </a:cubicBezTo>
                    <a:close/>
                  </a:path>
                </a:pathLst>
              </a:custGeom>
              <a:solidFill>
                <a:srgbClr val="769161"/>
              </a:solidFill>
              <a:ln w="25400" cap="flat">
                <a:solidFill>
                  <a:srgbClr val="F9FAFC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3200"/>
                </a:pPr>
                <a:endParaRPr>
                  <a:solidFill>
                    <a:srgbClr val="748B5F"/>
                  </a:solidFill>
                </a:endParaRPr>
              </a:p>
            </p:txBody>
          </p:sp>
          <p:sp>
            <p:nvSpPr>
              <p:cNvPr id="19" name="Shape 146"/>
              <p:cNvSpPr/>
              <p:nvPr/>
            </p:nvSpPr>
            <p:spPr>
              <a:xfrm>
                <a:off x="1144305" y="1654609"/>
                <a:ext cx="1596372" cy="162264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spAutoFit/>
              </a:bodyPr>
              <a:lstStyle>
                <a:lvl1pPr>
                  <a:defRPr>
                    <a:solidFill>
                      <a:srgbClr val="4A5E6C"/>
                    </a:solidFill>
                    <a:latin typeface="STIXGeneral-Bold"/>
                    <a:ea typeface="STIXGeneral-Bold"/>
                    <a:cs typeface="STIXGeneral-Bold"/>
                    <a:sym typeface="STIXGeneral-Bold"/>
                  </a:defRPr>
                </a:lvl1pPr>
              </a:lstStyle>
              <a:p>
                <a:pPr lvl="0">
                  <a:defRPr sz="1800">
                    <a:solidFill>
                      <a:srgbClr val="000000"/>
                    </a:solidFill>
                  </a:defRPr>
                </a:pPr>
                <a:r>
                  <a:rPr sz="5000">
                    <a:solidFill>
                      <a:schemeClr val="bg1"/>
                    </a:solidFill>
                  </a:rPr>
                  <a:t>03</a:t>
                </a:r>
              </a:p>
            </p:txBody>
          </p:sp>
        </p:grpSp>
        <p:grpSp>
          <p:nvGrpSpPr>
            <p:cNvPr id="10" name="Group 153"/>
            <p:cNvGrpSpPr/>
            <p:nvPr/>
          </p:nvGrpSpPr>
          <p:grpSpPr>
            <a:xfrm>
              <a:off x="18502563" y="3927794"/>
              <a:ext cx="4681703" cy="4911100"/>
              <a:chOff x="0" y="0"/>
              <a:chExt cx="4681702" cy="4911099"/>
            </a:xfrm>
          </p:grpSpPr>
          <p:sp>
            <p:nvSpPr>
              <p:cNvPr id="11" name="Shape 149"/>
              <p:cNvSpPr/>
              <p:nvPr/>
            </p:nvSpPr>
            <p:spPr>
              <a:xfrm>
                <a:off x="379249" y="0"/>
                <a:ext cx="4302453" cy="491109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32" h="21448" extrusionOk="0">
                    <a:moveTo>
                      <a:pt x="0" y="1172"/>
                    </a:moveTo>
                    <a:lnTo>
                      <a:pt x="0" y="20201"/>
                    </a:lnTo>
                    <a:cubicBezTo>
                      <a:pt x="140" y="20828"/>
                      <a:pt x="708" y="21315"/>
                      <a:pt x="1430" y="21425"/>
                    </a:cubicBezTo>
                    <a:cubicBezTo>
                      <a:pt x="1942" y="21504"/>
                      <a:pt x="2468" y="21376"/>
                      <a:pt x="2859" y="21077"/>
                    </a:cubicBezTo>
                    <a:lnTo>
                      <a:pt x="20722" y="12288"/>
                    </a:lnTo>
                    <a:cubicBezTo>
                      <a:pt x="21165" y="12038"/>
                      <a:pt x="21458" y="11628"/>
                      <a:pt x="21520" y="11171"/>
                    </a:cubicBezTo>
                    <a:cubicBezTo>
                      <a:pt x="21600" y="10580"/>
                      <a:pt x="21291" y="9999"/>
                      <a:pt x="20722" y="9670"/>
                    </a:cubicBezTo>
                    <a:lnTo>
                      <a:pt x="2499" y="390"/>
                    </a:lnTo>
                    <a:cubicBezTo>
                      <a:pt x="2097" y="26"/>
                      <a:pt x="1487" y="-96"/>
                      <a:pt x="944" y="79"/>
                    </a:cubicBezTo>
                    <a:cubicBezTo>
                      <a:pt x="412" y="251"/>
                      <a:pt x="43" y="678"/>
                      <a:pt x="0" y="1172"/>
                    </a:cubicBezTo>
                    <a:close/>
                  </a:path>
                </a:pathLst>
              </a:custGeom>
              <a:solidFill>
                <a:srgbClr val="87A17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3200"/>
                </a:pPr>
                <a:endParaRPr/>
              </a:p>
            </p:txBody>
          </p:sp>
          <p:sp>
            <p:nvSpPr>
              <p:cNvPr id="12" name="Shape 150"/>
              <p:cNvSpPr/>
              <p:nvPr/>
            </p:nvSpPr>
            <p:spPr>
              <a:xfrm>
                <a:off x="0" y="0"/>
                <a:ext cx="4302452" cy="491109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32" h="21448" extrusionOk="0">
                    <a:moveTo>
                      <a:pt x="0" y="1172"/>
                    </a:moveTo>
                    <a:lnTo>
                      <a:pt x="0" y="20201"/>
                    </a:lnTo>
                    <a:cubicBezTo>
                      <a:pt x="140" y="20828"/>
                      <a:pt x="708" y="21315"/>
                      <a:pt x="1430" y="21425"/>
                    </a:cubicBezTo>
                    <a:cubicBezTo>
                      <a:pt x="1942" y="21504"/>
                      <a:pt x="2468" y="21376"/>
                      <a:pt x="2859" y="21077"/>
                    </a:cubicBezTo>
                    <a:lnTo>
                      <a:pt x="20722" y="12288"/>
                    </a:lnTo>
                    <a:cubicBezTo>
                      <a:pt x="21165" y="12038"/>
                      <a:pt x="21458" y="11628"/>
                      <a:pt x="21520" y="11171"/>
                    </a:cubicBezTo>
                    <a:cubicBezTo>
                      <a:pt x="21600" y="10580"/>
                      <a:pt x="21291" y="9999"/>
                      <a:pt x="20722" y="9670"/>
                    </a:cubicBezTo>
                    <a:lnTo>
                      <a:pt x="2499" y="390"/>
                    </a:lnTo>
                    <a:cubicBezTo>
                      <a:pt x="2097" y="26"/>
                      <a:pt x="1487" y="-96"/>
                      <a:pt x="944" y="79"/>
                    </a:cubicBezTo>
                    <a:cubicBezTo>
                      <a:pt x="412" y="251"/>
                      <a:pt x="43" y="678"/>
                      <a:pt x="0" y="1172"/>
                    </a:cubicBezTo>
                    <a:close/>
                  </a:path>
                </a:pathLst>
              </a:custGeom>
              <a:solidFill>
                <a:srgbClr val="769161"/>
              </a:solidFill>
              <a:ln w="25400" cap="flat">
                <a:solidFill>
                  <a:srgbClr val="F9FAFC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3200"/>
                </a:pPr>
                <a:endParaRPr>
                  <a:solidFill>
                    <a:srgbClr val="748B5F"/>
                  </a:solidFill>
                </a:endParaRPr>
              </a:p>
            </p:txBody>
          </p:sp>
          <p:sp>
            <p:nvSpPr>
              <p:cNvPr id="13" name="Shape 151"/>
              <p:cNvSpPr/>
              <p:nvPr/>
            </p:nvSpPr>
            <p:spPr>
              <a:xfrm>
                <a:off x="1173445" y="1654609"/>
                <a:ext cx="1596372" cy="162264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spAutoFit/>
              </a:bodyPr>
              <a:lstStyle>
                <a:lvl1pPr>
                  <a:defRPr>
                    <a:solidFill>
                      <a:srgbClr val="CD321B"/>
                    </a:solidFill>
                    <a:latin typeface="STIXGeneral-Bold"/>
                    <a:ea typeface="STIXGeneral-Bold"/>
                    <a:cs typeface="STIXGeneral-Bold"/>
                    <a:sym typeface="STIXGeneral-Bold"/>
                  </a:defRPr>
                </a:lvl1pPr>
              </a:lstStyle>
              <a:p>
                <a:pPr lvl="0">
                  <a:defRPr sz="1800">
                    <a:solidFill>
                      <a:srgbClr val="000000"/>
                    </a:solidFill>
                  </a:defRPr>
                </a:pPr>
                <a:r>
                  <a:rPr sz="5000">
                    <a:solidFill>
                      <a:schemeClr val="bg1"/>
                    </a:solidFill>
                  </a:rPr>
                  <a:t>04</a:t>
                </a:r>
              </a:p>
            </p:txBody>
          </p:sp>
        </p:grpSp>
      </p:grpSp>
      <p:grpSp>
        <p:nvGrpSpPr>
          <p:cNvPr id="26" name="组合 25"/>
          <p:cNvGrpSpPr/>
          <p:nvPr/>
        </p:nvGrpSpPr>
        <p:grpSpPr>
          <a:xfrm>
            <a:off x="1007491" y="4410652"/>
            <a:ext cx="10011608" cy="1327611"/>
            <a:chOff x="1022722" y="4086257"/>
            <a:chExt cx="10011608" cy="1327611"/>
          </a:xfrm>
        </p:grpSpPr>
        <p:sp>
          <p:nvSpPr>
            <p:cNvPr id="27" name="文本框 36"/>
            <p:cNvSpPr txBox="1"/>
            <p:nvPr/>
          </p:nvSpPr>
          <p:spPr>
            <a:xfrm>
              <a:off x="1170246" y="4086257"/>
              <a:ext cx="208878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240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 YOUR TEXT </a:t>
              </a:r>
            </a:p>
          </p:txBody>
        </p:sp>
        <p:sp>
          <p:nvSpPr>
            <p:cNvPr id="28" name="Text Placeholder 32"/>
            <p:cNvSpPr txBox="1"/>
            <p:nvPr/>
          </p:nvSpPr>
          <p:spPr>
            <a:xfrm>
              <a:off x="1022722" y="4518741"/>
              <a:ext cx="2383832" cy="895127"/>
            </a:xfrm>
            <a:prstGeom prst="rect">
              <a:avLst/>
            </a:prstGeom>
          </p:spPr>
          <p:txBody>
            <a:bodyPr lIns="0" tIns="0" rIns="0" bIns="0">
              <a:no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buNone/>
              </a:pPr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Lemon drops oat cake oat cake sugar plum. Jelly beans macaroon I love topping danish cake</a:t>
              </a:r>
            </a:p>
          </p:txBody>
        </p:sp>
        <p:sp>
          <p:nvSpPr>
            <p:cNvPr id="29" name="文本框 36"/>
            <p:cNvSpPr txBox="1"/>
            <p:nvPr/>
          </p:nvSpPr>
          <p:spPr>
            <a:xfrm>
              <a:off x="3798568" y="4086257"/>
              <a:ext cx="208878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240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 YOUR TEXT </a:t>
              </a:r>
            </a:p>
          </p:txBody>
        </p:sp>
        <p:sp>
          <p:nvSpPr>
            <p:cNvPr id="30" name="Text Placeholder 32"/>
            <p:cNvSpPr txBox="1"/>
            <p:nvPr/>
          </p:nvSpPr>
          <p:spPr>
            <a:xfrm>
              <a:off x="3651044" y="4518741"/>
              <a:ext cx="2383832" cy="895127"/>
            </a:xfrm>
            <a:prstGeom prst="rect">
              <a:avLst/>
            </a:prstGeom>
          </p:spPr>
          <p:txBody>
            <a:bodyPr lIns="0" tIns="0" rIns="0" bIns="0">
              <a:no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buNone/>
              </a:pPr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Lemon drops oat cake oat cake sugar plum. Jelly beans macaroon I love topping danish cake</a:t>
              </a:r>
            </a:p>
          </p:txBody>
        </p:sp>
        <p:sp>
          <p:nvSpPr>
            <p:cNvPr id="31" name="文本框 36"/>
            <p:cNvSpPr txBox="1"/>
            <p:nvPr/>
          </p:nvSpPr>
          <p:spPr>
            <a:xfrm>
              <a:off x="6169700" y="4086257"/>
              <a:ext cx="208878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240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 YOUR TEXT </a:t>
              </a:r>
            </a:p>
          </p:txBody>
        </p:sp>
        <p:sp>
          <p:nvSpPr>
            <p:cNvPr id="32" name="Text Placeholder 32"/>
            <p:cNvSpPr txBox="1"/>
            <p:nvPr/>
          </p:nvSpPr>
          <p:spPr>
            <a:xfrm>
              <a:off x="6022176" y="4518741"/>
              <a:ext cx="2383832" cy="895127"/>
            </a:xfrm>
            <a:prstGeom prst="rect">
              <a:avLst/>
            </a:prstGeom>
          </p:spPr>
          <p:txBody>
            <a:bodyPr lIns="0" tIns="0" rIns="0" bIns="0">
              <a:no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buNone/>
              </a:pPr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Lemon drops oat cake oat cake sugar plum. Jelly beans macaroon I love topping danish cake</a:t>
              </a:r>
            </a:p>
          </p:txBody>
        </p:sp>
        <p:sp>
          <p:nvSpPr>
            <p:cNvPr id="33" name="文本框 36"/>
            <p:cNvSpPr txBox="1"/>
            <p:nvPr/>
          </p:nvSpPr>
          <p:spPr>
            <a:xfrm>
              <a:off x="8798022" y="4086257"/>
              <a:ext cx="208878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240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 YOUR TEXT </a:t>
              </a:r>
            </a:p>
          </p:txBody>
        </p:sp>
        <p:sp>
          <p:nvSpPr>
            <p:cNvPr id="34" name="Text Placeholder 32"/>
            <p:cNvSpPr txBox="1"/>
            <p:nvPr/>
          </p:nvSpPr>
          <p:spPr>
            <a:xfrm>
              <a:off x="8650498" y="4518741"/>
              <a:ext cx="2383832" cy="895127"/>
            </a:xfrm>
            <a:prstGeom prst="rect">
              <a:avLst/>
            </a:prstGeom>
          </p:spPr>
          <p:txBody>
            <a:bodyPr lIns="0" tIns="0" rIns="0" bIns="0">
              <a:no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buNone/>
              </a:pPr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Lemon drops oat cake oat cake sugar plum. Jelly beans macaroon I love topping danish cake</a:t>
              </a:r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323" y="-2667323"/>
            <a:ext cx="6857355" cy="12192002"/>
          </a:xfrm>
          <a:prstGeom prst="rect">
            <a:avLst/>
          </a:prstGeom>
        </p:spPr>
      </p:pic>
      <p:cxnSp>
        <p:nvCxnSpPr>
          <p:cNvPr id="14" name="直接连接符 13"/>
          <p:cNvCxnSpPr/>
          <p:nvPr/>
        </p:nvCxnSpPr>
        <p:spPr>
          <a:xfrm>
            <a:off x="7149424" y="575854"/>
            <a:ext cx="520339" cy="0"/>
          </a:xfrm>
          <a:prstGeom prst="line">
            <a:avLst/>
          </a:prstGeom>
          <a:ln w="19050">
            <a:solidFill>
              <a:srgbClr val="7691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框 48"/>
          <p:cNvSpPr txBox="1">
            <a:spLocks noChangeArrowheads="1"/>
          </p:cNvSpPr>
          <p:nvPr/>
        </p:nvSpPr>
        <p:spPr bwMode="auto">
          <a:xfrm>
            <a:off x="5042576" y="371818"/>
            <a:ext cx="2106848" cy="461665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5pPr>
            <a:lvl6pPr marL="2514600" indent="-228600" defTabSz="68453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6pPr>
            <a:lvl7pPr marL="2971800" indent="-228600" defTabSz="68453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7pPr>
            <a:lvl8pPr marL="3429000" indent="-228600" defTabSz="68453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8pPr>
            <a:lvl9pPr marL="3886200" indent="-228600" defTabSz="68453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9pPr>
          </a:lstStyle>
          <a:p>
            <a:pPr algn="ctr"/>
            <a:r>
              <a:rPr lang="zh-CN" altLang="en-US" sz="2400" dirty="0">
                <a:solidFill>
                  <a:srgbClr val="769161"/>
                </a:solidFill>
                <a:latin typeface="方正宋刻本秀楷简体" panose="02000000000000000000" pitchFamily="2" charset="-122"/>
                <a:ea typeface="方正宋刻本秀楷简体" panose="02000000000000000000" pitchFamily="2" charset="-122"/>
              </a:rPr>
              <a:t>成功项目展示</a:t>
            </a:r>
            <a:endParaRPr lang="en-US" altLang="zh-CN" sz="2400" dirty="0">
              <a:solidFill>
                <a:srgbClr val="769161"/>
              </a:solidFill>
              <a:latin typeface="方正宋刻本秀楷简体" panose="02000000000000000000" pitchFamily="2" charset="-122"/>
              <a:ea typeface="方正宋刻本秀楷简体" panose="02000000000000000000" pitchFamily="2" charset="-122"/>
            </a:endParaRPr>
          </a:p>
        </p:txBody>
      </p:sp>
      <p:cxnSp>
        <p:nvCxnSpPr>
          <p:cNvPr id="16" name="直接连接符 15"/>
          <p:cNvCxnSpPr/>
          <p:nvPr/>
        </p:nvCxnSpPr>
        <p:spPr>
          <a:xfrm>
            <a:off x="4522237" y="575854"/>
            <a:ext cx="520339" cy="0"/>
          </a:xfrm>
          <a:prstGeom prst="line">
            <a:avLst/>
          </a:prstGeom>
          <a:ln w="19050">
            <a:solidFill>
              <a:srgbClr val="7691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34"/>
          <p:cNvSpPr/>
          <p:nvPr/>
        </p:nvSpPr>
        <p:spPr>
          <a:xfrm>
            <a:off x="1467189" y="2841672"/>
            <a:ext cx="2176344" cy="2868375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7691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35"/>
          <p:cNvSpPr/>
          <p:nvPr/>
        </p:nvSpPr>
        <p:spPr>
          <a:xfrm>
            <a:off x="1467191" y="1800661"/>
            <a:ext cx="2176341" cy="956603"/>
          </a:xfrm>
          <a:prstGeom prst="rect">
            <a:avLst/>
          </a:prstGeom>
          <a:solidFill>
            <a:srgbClr val="769161"/>
          </a:solidFill>
          <a:ln w="38100">
            <a:solidFill>
              <a:srgbClr val="7691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36"/>
          <p:cNvSpPr/>
          <p:nvPr/>
        </p:nvSpPr>
        <p:spPr>
          <a:xfrm>
            <a:off x="3817667" y="2835291"/>
            <a:ext cx="2176341" cy="2868375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7691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37"/>
          <p:cNvSpPr/>
          <p:nvPr/>
        </p:nvSpPr>
        <p:spPr>
          <a:xfrm>
            <a:off x="3817667" y="1794280"/>
            <a:ext cx="2176341" cy="956603"/>
          </a:xfrm>
          <a:prstGeom prst="rect">
            <a:avLst/>
          </a:prstGeom>
          <a:solidFill>
            <a:srgbClr val="769161"/>
          </a:solidFill>
          <a:ln w="38100">
            <a:solidFill>
              <a:srgbClr val="7691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38"/>
          <p:cNvSpPr/>
          <p:nvPr/>
        </p:nvSpPr>
        <p:spPr>
          <a:xfrm>
            <a:off x="6168143" y="2841672"/>
            <a:ext cx="2176341" cy="2868375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7691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39"/>
          <p:cNvSpPr/>
          <p:nvPr/>
        </p:nvSpPr>
        <p:spPr>
          <a:xfrm>
            <a:off x="6168143" y="1800661"/>
            <a:ext cx="2176341" cy="956603"/>
          </a:xfrm>
          <a:prstGeom prst="rect">
            <a:avLst/>
          </a:prstGeom>
          <a:solidFill>
            <a:srgbClr val="769161"/>
          </a:solidFill>
          <a:ln w="38100">
            <a:solidFill>
              <a:srgbClr val="7691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40"/>
          <p:cNvSpPr/>
          <p:nvPr/>
        </p:nvSpPr>
        <p:spPr>
          <a:xfrm>
            <a:off x="8518619" y="2835291"/>
            <a:ext cx="2176341" cy="2868375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7691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41"/>
          <p:cNvSpPr/>
          <p:nvPr/>
        </p:nvSpPr>
        <p:spPr>
          <a:xfrm>
            <a:off x="8518619" y="1794280"/>
            <a:ext cx="2176341" cy="956603"/>
          </a:xfrm>
          <a:prstGeom prst="rect">
            <a:avLst/>
          </a:prstGeom>
          <a:solidFill>
            <a:srgbClr val="769161"/>
          </a:solidFill>
          <a:ln w="38100">
            <a:solidFill>
              <a:srgbClr val="7691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7" name="Group 9"/>
          <p:cNvGrpSpPr>
            <a:grpSpLocks noChangeAspect="1"/>
          </p:cNvGrpSpPr>
          <p:nvPr/>
        </p:nvGrpSpPr>
        <p:grpSpPr>
          <a:xfrm>
            <a:off x="2299265" y="1986804"/>
            <a:ext cx="7421238" cy="548640"/>
            <a:chOff x="2116380" y="2000872"/>
            <a:chExt cx="9426129" cy="696859"/>
          </a:xfrm>
          <a:solidFill>
            <a:schemeClr val="bg1"/>
          </a:solidFill>
        </p:grpSpPr>
        <p:grpSp>
          <p:nvGrpSpPr>
            <p:cNvPr id="18" name="Group 42"/>
            <p:cNvGrpSpPr/>
            <p:nvPr/>
          </p:nvGrpSpPr>
          <p:grpSpPr>
            <a:xfrm>
              <a:off x="2116380" y="2000872"/>
              <a:ext cx="877962" cy="696859"/>
              <a:chOff x="2732088" y="4337050"/>
              <a:chExt cx="354013" cy="280988"/>
            </a:xfrm>
            <a:grpFill/>
          </p:grpSpPr>
          <p:sp>
            <p:nvSpPr>
              <p:cNvPr id="24" name="Rectangle 60"/>
              <p:cNvSpPr>
                <a:spLocks noChangeArrowheads="1"/>
              </p:cNvSpPr>
              <p:nvPr/>
            </p:nvSpPr>
            <p:spPr bwMode="auto">
              <a:xfrm>
                <a:off x="2989263" y="4389438"/>
                <a:ext cx="84138" cy="1428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5" name="Rectangle 61"/>
              <p:cNvSpPr>
                <a:spLocks noChangeArrowheads="1"/>
              </p:cNvSpPr>
              <p:nvPr/>
            </p:nvSpPr>
            <p:spPr bwMode="auto">
              <a:xfrm>
                <a:off x="2989263" y="4411663"/>
                <a:ext cx="84138" cy="1270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6" name="Rectangle 62"/>
              <p:cNvSpPr>
                <a:spLocks noChangeArrowheads="1"/>
              </p:cNvSpPr>
              <p:nvPr/>
            </p:nvSpPr>
            <p:spPr bwMode="auto">
              <a:xfrm>
                <a:off x="2989263" y="4351338"/>
                <a:ext cx="84138" cy="2857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7" name="Freeform 63"/>
              <p:cNvSpPr>
                <a:spLocks noEditPoints="1"/>
              </p:cNvSpPr>
              <p:nvPr/>
            </p:nvSpPr>
            <p:spPr bwMode="auto">
              <a:xfrm>
                <a:off x="2976563" y="4337050"/>
                <a:ext cx="109538" cy="276225"/>
              </a:xfrm>
              <a:custGeom>
                <a:avLst/>
                <a:gdLst>
                  <a:gd name="T0" fmla="*/ 0 w 69"/>
                  <a:gd name="T1" fmla="*/ 0 h 174"/>
                  <a:gd name="T2" fmla="*/ 0 w 69"/>
                  <a:gd name="T3" fmla="*/ 174 h 174"/>
                  <a:gd name="T4" fmla="*/ 69 w 69"/>
                  <a:gd name="T5" fmla="*/ 174 h 174"/>
                  <a:gd name="T6" fmla="*/ 69 w 69"/>
                  <a:gd name="T7" fmla="*/ 0 h 174"/>
                  <a:gd name="T8" fmla="*/ 0 w 69"/>
                  <a:gd name="T9" fmla="*/ 0 h 174"/>
                  <a:gd name="T10" fmla="*/ 64 w 69"/>
                  <a:gd name="T11" fmla="*/ 164 h 174"/>
                  <a:gd name="T12" fmla="*/ 5 w 69"/>
                  <a:gd name="T13" fmla="*/ 164 h 174"/>
                  <a:gd name="T14" fmla="*/ 5 w 69"/>
                  <a:gd name="T15" fmla="*/ 5 h 174"/>
                  <a:gd name="T16" fmla="*/ 64 w 69"/>
                  <a:gd name="T17" fmla="*/ 5 h 174"/>
                  <a:gd name="T18" fmla="*/ 64 w 69"/>
                  <a:gd name="T19" fmla="*/ 164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9" h="174">
                    <a:moveTo>
                      <a:pt x="0" y="0"/>
                    </a:moveTo>
                    <a:lnTo>
                      <a:pt x="0" y="174"/>
                    </a:lnTo>
                    <a:lnTo>
                      <a:pt x="69" y="174"/>
                    </a:lnTo>
                    <a:lnTo>
                      <a:pt x="69" y="0"/>
                    </a:lnTo>
                    <a:lnTo>
                      <a:pt x="0" y="0"/>
                    </a:lnTo>
                    <a:close/>
                    <a:moveTo>
                      <a:pt x="64" y="164"/>
                    </a:moveTo>
                    <a:lnTo>
                      <a:pt x="5" y="164"/>
                    </a:lnTo>
                    <a:lnTo>
                      <a:pt x="5" y="5"/>
                    </a:lnTo>
                    <a:lnTo>
                      <a:pt x="64" y="5"/>
                    </a:lnTo>
                    <a:lnTo>
                      <a:pt x="64" y="16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8" name="Rectangle 64"/>
              <p:cNvSpPr>
                <a:spLocks noChangeArrowheads="1"/>
              </p:cNvSpPr>
              <p:nvPr/>
            </p:nvSpPr>
            <p:spPr bwMode="auto">
              <a:xfrm>
                <a:off x="2989263" y="4432300"/>
                <a:ext cx="84138" cy="1270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9" name="Freeform 65"/>
              <p:cNvSpPr>
                <a:spLocks noEditPoints="1"/>
              </p:cNvSpPr>
              <p:nvPr/>
            </p:nvSpPr>
            <p:spPr bwMode="auto">
              <a:xfrm>
                <a:off x="3005138" y="4502150"/>
                <a:ext cx="55563" cy="55563"/>
              </a:xfrm>
              <a:custGeom>
                <a:avLst/>
                <a:gdLst>
                  <a:gd name="T0" fmla="*/ 10 w 21"/>
                  <a:gd name="T1" fmla="*/ 0 h 21"/>
                  <a:gd name="T2" fmla="*/ 0 w 21"/>
                  <a:gd name="T3" fmla="*/ 10 h 21"/>
                  <a:gd name="T4" fmla="*/ 10 w 21"/>
                  <a:gd name="T5" fmla="*/ 21 h 21"/>
                  <a:gd name="T6" fmla="*/ 21 w 21"/>
                  <a:gd name="T7" fmla="*/ 10 h 21"/>
                  <a:gd name="T8" fmla="*/ 10 w 21"/>
                  <a:gd name="T9" fmla="*/ 0 h 21"/>
                  <a:gd name="T10" fmla="*/ 10 w 21"/>
                  <a:gd name="T11" fmla="*/ 17 h 21"/>
                  <a:gd name="T12" fmla="*/ 4 w 21"/>
                  <a:gd name="T13" fmla="*/ 10 h 21"/>
                  <a:gd name="T14" fmla="*/ 10 w 21"/>
                  <a:gd name="T15" fmla="*/ 4 h 21"/>
                  <a:gd name="T16" fmla="*/ 17 w 21"/>
                  <a:gd name="T17" fmla="*/ 10 h 21"/>
                  <a:gd name="T18" fmla="*/ 10 w 21"/>
                  <a:gd name="T19" fmla="*/ 17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" h="21">
                    <a:moveTo>
                      <a:pt x="10" y="0"/>
                    </a:moveTo>
                    <a:cubicBezTo>
                      <a:pt x="5" y="0"/>
                      <a:pt x="0" y="4"/>
                      <a:pt x="0" y="10"/>
                    </a:cubicBezTo>
                    <a:cubicBezTo>
                      <a:pt x="0" y="16"/>
                      <a:pt x="5" y="21"/>
                      <a:pt x="10" y="21"/>
                    </a:cubicBezTo>
                    <a:cubicBezTo>
                      <a:pt x="16" y="21"/>
                      <a:pt x="21" y="16"/>
                      <a:pt x="21" y="10"/>
                    </a:cubicBezTo>
                    <a:cubicBezTo>
                      <a:pt x="21" y="4"/>
                      <a:pt x="16" y="0"/>
                      <a:pt x="10" y="0"/>
                    </a:cubicBezTo>
                    <a:close/>
                    <a:moveTo>
                      <a:pt x="10" y="17"/>
                    </a:moveTo>
                    <a:cubicBezTo>
                      <a:pt x="7" y="17"/>
                      <a:pt x="4" y="14"/>
                      <a:pt x="4" y="10"/>
                    </a:cubicBezTo>
                    <a:cubicBezTo>
                      <a:pt x="4" y="7"/>
                      <a:pt x="7" y="4"/>
                      <a:pt x="10" y="4"/>
                    </a:cubicBezTo>
                    <a:cubicBezTo>
                      <a:pt x="14" y="4"/>
                      <a:pt x="17" y="7"/>
                      <a:pt x="17" y="10"/>
                    </a:cubicBezTo>
                    <a:cubicBezTo>
                      <a:pt x="17" y="14"/>
                      <a:pt x="14" y="17"/>
                      <a:pt x="10" y="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0" name="Freeform 66"/>
              <p:cNvSpPr>
                <a:spLocks noEditPoints="1"/>
              </p:cNvSpPr>
              <p:nvPr/>
            </p:nvSpPr>
            <p:spPr bwMode="auto">
              <a:xfrm>
                <a:off x="2732088" y="4397375"/>
                <a:ext cx="231775" cy="220663"/>
              </a:xfrm>
              <a:custGeom>
                <a:avLst/>
                <a:gdLst>
                  <a:gd name="T0" fmla="*/ 10 w 146"/>
                  <a:gd name="T1" fmla="*/ 0 h 139"/>
                  <a:gd name="T2" fmla="*/ 0 w 146"/>
                  <a:gd name="T3" fmla="*/ 0 h 139"/>
                  <a:gd name="T4" fmla="*/ 0 w 146"/>
                  <a:gd name="T5" fmla="*/ 10 h 139"/>
                  <a:gd name="T6" fmla="*/ 0 w 146"/>
                  <a:gd name="T7" fmla="*/ 99 h 139"/>
                  <a:gd name="T8" fmla="*/ 0 w 146"/>
                  <a:gd name="T9" fmla="*/ 109 h 139"/>
                  <a:gd name="T10" fmla="*/ 58 w 146"/>
                  <a:gd name="T11" fmla="*/ 109 h 139"/>
                  <a:gd name="T12" fmla="*/ 58 w 146"/>
                  <a:gd name="T13" fmla="*/ 134 h 139"/>
                  <a:gd name="T14" fmla="*/ 45 w 146"/>
                  <a:gd name="T15" fmla="*/ 134 h 139"/>
                  <a:gd name="T16" fmla="*/ 45 w 146"/>
                  <a:gd name="T17" fmla="*/ 139 h 139"/>
                  <a:gd name="T18" fmla="*/ 58 w 146"/>
                  <a:gd name="T19" fmla="*/ 139 h 139"/>
                  <a:gd name="T20" fmla="*/ 88 w 146"/>
                  <a:gd name="T21" fmla="*/ 139 h 139"/>
                  <a:gd name="T22" fmla="*/ 103 w 146"/>
                  <a:gd name="T23" fmla="*/ 139 h 139"/>
                  <a:gd name="T24" fmla="*/ 103 w 146"/>
                  <a:gd name="T25" fmla="*/ 134 h 139"/>
                  <a:gd name="T26" fmla="*/ 88 w 146"/>
                  <a:gd name="T27" fmla="*/ 134 h 139"/>
                  <a:gd name="T28" fmla="*/ 88 w 146"/>
                  <a:gd name="T29" fmla="*/ 109 h 139"/>
                  <a:gd name="T30" fmla="*/ 146 w 146"/>
                  <a:gd name="T31" fmla="*/ 109 h 139"/>
                  <a:gd name="T32" fmla="*/ 146 w 146"/>
                  <a:gd name="T33" fmla="*/ 99 h 139"/>
                  <a:gd name="T34" fmla="*/ 146 w 146"/>
                  <a:gd name="T35" fmla="*/ 10 h 139"/>
                  <a:gd name="T36" fmla="*/ 146 w 146"/>
                  <a:gd name="T37" fmla="*/ 0 h 139"/>
                  <a:gd name="T38" fmla="*/ 137 w 146"/>
                  <a:gd name="T39" fmla="*/ 0 h 139"/>
                  <a:gd name="T40" fmla="*/ 10 w 146"/>
                  <a:gd name="T41" fmla="*/ 0 h 139"/>
                  <a:gd name="T42" fmla="*/ 139 w 146"/>
                  <a:gd name="T43" fmla="*/ 101 h 139"/>
                  <a:gd name="T44" fmla="*/ 10 w 146"/>
                  <a:gd name="T45" fmla="*/ 101 h 139"/>
                  <a:gd name="T46" fmla="*/ 10 w 146"/>
                  <a:gd name="T47" fmla="*/ 10 h 139"/>
                  <a:gd name="T48" fmla="*/ 139 w 146"/>
                  <a:gd name="T49" fmla="*/ 10 h 139"/>
                  <a:gd name="T50" fmla="*/ 139 w 146"/>
                  <a:gd name="T51" fmla="*/ 101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6" h="139">
                    <a:moveTo>
                      <a:pt x="10" y="0"/>
                    </a:moveTo>
                    <a:lnTo>
                      <a:pt x="0" y="0"/>
                    </a:lnTo>
                    <a:lnTo>
                      <a:pt x="0" y="10"/>
                    </a:lnTo>
                    <a:lnTo>
                      <a:pt x="0" y="99"/>
                    </a:lnTo>
                    <a:lnTo>
                      <a:pt x="0" y="109"/>
                    </a:lnTo>
                    <a:lnTo>
                      <a:pt x="58" y="109"/>
                    </a:lnTo>
                    <a:lnTo>
                      <a:pt x="58" y="134"/>
                    </a:lnTo>
                    <a:lnTo>
                      <a:pt x="45" y="134"/>
                    </a:lnTo>
                    <a:lnTo>
                      <a:pt x="45" y="139"/>
                    </a:lnTo>
                    <a:lnTo>
                      <a:pt x="58" y="139"/>
                    </a:lnTo>
                    <a:lnTo>
                      <a:pt x="88" y="139"/>
                    </a:lnTo>
                    <a:lnTo>
                      <a:pt x="103" y="139"/>
                    </a:lnTo>
                    <a:lnTo>
                      <a:pt x="103" y="134"/>
                    </a:lnTo>
                    <a:lnTo>
                      <a:pt x="88" y="134"/>
                    </a:lnTo>
                    <a:lnTo>
                      <a:pt x="88" y="109"/>
                    </a:lnTo>
                    <a:lnTo>
                      <a:pt x="146" y="109"/>
                    </a:lnTo>
                    <a:lnTo>
                      <a:pt x="146" y="99"/>
                    </a:lnTo>
                    <a:lnTo>
                      <a:pt x="146" y="10"/>
                    </a:lnTo>
                    <a:lnTo>
                      <a:pt x="146" y="0"/>
                    </a:lnTo>
                    <a:lnTo>
                      <a:pt x="137" y="0"/>
                    </a:lnTo>
                    <a:lnTo>
                      <a:pt x="10" y="0"/>
                    </a:lnTo>
                    <a:close/>
                    <a:moveTo>
                      <a:pt x="139" y="101"/>
                    </a:moveTo>
                    <a:lnTo>
                      <a:pt x="10" y="101"/>
                    </a:lnTo>
                    <a:lnTo>
                      <a:pt x="10" y="10"/>
                    </a:lnTo>
                    <a:lnTo>
                      <a:pt x="139" y="10"/>
                    </a:lnTo>
                    <a:lnTo>
                      <a:pt x="139" y="1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  <p:grpSp>
          <p:nvGrpSpPr>
            <p:cNvPr id="19" name="Group 3"/>
            <p:cNvGrpSpPr>
              <a:grpSpLocks noChangeAspect="1"/>
            </p:cNvGrpSpPr>
            <p:nvPr/>
          </p:nvGrpSpPr>
          <p:grpSpPr>
            <a:xfrm>
              <a:off x="5091646" y="2163292"/>
              <a:ext cx="700517" cy="516308"/>
              <a:chOff x="5892200" y="2064651"/>
              <a:chExt cx="236891" cy="174597"/>
            </a:xfrm>
            <a:grpFill/>
          </p:grpSpPr>
          <p:sp>
            <p:nvSpPr>
              <p:cNvPr id="22" name="Freeform 9"/>
              <p:cNvSpPr>
                <a:spLocks noEditPoints="1"/>
              </p:cNvSpPr>
              <p:nvPr/>
            </p:nvSpPr>
            <p:spPr bwMode="auto">
              <a:xfrm>
                <a:off x="5898340" y="2064651"/>
                <a:ext cx="226363" cy="138625"/>
              </a:xfrm>
              <a:custGeom>
                <a:avLst/>
                <a:gdLst>
                  <a:gd name="T0" fmla="*/ 258 w 258"/>
                  <a:gd name="T1" fmla="*/ 0 h 158"/>
                  <a:gd name="T2" fmla="*/ 0 w 258"/>
                  <a:gd name="T3" fmla="*/ 0 h 158"/>
                  <a:gd name="T4" fmla="*/ 0 w 258"/>
                  <a:gd name="T5" fmla="*/ 158 h 158"/>
                  <a:gd name="T6" fmla="*/ 258 w 258"/>
                  <a:gd name="T7" fmla="*/ 158 h 158"/>
                  <a:gd name="T8" fmla="*/ 258 w 258"/>
                  <a:gd name="T9" fmla="*/ 0 h 158"/>
                  <a:gd name="T10" fmla="*/ 247 w 258"/>
                  <a:gd name="T11" fmla="*/ 145 h 158"/>
                  <a:gd name="T12" fmla="*/ 10 w 258"/>
                  <a:gd name="T13" fmla="*/ 145 h 158"/>
                  <a:gd name="T14" fmla="*/ 10 w 258"/>
                  <a:gd name="T15" fmla="*/ 12 h 158"/>
                  <a:gd name="T16" fmla="*/ 247 w 258"/>
                  <a:gd name="T17" fmla="*/ 12 h 158"/>
                  <a:gd name="T18" fmla="*/ 247 w 258"/>
                  <a:gd name="T19" fmla="*/ 145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58" h="158">
                    <a:moveTo>
                      <a:pt x="258" y="0"/>
                    </a:moveTo>
                    <a:lnTo>
                      <a:pt x="0" y="0"/>
                    </a:lnTo>
                    <a:lnTo>
                      <a:pt x="0" y="158"/>
                    </a:lnTo>
                    <a:lnTo>
                      <a:pt x="258" y="158"/>
                    </a:lnTo>
                    <a:lnTo>
                      <a:pt x="258" y="0"/>
                    </a:lnTo>
                    <a:close/>
                    <a:moveTo>
                      <a:pt x="247" y="145"/>
                    </a:moveTo>
                    <a:lnTo>
                      <a:pt x="10" y="145"/>
                    </a:lnTo>
                    <a:lnTo>
                      <a:pt x="10" y="12"/>
                    </a:lnTo>
                    <a:lnTo>
                      <a:pt x="247" y="12"/>
                    </a:lnTo>
                    <a:lnTo>
                      <a:pt x="247" y="14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3" name="Freeform 10"/>
              <p:cNvSpPr/>
              <p:nvPr/>
            </p:nvSpPr>
            <p:spPr bwMode="auto">
              <a:xfrm>
                <a:off x="5892200" y="2209417"/>
                <a:ext cx="236891" cy="29831"/>
              </a:xfrm>
              <a:custGeom>
                <a:avLst/>
                <a:gdLst>
                  <a:gd name="T0" fmla="*/ 270 w 270"/>
                  <a:gd name="T1" fmla="*/ 22 h 34"/>
                  <a:gd name="T2" fmla="*/ 265 w 270"/>
                  <a:gd name="T3" fmla="*/ 0 h 34"/>
                  <a:gd name="T4" fmla="*/ 5 w 270"/>
                  <a:gd name="T5" fmla="*/ 0 h 34"/>
                  <a:gd name="T6" fmla="*/ 0 w 270"/>
                  <a:gd name="T7" fmla="*/ 22 h 34"/>
                  <a:gd name="T8" fmla="*/ 0 w 270"/>
                  <a:gd name="T9" fmla="*/ 22 h 34"/>
                  <a:gd name="T10" fmla="*/ 0 w 270"/>
                  <a:gd name="T11" fmla="*/ 34 h 34"/>
                  <a:gd name="T12" fmla="*/ 270 w 270"/>
                  <a:gd name="T13" fmla="*/ 34 h 34"/>
                  <a:gd name="T14" fmla="*/ 270 w 270"/>
                  <a:gd name="T15" fmla="*/ 22 h 34"/>
                  <a:gd name="T16" fmla="*/ 270 w 270"/>
                  <a:gd name="T17" fmla="*/ 22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70" h="34">
                    <a:moveTo>
                      <a:pt x="270" y="22"/>
                    </a:moveTo>
                    <a:lnTo>
                      <a:pt x="265" y="0"/>
                    </a:lnTo>
                    <a:lnTo>
                      <a:pt x="5" y="0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34"/>
                    </a:lnTo>
                    <a:lnTo>
                      <a:pt x="270" y="34"/>
                    </a:lnTo>
                    <a:lnTo>
                      <a:pt x="270" y="22"/>
                    </a:lnTo>
                    <a:lnTo>
                      <a:pt x="270" y="2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  <p:sp>
          <p:nvSpPr>
            <p:cNvPr id="20" name="Freeform 11"/>
            <p:cNvSpPr>
              <a:spLocks noChangeAspect="1" noEditPoints="1"/>
            </p:cNvSpPr>
            <p:nvPr/>
          </p:nvSpPr>
          <p:spPr bwMode="auto">
            <a:xfrm rot="16200000">
              <a:off x="8160405" y="2052326"/>
              <a:ext cx="478946" cy="659727"/>
            </a:xfrm>
            <a:custGeom>
              <a:avLst/>
              <a:gdLst/>
              <a:ahLst/>
              <a:cxnLst>
                <a:cxn ang="0">
                  <a:pos x="162" y="0"/>
                </a:cxn>
                <a:cxn ang="0">
                  <a:pos x="11" y="0"/>
                </a:cxn>
                <a:cxn ang="0">
                  <a:pos x="0" y="10"/>
                </a:cxn>
                <a:cxn ang="0">
                  <a:pos x="0" y="227"/>
                </a:cxn>
                <a:cxn ang="0">
                  <a:pos x="11" y="237"/>
                </a:cxn>
                <a:cxn ang="0">
                  <a:pos x="162" y="237"/>
                </a:cxn>
                <a:cxn ang="0">
                  <a:pos x="172" y="227"/>
                </a:cxn>
                <a:cxn ang="0">
                  <a:pos x="172" y="10"/>
                </a:cxn>
                <a:cxn ang="0">
                  <a:pos x="162" y="0"/>
                </a:cxn>
                <a:cxn ang="0">
                  <a:pos x="158" y="215"/>
                </a:cxn>
                <a:cxn ang="0">
                  <a:pos x="14" y="215"/>
                </a:cxn>
                <a:cxn ang="0">
                  <a:pos x="14" y="16"/>
                </a:cxn>
                <a:cxn ang="0">
                  <a:pos x="158" y="16"/>
                </a:cxn>
                <a:cxn ang="0">
                  <a:pos x="158" y="215"/>
                </a:cxn>
              </a:cxnLst>
              <a:rect l="0" t="0" r="r" b="b"/>
              <a:pathLst>
                <a:path w="172" h="237">
                  <a:moveTo>
                    <a:pt x="162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3"/>
                    <a:pt x="5" y="237"/>
                    <a:pt x="11" y="237"/>
                  </a:cubicBezTo>
                  <a:cubicBezTo>
                    <a:pt x="162" y="237"/>
                    <a:pt x="162" y="237"/>
                    <a:pt x="162" y="237"/>
                  </a:cubicBezTo>
                  <a:cubicBezTo>
                    <a:pt x="167" y="237"/>
                    <a:pt x="172" y="233"/>
                    <a:pt x="172" y="227"/>
                  </a:cubicBezTo>
                  <a:cubicBezTo>
                    <a:pt x="172" y="10"/>
                    <a:pt x="172" y="10"/>
                    <a:pt x="172" y="10"/>
                  </a:cubicBezTo>
                  <a:cubicBezTo>
                    <a:pt x="172" y="4"/>
                    <a:pt x="167" y="0"/>
                    <a:pt x="162" y="0"/>
                  </a:cubicBezTo>
                  <a:close/>
                  <a:moveTo>
                    <a:pt x="158" y="215"/>
                  </a:moveTo>
                  <a:cubicBezTo>
                    <a:pt x="14" y="215"/>
                    <a:pt x="14" y="215"/>
                    <a:pt x="14" y="215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58" y="16"/>
                    <a:pt x="158" y="16"/>
                    <a:pt x="158" y="16"/>
                  </a:cubicBezTo>
                  <a:lnTo>
                    <a:pt x="158" y="21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1" name="Freeform 12"/>
            <p:cNvSpPr>
              <a:spLocks noChangeAspect="1" noEditPoints="1"/>
            </p:cNvSpPr>
            <p:nvPr/>
          </p:nvSpPr>
          <p:spPr bwMode="auto">
            <a:xfrm>
              <a:off x="11208956" y="2068761"/>
              <a:ext cx="333553" cy="593753"/>
            </a:xfrm>
            <a:custGeom>
              <a:avLst/>
              <a:gdLst/>
              <a:ahLst/>
              <a:cxnLst>
                <a:cxn ang="0">
                  <a:pos x="85" y="0"/>
                </a:cxn>
                <a:cxn ang="0">
                  <a:pos x="18" y="0"/>
                </a:cxn>
                <a:cxn ang="0">
                  <a:pos x="1" y="17"/>
                </a:cxn>
                <a:cxn ang="0">
                  <a:pos x="1" y="164"/>
                </a:cxn>
                <a:cxn ang="0">
                  <a:pos x="18" y="181"/>
                </a:cxn>
                <a:cxn ang="0">
                  <a:pos x="85" y="181"/>
                </a:cxn>
                <a:cxn ang="0">
                  <a:pos x="102" y="164"/>
                </a:cxn>
                <a:cxn ang="0">
                  <a:pos x="102" y="17"/>
                </a:cxn>
                <a:cxn ang="0">
                  <a:pos x="85" y="0"/>
                </a:cxn>
                <a:cxn ang="0">
                  <a:pos x="57" y="163"/>
                </a:cxn>
                <a:cxn ang="0">
                  <a:pos x="57" y="170"/>
                </a:cxn>
                <a:cxn ang="0">
                  <a:pos x="46" y="170"/>
                </a:cxn>
                <a:cxn ang="0">
                  <a:pos x="46" y="163"/>
                </a:cxn>
                <a:cxn ang="0">
                  <a:pos x="44" y="163"/>
                </a:cxn>
                <a:cxn ang="0">
                  <a:pos x="51" y="156"/>
                </a:cxn>
                <a:cxn ang="0">
                  <a:pos x="59" y="163"/>
                </a:cxn>
                <a:cxn ang="0">
                  <a:pos x="57" y="163"/>
                </a:cxn>
                <a:cxn ang="0">
                  <a:pos x="92" y="147"/>
                </a:cxn>
                <a:cxn ang="0">
                  <a:pos x="10" y="147"/>
                </a:cxn>
                <a:cxn ang="0">
                  <a:pos x="10" y="20"/>
                </a:cxn>
                <a:cxn ang="0">
                  <a:pos x="92" y="21"/>
                </a:cxn>
                <a:cxn ang="0">
                  <a:pos x="92" y="147"/>
                </a:cxn>
              </a:cxnLst>
              <a:rect l="0" t="0" r="r" b="b"/>
              <a:pathLst>
                <a:path w="102" h="181">
                  <a:moveTo>
                    <a:pt x="85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9" y="0"/>
                    <a:pt x="1" y="7"/>
                    <a:pt x="1" y="17"/>
                  </a:cubicBezTo>
                  <a:cubicBezTo>
                    <a:pt x="1" y="164"/>
                    <a:pt x="1" y="164"/>
                    <a:pt x="1" y="164"/>
                  </a:cubicBezTo>
                  <a:cubicBezTo>
                    <a:pt x="0" y="174"/>
                    <a:pt x="8" y="181"/>
                    <a:pt x="18" y="181"/>
                  </a:cubicBezTo>
                  <a:cubicBezTo>
                    <a:pt x="85" y="181"/>
                    <a:pt x="85" y="181"/>
                    <a:pt x="85" y="181"/>
                  </a:cubicBezTo>
                  <a:cubicBezTo>
                    <a:pt x="94" y="181"/>
                    <a:pt x="102" y="174"/>
                    <a:pt x="102" y="164"/>
                  </a:cubicBezTo>
                  <a:cubicBezTo>
                    <a:pt x="102" y="17"/>
                    <a:pt x="102" y="17"/>
                    <a:pt x="102" y="17"/>
                  </a:cubicBezTo>
                  <a:cubicBezTo>
                    <a:pt x="102" y="8"/>
                    <a:pt x="95" y="0"/>
                    <a:pt x="85" y="0"/>
                  </a:cubicBezTo>
                  <a:close/>
                  <a:moveTo>
                    <a:pt x="57" y="163"/>
                  </a:moveTo>
                  <a:cubicBezTo>
                    <a:pt x="57" y="170"/>
                    <a:pt x="57" y="170"/>
                    <a:pt x="57" y="170"/>
                  </a:cubicBezTo>
                  <a:cubicBezTo>
                    <a:pt x="46" y="170"/>
                    <a:pt x="46" y="170"/>
                    <a:pt x="46" y="170"/>
                  </a:cubicBezTo>
                  <a:cubicBezTo>
                    <a:pt x="46" y="163"/>
                    <a:pt x="46" y="163"/>
                    <a:pt x="46" y="163"/>
                  </a:cubicBezTo>
                  <a:cubicBezTo>
                    <a:pt x="44" y="163"/>
                    <a:pt x="44" y="163"/>
                    <a:pt x="44" y="163"/>
                  </a:cubicBezTo>
                  <a:cubicBezTo>
                    <a:pt x="51" y="156"/>
                    <a:pt x="51" y="156"/>
                    <a:pt x="51" y="156"/>
                  </a:cubicBezTo>
                  <a:cubicBezTo>
                    <a:pt x="59" y="163"/>
                    <a:pt x="59" y="163"/>
                    <a:pt x="59" y="163"/>
                  </a:cubicBezTo>
                  <a:lnTo>
                    <a:pt x="57" y="163"/>
                  </a:lnTo>
                  <a:close/>
                  <a:moveTo>
                    <a:pt x="92" y="147"/>
                  </a:moveTo>
                  <a:cubicBezTo>
                    <a:pt x="10" y="147"/>
                    <a:pt x="10" y="147"/>
                    <a:pt x="10" y="147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92" y="21"/>
                    <a:pt x="92" y="21"/>
                    <a:pt x="92" y="21"/>
                  </a:cubicBezTo>
                  <a:lnTo>
                    <a:pt x="92" y="147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31" name="Content Placeholder 2"/>
          <p:cNvSpPr txBox="1"/>
          <p:nvPr/>
        </p:nvSpPr>
        <p:spPr>
          <a:xfrm>
            <a:off x="1467190" y="3365421"/>
            <a:ext cx="2176341" cy="24290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id-ID" sz="900" dirty="0">
              <a:solidFill>
                <a:schemeClr val="bg1">
                  <a:lumMod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indent="0" algn="ctr">
              <a:buNone/>
            </a:pP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Lorem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ipsum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dolor sit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amet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,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consectetur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adipiscing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elit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.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Fusce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suscipit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neque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non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libero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aliquam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,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ut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facilisis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lacus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pretium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.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Lorem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ipsum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dolor sit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amet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,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consectetur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adipiscing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elit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.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Fusce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suscipit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neque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non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libero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aliquam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,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ut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facilisis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lacus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pretium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.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Lorem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ipsum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dolor sit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amet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,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consectetur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adipiscing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elit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.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Fusce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suscipit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neque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non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libero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aliquam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,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ut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facilisis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lacus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pretium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.</a:t>
            </a:r>
          </a:p>
        </p:txBody>
      </p:sp>
      <p:sp>
        <p:nvSpPr>
          <p:cNvPr id="32" name="文本框 31"/>
          <p:cNvSpPr txBox="1"/>
          <p:nvPr/>
        </p:nvSpPr>
        <p:spPr>
          <a:xfrm>
            <a:off x="1573809" y="3134588"/>
            <a:ext cx="19631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40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 YOUR TEXT </a:t>
            </a:r>
          </a:p>
        </p:txBody>
      </p:sp>
      <p:sp>
        <p:nvSpPr>
          <p:cNvPr id="33" name="Content Placeholder 2"/>
          <p:cNvSpPr txBox="1"/>
          <p:nvPr/>
        </p:nvSpPr>
        <p:spPr>
          <a:xfrm>
            <a:off x="3817665" y="3365421"/>
            <a:ext cx="2176341" cy="24290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id-ID" sz="900" dirty="0">
              <a:solidFill>
                <a:schemeClr val="bg1">
                  <a:lumMod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indent="0" algn="ctr">
              <a:buNone/>
            </a:pP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Lorem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ipsum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dolor sit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amet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,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consectetur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adipiscing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elit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.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Fusce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suscipit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neque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non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libero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aliquam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,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ut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facilisis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lacus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pretium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.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Lorem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ipsum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dolor sit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amet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,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consectetur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adipiscing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elit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.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Fusce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suscipit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neque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non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libero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aliquam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,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ut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facilisis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lacus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pretium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.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Lorem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ipsum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dolor sit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amet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,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consectetur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adipiscing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elit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.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Fusce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suscipit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neque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non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libero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aliquam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,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ut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facilisis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lacus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pretium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.</a:t>
            </a:r>
          </a:p>
        </p:txBody>
      </p:sp>
      <p:sp>
        <p:nvSpPr>
          <p:cNvPr id="34" name="文本框 33"/>
          <p:cNvSpPr txBox="1"/>
          <p:nvPr/>
        </p:nvSpPr>
        <p:spPr>
          <a:xfrm>
            <a:off x="3924284" y="3134588"/>
            <a:ext cx="19631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40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 YOUR TEXT </a:t>
            </a:r>
          </a:p>
        </p:txBody>
      </p:sp>
      <p:sp>
        <p:nvSpPr>
          <p:cNvPr id="35" name="Content Placeholder 2"/>
          <p:cNvSpPr txBox="1"/>
          <p:nvPr/>
        </p:nvSpPr>
        <p:spPr>
          <a:xfrm>
            <a:off x="6168138" y="3365421"/>
            <a:ext cx="2176341" cy="24290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id-ID" sz="900" dirty="0">
              <a:solidFill>
                <a:schemeClr val="bg1">
                  <a:lumMod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indent="0" algn="ctr">
              <a:buNone/>
            </a:pP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Lorem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ipsum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dolor sit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amet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,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consectetur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adipiscing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elit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.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Fusce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suscipit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neque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non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libero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aliquam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,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ut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facilisis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lacus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pretium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.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Lorem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ipsum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dolor sit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amet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,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consectetur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adipiscing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elit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.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Fusce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suscipit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neque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non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libero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aliquam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,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ut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facilisis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lacus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pretium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.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Lorem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ipsum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dolor sit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amet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,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consectetur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adipiscing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elit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.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Fusce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suscipit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neque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non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libero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aliquam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,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ut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facilisis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lacus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pretium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.</a:t>
            </a:r>
          </a:p>
        </p:txBody>
      </p:sp>
      <p:sp>
        <p:nvSpPr>
          <p:cNvPr id="36" name="文本框 35"/>
          <p:cNvSpPr txBox="1"/>
          <p:nvPr/>
        </p:nvSpPr>
        <p:spPr>
          <a:xfrm>
            <a:off x="6274757" y="3134588"/>
            <a:ext cx="19631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40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 YOUR TEXT </a:t>
            </a:r>
          </a:p>
        </p:txBody>
      </p:sp>
      <p:sp>
        <p:nvSpPr>
          <p:cNvPr id="37" name="Content Placeholder 2"/>
          <p:cNvSpPr txBox="1"/>
          <p:nvPr/>
        </p:nvSpPr>
        <p:spPr>
          <a:xfrm>
            <a:off x="8518619" y="3365421"/>
            <a:ext cx="2176341" cy="24290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id-ID" sz="900" dirty="0">
              <a:solidFill>
                <a:schemeClr val="bg1">
                  <a:lumMod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indent="0" algn="ctr">
              <a:buNone/>
            </a:pP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Lorem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ipsum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dolor sit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amet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,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consectetur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adipiscing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elit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.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Fusce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suscipit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neque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non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libero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aliquam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,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ut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facilisis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lacus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pretium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.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Lorem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ipsum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dolor sit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amet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,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consectetur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adipiscing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elit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.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Fusce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suscipit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neque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non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libero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aliquam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,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ut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facilisis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lacus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pretium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.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Lorem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ipsum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dolor sit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amet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,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consectetur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adipiscing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elit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.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Fusce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suscipit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neque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non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libero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aliquam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,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ut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facilisis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lacus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pretium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.</a:t>
            </a:r>
          </a:p>
        </p:txBody>
      </p:sp>
      <p:sp>
        <p:nvSpPr>
          <p:cNvPr id="38" name="文本框 37"/>
          <p:cNvSpPr txBox="1"/>
          <p:nvPr/>
        </p:nvSpPr>
        <p:spPr>
          <a:xfrm>
            <a:off x="8625238" y="3134588"/>
            <a:ext cx="19631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40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 YOUR TEXT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323" y="-2667323"/>
            <a:ext cx="6857355" cy="12192002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310" t="79722" r="4162" b="3992"/>
          <a:stretch>
            <a:fillRect/>
          </a:stretch>
        </p:blipFill>
        <p:spPr>
          <a:xfrm>
            <a:off x="8153400" y="4215259"/>
            <a:ext cx="3733800" cy="264209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167" r="41666"/>
          <a:stretch>
            <a:fillRect/>
          </a:stretch>
        </p:blipFill>
        <p:spPr>
          <a:xfrm>
            <a:off x="0" y="1961890"/>
            <a:ext cx="3409951" cy="489611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21" b="73056"/>
          <a:stretch>
            <a:fillRect/>
          </a:stretch>
        </p:blipFill>
        <p:spPr>
          <a:xfrm>
            <a:off x="9419298" y="0"/>
            <a:ext cx="2772702" cy="2152006"/>
          </a:xfrm>
          <a:prstGeom prst="rect">
            <a:avLst/>
          </a:prstGeom>
        </p:spPr>
      </p:pic>
      <p:grpSp>
        <p:nvGrpSpPr>
          <p:cNvPr id="27" name="组合 26"/>
          <p:cNvGrpSpPr/>
          <p:nvPr/>
        </p:nvGrpSpPr>
        <p:grpSpPr>
          <a:xfrm>
            <a:off x="4351421" y="2507235"/>
            <a:ext cx="3489158" cy="2310997"/>
            <a:chOff x="3175763" y="2463693"/>
            <a:chExt cx="3489158" cy="2310997"/>
          </a:xfrm>
        </p:grpSpPr>
        <p:grpSp>
          <p:nvGrpSpPr>
            <p:cNvPr id="28" name="组合 27"/>
            <p:cNvGrpSpPr/>
            <p:nvPr/>
          </p:nvGrpSpPr>
          <p:grpSpPr>
            <a:xfrm>
              <a:off x="4267200" y="2463693"/>
              <a:ext cx="1306286" cy="1302848"/>
              <a:chOff x="5418956" y="2241120"/>
              <a:chExt cx="1306286" cy="1302848"/>
            </a:xfrm>
          </p:grpSpPr>
          <p:sp>
            <p:nvSpPr>
              <p:cNvPr id="53" name="Oval 5"/>
              <p:cNvSpPr>
                <a:spLocks noChangeArrowheads="1"/>
              </p:cNvSpPr>
              <p:nvPr/>
            </p:nvSpPr>
            <p:spPr bwMode="auto">
              <a:xfrm>
                <a:off x="5418956" y="2241120"/>
                <a:ext cx="1306286" cy="1302848"/>
              </a:xfrm>
              <a:prstGeom prst="ellipse">
                <a:avLst/>
              </a:prstGeom>
              <a:solidFill>
                <a:srgbClr val="769161"/>
              </a:solidFill>
              <a:ln w="76200">
                <a:noFill/>
              </a:ln>
            </p:spPr>
            <p:txBody>
              <a:bodyPr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eaLnBrk="1" hangingPunct="1">
                  <a:buFontTx/>
                  <a:buNone/>
                </a:pPr>
                <a:endParaRPr lang="zh-CN" altLang="en-US" sz="2000">
                  <a:solidFill>
                    <a:srgbClr val="7AABA6"/>
                  </a:solidFill>
                  <a:latin typeface="方正宋刻本秀楷简体" panose="02000000000000000000" pitchFamily="2" charset="-122"/>
                  <a:ea typeface="方正宋刻本秀楷简体" panose="02000000000000000000" pitchFamily="2" charset="-122"/>
                </a:endParaRPr>
              </a:p>
            </p:txBody>
          </p:sp>
          <p:sp>
            <p:nvSpPr>
              <p:cNvPr id="54" name="文本框 3"/>
              <p:cNvSpPr txBox="1">
                <a:spLocks noChangeArrowheads="1"/>
              </p:cNvSpPr>
              <p:nvPr/>
            </p:nvSpPr>
            <p:spPr bwMode="auto">
              <a:xfrm>
                <a:off x="5441561" y="2430879"/>
                <a:ext cx="1261075" cy="923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zh-CN" sz="5400" b="1" dirty="0">
                    <a:solidFill>
                      <a:schemeClr val="bg1"/>
                    </a:solidFill>
                    <a:latin typeface="方正宋刻本秀楷简体" panose="02000000000000000000" pitchFamily="2" charset="-122"/>
                    <a:ea typeface="方正宋刻本秀楷简体" panose="02000000000000000000" pitchFamily="2" charset="-122"/>
                  </a:rPr>
                  <a:t>04</a:t>
                </a:r>
                <a:endParaRPr lang="zh-CN" altLang="en-US" sz="5400" b="1" dirty="0">
                  <a:solidFill>
                    <a:schemeClr val="bg1"/>
                  </a:solidFill>
                  <a:latin typeface="方正宋刻本秀楷简体" panose="02000000000000000000" pitchFamily="2" charset="-122"/>
                  <a:ea typeface="方正宋刻本秀楷简体" panose="02000000000000000000" pitchFamily="2" charset="-122"/>
                </a:endParaRPr>
              </a:p>
            </p:txBody>
          </p:sp>
        </p:grpSp>
        <p:grpSp>
          <p:nvGrpSpPr>
            <p:cNvPr id="29" name="组合 28"/>
            <p:cNvGrpSpPr/>
            <p:nvPr/>
          </p:nvGrpSpPr>
          <p:grpSpPr>
            <a:xfrm>
              <a:off x="3175763" y="3909416"/>
              <a:ext cx="3489158" cy="865274"/>
              <a:chOff x="4351421" y="3780244"/>
              <a:chExt cx="3489158" cy="865274"/>
            </a:xfrm>
          </p:grpSpPr>
          <p:sp>
            <p:nvSpPr>
              <p:cNvPr id="30" name="文本框 29"/>
              <p:cNvSpPr txBox="1"/>
              <p:nvPr/>
            </p:nvSpPr>
            <p:spPr>
              <a:xfrm>
                <a:off x="4351421" y="3780244"/>
                <a:ext cx="348915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3600" dirty="0">
                    <a:solidFill>
                      <a:srgbClr val="769161"/>
                    </a:solidFill>
                    <a:latin typeface="方正宋刻本秀楷简体" panose="02000000000000000000" pitchFamily="2" charset="-122"/>
                    <a:ea typeface="方正宋刻本秀楷简体" panose="02000000000000000000" pitchFamily="2" charset="-122"/>
                  </a:rPr>
                  <a:t>年中工作计划</a:t>
                </a:r>
                <a:endParaRPr lang="en-US" altLang="zh-CN" sz="3600" dirty="0">
                  <a:solidFill>
                    <a:srgbClr val="769161"/>
                  </a:solidFill>
                  <a:latin typeface="方正宋刻本秀楷简体" panose="02000000000000000000" pitchFamily="2" charset="-122"/>
                  <a:ea typeface="方正宋刻本秀楷简体" panose="02000000000000000000" pitchFamily="2" charset="-122"/>
                </a:endParaRPr>
              </a:p>
            </p:txBody>
          </p:sp>
          <p:sp>
            <p:nvSpPr>
              <p:cNvPr id="52" name="矩形 51"/>
              <p:cNvSpPr/>
              <p:nvPr/>
            </p:nvSpPr>
            <p:spPr>
              <a:xfrm>
                <a:off x="4716455" y="4368519"/>
                <a:ext cx="2759089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zh-CN" altLang="en-US" sz="1200" dirty="0">
                    <a:solidFill>
                      <a:srgbClr val="769161"/>
                    </a:solidFill>
                    <a:latin typeface="方正宋刻本秀楷简体" panose="02000000000000000000" pitchFamily="2" charset="-122"/>
                    <a:ea typeface="方正宋刻本秀楷简体" panose="02000000000000000000" pitchFamily="2" charset="-122"/>
                  </a:rPr>
                  <a:t>WORK PLAN FOR THE SECOND HALF</a:t>
                </a:r>
              </a:p>
            </p:txBody>
          </p:sp>
        </p:grp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323" y="-2667323"/>
            <a:ext cx="6857355" cy="12192002"/>
          </a:xfrm>
          <a:prstGeom prst="rect">
            <a:avLst/>
          </a:prstGeom>
        </p:spPr>
      </p:pic>
      <p:cxnSp>
        <p:nvCxnSpPr>
          <p:cNvPr id="14" name="直接连接符 13"/>
          <p:cNvCxnSpPr/>
          <p:nvPr/>
        </p:nvCxnSpPr>
        <p:spPr>
          <a:xfrm>
            <a:off x="7149424" y="575854"/>
            <a:ext cx="520339" cy="0"/>
          </a:xfrm>
          <a:prstGeom prst="line">
            <a:avLst/>
          </a:prstGeom>
          <a:ln w="19050">
            <a:solidFill>
              <a:srgbClr val="7691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框 48"/>
          <p:cNvSpPr txBox="1">
            <a:spLocks noChangeArrowheads="1"/>
          </p:cNvSpPr>
          <p:nvPr/>
        </p:nvSpPr>
        <p:spPr bwMode="auto">
          <a:xfrm>
            <a:off x="5042576" y="371818"/>
            <a:ext cx="2106848" cy="461665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5pPr>
            <a:lvl6pPr marL="2514600" indent="-228600" defTabSz="68453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6pPr>
            <a:lvl7pPr marL="2971800" indent="-228600" defTabSz="68453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7pPr>
            <a:lvl8pPr marL="3429000" indent="-228600" defTabSz="68453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8pPr>
            <a:lvl9pPr marL="3886200" indent="-228600" defTabSz="68453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9pPr>
          </a:lstStyle>
          <a:p>
            <a:pPr algn="ctr"/>
            <a:r>
              <a:rPr lang="zh-CN" altLang="en-US" sz="2400" dirty="0">
                <a:solidFill>
                  <a:srgbClr val="769161"/>
                </a:solidFill>
                <a:latin typeface="方正宋刻本秀楷简体" panose="02000000000000000000" pitchFamily="2" charset="-122"/>
                <a:ea typeface="方正宋刻本秀楷简体" panose="02000000000000000000" pitchFamily="2" charset="-122"/>
              </a:rPr>
              <a:t>年中工作计划</a:t>
            </a:r>
            <a:endParaRPr lang="en-US" altLang="zh-CN" sz="2400" dirty="0">
              <a:solidFill>
                <a:srgbClr val="769161"/>
              </a:solidFill>
              <a:latin typeface="方正宋刻本秀楷简体" panose="02000000000000000000" pitchFamily="2" charset="-122"/>
              <a:ea typeface="方正宋刻本秀楷简体" panose="02000000000000000000" pitchFamily="2" charset="-122"/>
            </a:endParaRPr>
          </a:p>
        </p:txBody>
      </p:sp>
      <p:cxnSp>
        <p:nvCxnSpPr>
          <p:cNvPr id="16" name="直接连接符 15"/>
          <p:cNvCxnSpPr/>
          <p:nvPr/>
        </p:nvCxnSpPr>
        <p:spPr>
          <a:xfrm>
            <a:off x="4522237" y="575854"/>
            <a:ext cx="520339" cy="0"/>
          </a:xfrm>
          <a:prstGeom prst="line">
            <a:avLst/>
          </a:prstGeom>
          <a:ln w="19050">
            <a:solidFill>
              <a:srgbClr val="7691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组合 5"/>
          <p:cNvGrpSpPr/>
          <p:nvPr/>
        </p:nvGrpSpPr>
        <p:grpSpPr>
          <a:xfrm>
            <a:off x="4355334" y="2200699"/>
            <a:ext cx="3507946" cy="3507946"/>
            <a:chOff x="4065213" y="1997663"/>
            <a:chExt cx="4088187" cy="4088186"/>
          </a:xfrm>
        </p:grpSpPr>
        <p:sp>
          <p:nvSpPr>
            <p:cNvPr id="7" name="Shape 2728"/>
            <p:cNvSpPr/>
            <p:nvPr/>
          </p:nvSpPr>
          <p:spPr>
            <a:xfrm flipH="1" flipV="1">
              <a:off x="4981032" y="2914663"/>
              <a:ext cx="562087" cy="562087"/>
            </a:xfrm>
            <a:prstGeom prst="line">
              <a:avLst/>
            </a:prstGeom>
            <a:ln w="38100">
              <a:solidFill>
                <a:srgbClr val="769161"/>
              </a:solidFill>
              <a:miter lim="400000"/>
            </a:ln>
          </p:spPr>
          <p:txBody>
            <a:bodyPr lIns="45719" rIns="45719"/>
            <a:lstStyle/>
            <a:p>
              <a:pPr lvl="0" defTabSz="457200">
                <a:lnSpc>
                  <a:spcPct val="100000"/>
                </a:lnSpc>
                <a:spcBef>
                  <a:spcPts val="0"/>
                </a:spcBef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8" name="Shape 2729"/>
            <p:cNvSpPr/>
            <p:nvPr/>
          </p:nvSpPr>
          <p:spPr>
            <a:xfrm flipV="1">
              <a:off x="6675492" y="2913482"/>
              <a:ext cx="562087" cy="562087"/>
            </a:xfrm>
            <a:prstGeom prst="line">
              <a:avLst/>
            </a:prstGeom>
            <a:ln w="38100">
              <a:solidFill>
                <a:srgbClr val="769161"/>
              </a:solidFill>
              <a:miter lim="400000"/>
            </a:ln>
          </p:spPr>
          <p:txBody>
            <a:bodyPr lIns="45719" rIns="45719"/>
            <a:lstStyle/>
            <a:p>
              <a:pPr lvl="0" defTabSz="457200">
                <a:lnSpc>
                  <a:spcPct val="100000"/>
                </a:lnSpc>
                <a:spcBef>
                  <a:spcPts val="0"/>
                </a:spcBef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 dirty="0"/>
            </a:p>
          </p:txBody>
        </p:sp>
        <p:sp>
          <p:nvSpPr>
            <p:cNvPr id="9" name="Shape 2730"/>
            <p:cNvSpPr/>
            <p:nvPr/>
          </p:nvSpPr>
          <p:spPr>
            <a:xfrm>
              <a:off x="6676673" y="4607943"/>
              <a:ext cx="562087" cy="562087"/>
            </a:xfrm>
            <a:prstGeom prst="line">
              <a:avLst/>
            </a:prstGeom>
            <a:ln w="38100">
              <a:solidFill>
                <a:srgbClr val="769161"/>
              </a:solidFill>
              <a:miter lim="400000"/>
            </a:ln>
          </p:spPr>
          <p:txBody>
            <a:bodyPr lIns="45719" rIns="45719"/>
            <a:lstStyle/>
            <a:p>
              <a:pPr lvl="0" defTabSz="457200">
                <a:lnSpc>
                  <a:spcPct val="100000"/>
                </a:lnSpc>
                <a:spcBef>
                  <a:spcPts val="0"/>
                </a:spcBef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0" name="Shape 2731"/>
            <p:cNvSpPr/>
            <p:nvPr/>
          </p:nvSpPr>
          <p:spPr>
            <a:xfrm flipH="1">
              <a:off x="4982214" y="4609123"/>
              <a:ext cx="562087" cy="562087"/>
            </a:xfrm>
            <a:prstGeom prst="line">
              <a:avLst/>
            </a:prstGeom>
            <a:ln w="38100">
              <a:solidFill>
                <a:srgbClr val="769161"/>
              </a:solidFill>
              <a:miter lim="400000"/>
            </a:ln>
          </p:spPr>
          <p:txBody>
            <a:bodyPr lIns="45719" rIns="45719"/>
            <a:lstStyle/>
            <a:p>
              <a:pPr lvl="0" defTabSz="457200">
                <a:lnSpc>
                  <a:spcPct val="100000"/>
                </a:lnSpc>
                <a:spcBef>
                  <a:spcPts val="0"/>
                </a:spcBef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grpSp>
          <p:nvGrpSpPr>
            <p:cNvPr id="11" name="Group 3"/>
            <p:cNvGrpSpPr/>
            <p:nvPr/>
          </p:nvGrpSpPr>
          <p:grpSpPr>
            <a:xfrm>
              <a:off x="4065213" y="1997664"/>
              <a:ext cx="1072951" cy="1072951"/>
              <a:chOff x="4065213" y="1997664"/>
              <a:chExt cx="1072951" cy="1072951"/>
            </a:xfrm>
          </p:grpSpPr>
          <p:sp>
            <p:nvSpPr>
              <p:cNvPr id="38" name="Shape 2735"/>
              <p:cNvSpPr/>
              <p:nvPr/>
            </p:nvSpPr>
            <p:spPr>
              <a:xfrm rot="18900000">
                <a:off x="4065213" y="1997664"/>
                <a:ext cx="1072951" cy="10729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3600"/>
                    </a:moveTo>
                    <a:cubicBezTo>
                      <a:pt x="0" y="1612"/>
                      <a:pt x="1612" y="0"/>
                      <a:pt x="3600" y="0"/>
                    </a:cubicBezTo>
                    <a:lnTo>
                      <a:pt x="18000" y="0"/>
                    </a:lnTo>
                    <a:cubicBezTo>
                      <a:pt x="19988" y="0"/>
                      <a:pt x="21600" y="1612"/>
                      <a:pt x="21600" y="3600"/>
                    </a:cubicBezTo>
                    <a:lnTo>
                      <a:pt x="21600" y="18000"/>
                    </a:lnTo>
                    <a:cubicBezTo>
                      <a:pt x="21600" y="19988"/>
                      <a:pt x="19988" y="21600"/>
                      <a:pt x="18000" y="21600"/>
                    </a:cubicBezTo>
                    <a:lnTo>
                      <a:pt x="3600" y="21600"/>
                    </a:lnTo>
                    <a:cubicBezTo>
                      <a:pt x="1612" y="21600"/>
                      <a:pt x="0" y="19988"/>
                      <a:pt x="0" y="18000"/>
                    </a:cubicBezTo>
                    <a:lnTo>
                      <a:pt x="0" y="3600"/>
                    </a:lnTo>
                    <a:close/>
                  </a:path>
                </a:pathLst>
              </a:custGeom>
              <a:solidFill>
                <a:srgbClr val="76916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lvl="0" algn="ctr" defTabSz="457200">
                  <a:lnSpc>
                    <a:spcPct val="100000"/>
                  </a:lnSpc>
                  <a:spcBef>
                    <a:spcPts val="0"/>
                  </a:spcBef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Sinkin Sans 400 Regular"/>
                    <a:ea typeface="Sinkin Sans 400 Regular"/>
                    <a:cs typeface="Sinkin Sans 400 Regular"/>
                    <a:sym typeface="Sinkin Sans 400 Regular"/>
                  </a:defRPr>
                </a:pPr>
                <a:endParaRPr dirty="0"/>
              </a:p>
            </p:txBody>
          </p:sp>
          <p:grpSp>
            <p:nvGrpSpPr>
              <p:cNvPr id="39" name="Group 486"/>
              <p:cNvGrpSpPr/>
              <p:nvPr/>
            </p:nvGrpSpPr>
            <p:grpSpPr bwMode="auto">
              <a:xfrm>
                <a:off x="4357008" y="2313149"/>
                <a:ext cx="516253" cy="443592"/>
                <a:chOff x="0" y="0"/>
                <a:chExt cx="576" cy="495"/>
              </a:xfrm>
              <a:solidFill>
                <a:schemeClr val="bg1"/>
              </a:solidFill>
            </p:grpSpPr>
            <p:sp>
              <p:nvSpPr>
                <p:cNvPr id="40" name="AutoShape 484"/>
                <p:cNvSpPr/>
                <p:nvPr/>
              </p:nvSpPr>
              <p:spPr bwMode="auto">
                <a:xfrm>
                  <a:off x="0" y="0"/>
                  <a:ext cx="495" cy="495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w 21600"/>
                    <a:gd name="T13" fmla="*/ 0 h 21600"/>
                    <a:gd name="T14" fmla="*/ 0 w 21600"/>
                    <a:gd name="T15" fmla="*/ 0 h 21600"/>
                    <a:gd name="T16" fmla="*/ 0 w 21600"/>
                    <a:gd name="T17" fmla="*/ 0 h 21600"/>
                    <a:gd name="T18" fmla="*/ 0 w 21600"/>
                    <a:gd name="T19" fmla="*/ 0 h 21600"/>
                    <a:gd name="T20" fmla="*/ 0 w 21600"/>
                    <a:gd name="T21" fmla="*/ 0 h 21600"/>
                    <a:gd name="T22" fmla="*/ 0 w 21600"/>
                    <a:gd name="T23" fmla="*/ 0 h 21600"/>
                    <a:gd name="T24" fmla="*/ 0 w 21600"/>
                    <a:gd name="T25" fmla="*/ 0 h 21600"/>
                    <a:gd name="T26" fmla="*/ 0 w 21600"/>
                    <a:gd name="T27" fmla="*/ 0 h 21600"/>
                    <a:gd name="T28" fmla="*/ 0 w 21600"/>
                    <a:gd name="T29" fmla="*/ 0 h 21600"/>
                    <a:gd name="T30" fmla="*/ 0 w 21600"/>
                    <a:gd name="T31" fmla="*/ 0 h 21600"/>
                    <a:gd name="T32" fmla="*/ 0 w 21600"/>
                    <a:gd name="T33" fmla="*/ 0 h 21600"/>
                    <a:gd name="T34" fmla="*/ 0 w 21600"/>
                    <a:gd name="T35" fmla="*/ 0 h 21600"/>
                    <a:gd name="T36" fmla="*/ 0 w 21600"/>
                    <a:gd name="T37" fmla="*/ 0 h 21600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21600" h="21600">
                      <a:moveTo>
                        <a:pt x="18899" y="18001"/>
                      </a:moveTo>
                      <a:cubicBezTo>
                        <a:pt x="18899" y="18497"/>
                        <a:pt x="18494" y="18901"/>
                        <a:pt x="17999" y="18901"/>
                      </a:cubicBezTo>
                      <a:lnTo>
                        <a:pt x="3601" y="18901"/>
                      </a:lnTo>
                      <a:cubicBezTo>
                        <a:pt x="3105" y="18901"/>
                        <a:pt x="2701" y="18497"/>
                        <a:pt x="2701" y="18001"/>
                      </a:cubicBezTo>
                      <a:lnTo>
                        <a:pt x="2701" y="3598"/>
                      </a:lnTo>
                      <a:cubicBezTo>
                        <a:pt x="2701" y="3102"/>
                        <a:pt x="3105" y="2699"/>
                        <a:pt x="3601" y="2699"/>
                      </a:cubicBezTo>
                      <a:lnTo>
                        <a:pt x="16077" y="2699"/>
                      </a:lnTo>
                      <a:lnTo>
                        <a:pt x="18707" y="70"/>
                      </a:lnTo>
                      <a:cubicBezTo>
                        <a:pt x="18478" y="25"/>
                        <a:pt x="18241" y="0"/>
                        <a:pt x="17999" y="0"/>
                      </a:cubicBezTo>
                      <a:lnTo>
                        <a:pt x="3601" y="0"/>
                      </a:lnTo>
                      <a:cubicBezTo>
                        <a:pt x="1612" y="0"/>
                        <a:pt x="0" y="1611"/>
                        <a:pt x="0" y="3598"/>
                      </a:cubicBezTo>
                      <a:lnTo>
                        <a:pt x="0" y="18001"/>
                      </a:lnTo>
                      <a:cubicBezTo>
                        <a:pt x="0" y="19989"/>
                        <a:pt x="1612" y="21600"/>
                        <a:pt x="3601" y="21600"/>
                      </a:cubicBezTo>
                      <a:lnTo>
                        <a:pt x="17999" y="21600"/>
                      </a:lnTo>
                      <a:cubicBezTo>
                        <a:pt x="19988" y="21600"/>
                        <a:pt x="21600" y="19989"/>
                        <a:pt x="21600" y="18001"/>
                      </a:cubicBezTo>
                      <a:lnTo>
                        <a:pt x="21600" y="10014"/>
                      </a:lnTo>
                      <a:lnTo>
                        <a:pt x="18899" y="12712"/>
                      </a:lnTo>
                      <a:lnTo>
                        <a:pt x="18899" y="18001"/>
                      </a:lnTo>
                      <a:close/>
                      <a:moveTo>
                        <a:pt x="18899" y="18001"/>
                      </a:moveTo>
                    </a:path>
                  </a:pathLst>
                </a:custGeom>
                <a:grpFill/>
                <a:ln>
                  <a:noFill/>
                </a:ln>
              </p:spPr>
              <p:txBody>
                <a:bodyPr lIns="0" tIns="0" rIns="0" bIns="0"/>
                <a:lstStyle/>
                <a:p>
                  <a:endParaRPr lang="en-US" sz="2400">
                    <a:solidFill>
                      <a:schemeClr val="bg2"/>
                    </a:solidFill>
                  </a:endParaRPr>
                </a:p>
              </p:txBody>
            </p:sp>
            <p:sp>
              <p:nvSpPr>
                <p:cNvPr id="41" name="AutoShape 485"/>
                <p:cNvSpPr/>
                <p:nvPr/>
              </p:nvSpPr>
              <p:spPr bwMode="auto">
                <a:xfrm>
                  <a:off x="208" y="0"/>
                  <a:ext cx="368" cy="36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w 21600"/>
                    <a:gd name="T13" fmla="*/ 0 h 21600"/>
                    <a:gd name="T14" fmla="*/ 0 w 21600"/>
                    <a:gd name="T15" fmla="*/ 0 h 21600"/>
                    <a:gd name="T16" fmla="*/ 0 w 21600"/>
                    <a:gd name="T17" fmla="*/ 0 h 21600"/>
                    <a:gd name="T18" fmla="*/ 0 w 21600"/>
                    <a:gd name="T19" fmla="*/ 0 h 21600"/>
                    <a:gd name="T20" fmla="*/ 0 w 21600"/>
                    <a:gd name="T21" fmla="*/ 0 h 21600"/>
                    <a:gd name="T22" fmla="*/ 0 w 21600"/>
                    <a:gd name="T23" fmla="*/ 0 h 21600"/>
                    <a:gd name="T24" fmla="*/ 0 w 21600"/>
                    <a:gd name="T25" fmla="*/ 0 h 21600"/>
                    <a:gd name="T26" fmla="*/ 0 w 21600"/>
                    <a:gd name="T27" fmla="*/ 0 h 21600"/>
                    <a:gd name="T28" fmla="*/ 0 w 21600"/>
                    <a:gd name="T29" fmla="*/ 0 h 21600"/>
                    <a:gd name="T30" fmla="*/ 0 w 21600"/>
                    <a:gd name="T31" fmla="*/ 0 h 21600"/>
                    <a:gd name="T32" fmla="*/ 0 w 21600"/>
                    <a:gd name="T33" fmla="*/ 0 h 21600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21600" h="21600">
                      <a:moveTo>
                        <a:pt x="2496" y="13916"/>
                      </a:moveTo>
                      <a:lnTo>
                        <a:pt x="2496" y="13917"/>
                      </a:lnTo>
                      <a:lnTo>
                        <a:pt x="2495" y="13919"/>
                      </a:lnTo>
                      <a:lnTo>
                        <a:pt x="2496" y="13919"/>
                      </a:lnTo>
                      <a:lnTo>
                        <a:pt x="0" y="21600"/>
                      </a:lnTo>
                      <a:lnTo>
                        <a:pt x="7681" y="19104"/>
                      </a:lnTo>
                      <a:lnTo>
                        <a:pt x="7684" y="19103"/>
                      </a:lnTo>
                      <a:lnTo>
                        <a:pt x="7683" y="19102"/>
                      </a:lnTo>
                      <a:lnTo>
                        <a:pt x="21600" y="5186"/>
                      </a:lnTo>
                      <a:lnTo>
                        <a:pt x="16414" y="0"/>
                      </a:lnTo>
                      <a:lnTo>
                        <a:pt x="2498" y="13916"/>
                      </a:lnTo>
                      <a:lnTo>
                        <a:pt x="2496" y="13916"/>
                      </a:lnTo>
                      <a:close/>
                      <a:moveTo>
                        <a:pt x="7041" y="18061"/>
                      </a:moveTo>
                      <a:lnTo>
                        <a:pt x="1855" y="19745"/>
                      </a:lnTo>
                      <a:lnTo>
                        <a:pt x="3540" y="14559"/>
                      </a:lnTo>
                      <a:lnTo>
                        <a:pt x="7041" y="18061"/>
                      </a:lnTo>
                      <a:close/>
                      <a:moveTo>
                        <a:pt x="7041" y="18061"/>
                      </a:moveTo>
                    </a:path>
                  </a:pathLst>
                </a:custGeom>
                <a:grpFill/>
                <a:ln>
                  <a:noFill/>
                </a:ln>
              </p:spPr>
              <p:txBody>
                <a:bodyPr lIns="0" tIns="0" rIns="0" bIns="0"/>
                <a:lstStyle/>
                <a:p>
                  <a:endParaRPr lang="en-US" sz="2400">
                    <a:solidFill>
                      <a:schemeClr val="bg2"/>
                    </a:solidFill>
                  </a:endParaRPr>
                </a:p>
              </p:txBody>
            </p:sp>
          </p:grpSp>
        </p:grpSp>
        <p:grpSp>
          <p:nvGrpSpPr>
            <p:cNvPr id="12" name="Group 4"/>
            <p:cNvGrpSpPr/>
            <p:nvPr/>
          </p:nvGrpSpPr>
          <p:grpSpPr>
            <a:xfrm>
              <a:off x="7080449" y="1997663"/>
              <a:ext cx="1072951" cy="1072951"/>
              <a:chOff x="7080449" y="1997663"/>
              <a:chExt cx="1072951" cy="1072951"/>
            </a:xfrm>
          </p:grpSpPr>
          <p:sp>
            <p:nvSpPr>
              <p:cNvPr id="36" name="Shape 2738"/>
              <p:cNvSpPr/>
              <p:nvPr/>
            </p:nvSpPr>
            <p:spPr>
              <a:xfrm rot="18900000">
                <a:off x="7080449" y="1997663"/>
                <a:ext cx="1072951" cy="10729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3600"/>
                    </a:moveTo>
                    <a:cubicBezTo>
                      <a:pt x="0" y="1612"/>
                      <a:pt x="1612" y="0"/>
                      <a:pt x="3600" y="0"/>
                    </a:cubicBezTo>
                    <a:lnTo>
                      <a:pt x="18000" y="0"/>
                    </a:lnTo>
                    <a:cubicBezTo>
                      <a:pt x="19988" y="0"/>
                      <a:pt x="21600" y="1612"/>
                      <a:pt x="21600" y="3600"/>
                    </a:cubicBezTo>
                    <a:lnTo>
                      <a:pt x="21600" y="18000"/>
                    </a:lnTo>
                    <a:cubicBezTo>
                      <a:pt x="21600" y="19988"/>
                      <a:pt x="19988" y="21600"/>
                      <a:pt x="18000" y="21600"/>
                    </a:cubicBezTo>
                    <a:lnTo>
                      <a:pt x="3600" y="21600"/>
                    </a:lnTo>
                    <a:cubicBezTo>
                      <a:pt x="1612" y="21600"/>
                      <a:pt x="0" y="19988"/>
                      <a:pt x="0" y="18000"/>
                    </a:cubicBezTo>
                    <a:lnTo>
                      <a:pt x="0" y="3600"/>
                    </a:lnTo>
                    <a:close/>
                  </a:path>
                </a:pathLst>
              </a:custGeom>
              <a:solidFill>
                <a:srgbClr val="76916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lvl="0" algn="ctr" defTabSz="457200">
                  <a:lnSpc>
                    <a:spcPct val="100000"/>
                  </a:lnSpc>
                  <a:spcBef>
                    <a:spcPts val="0"/>
                  </a:spcBef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Sinkin Sans 400 Regular"/>
                    <a:ea typeface="Sinkin Sans 400 Regular"/>
                    <a:cs typeface="Sinkin Sans 400 Regular"/>
                    <a:sym typeface="Sinkin Sans 400 Regular"/>
                  </a:defRPr>
                </a:pPr>
                <a:endParaRPr dirty="0"/>
              </a:p>
            </p:txBody>
          </p:sp>
          <p:sp>
            <p:nvSpPr>
              <p:cNvPr id="37" name="AutoShape 125"/>
              <p:cNvSpPr/>
              <p:nvPr/>
            </p:nvSpPr>
            <p:spPr bwMode="auto">
              <a:xfrm>
                <a:off x="7409946" y="2313149"/>
                <a:ext cx="478782" cy="476867"/>
              </a:xfrm>
              <a:custGeom>
                <a:avLst/>
                <a:gdLst>
                  <a:gd name="T0" fmla="*/ 198438 w 21542"/>
                  <a:gd name="T1" fmla="*/ 197644 h 21600"/>
                  <a:gd name="T2" fmla="*/ 198438 w 21542"/>
                  <a:gd name="T3" fmla="*/ 197644 h 21600"/>
                  <a:gd name="T4" fmla="*/ 198438 w 21542"/>
                  <a:gd name="T5" fmla="*/ 197644 h 21600"/>
                  <a:gd name="T6" fmla="*/ 198438 w 21542"/>
                  <a:gd name="T7" fmla="*/ 197644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542" h="21600">
                    <a:moveTo>
                      <a:pt x="11685" y="1798"/>
                    </a:moveTo>
                    <a:cubicBezTo>
                      <a:pt x="12903" y="1906"/>
                      <a:pt x="14055" y="2202"/>
                      <a:pt x="15143" y="2682"/>
                    </a:cubicBezTo>
                    <a:cubicBezTo>
                      <a:pt x="16233" y="3165"/>
                      <a:pt x="17213" y="3803"/>
                      <a:pt x="18089" y="4596"/>
                    </a:cubicBezTo>
                    <a:cubicBezTo>
                      <a:pt x="18964" y="5390"/>
                      <a:pt x="19696" y="6307"/>
                      <a:pt x="20286" y="7355"/>
                    </a:cubicBezTo>
                    <a:cubicBezTo>
                      <a:pt x="20875" y="8400"/>
                      <a:pt x="21290" y="9537"/>
                      <a:pt x="21528" y="10774"/>
                    </a:cubicBezTo>
                    <a:cubicBezTo>
                      <a:pt x="21573" y="11034"/>
                      <a:pt x="21497" y="11229"/>
                      <a:pt x="21299" y="11356"/>
                    </a:cubicBezTo>
                    <a:cubicBezTo>
                      <a:pt x="21223" y="11407"/>
                      <a:pt x="21151" y="11435"/>
                      <a:pt x="21077" y="11435"/>
                    </a:cubicBezTo>
                    <a:cubicBezTo>
                      <a:pt x="20930" y="11435"/>
                      <a:pt x="20822" y="11381"/>
                      <a:pt x="20760" y="11271"/>
                    </a:cubicBezTo>
                    <a:cubicBezTo>
                      <a:pt x="20016" y="10353"/>
                      <a:pt x="19186" y="9890"/>
                      <a:pt x="18272" y="9879"/>
                    </a:cubicBezTo>
                    <a:cubicBezTo>
                      <a:pt x="17616" y="9879"/>
                      <a:pt x="16994" y="10128"/>
                      <a:pt x="16402" y="10619"/>
                    </a:cubicBezTo>
                    <a:cubicBezTo>
                      <a:pt x="15813" y="11110"/>
                      <a:pt x="15320" y="11796"/>
                      <a:pt x="14912" y="12680"/>
                    </a:cubicBezTo>
                    <a:cubicBezTo>
                      <a:pt x="14840" y="12886"/>
                      <a:pt x="14704" y="12991"/>
                      <a:pt x="14516" y="12991"/>
                    </a:cubicBezTo>
                    <a:cubicBezTo>
                      <a:pt x="14323" y="12991"/>
                      <a:pt x="14191" y="12886"/>
                      <a:pt x="14115" y="12680"/>
                    </a:cubicBezTo>
                    <a:cubicBezTo>
                      <a:pt x="13490" y="11328"/>
                      <a:pt x="12679" y="10452"/>
                      <a:pt x="11682" y="10057"/>
                    </a:cubicBezTo>
                    <a:lnTo>
                      <a:pt x="11682" y="17164"/>
                    </a:lnTo>
                    <a:cubicBezTo>
                      <a:pt x="11682" y="17779"/>
                      <a:pt x="11594" y="18350"/>
                      <a:pt x="11415" y="18883"/>
                    </a:cubicBezTo>
                    <a:cubicBezTo>
                      <a:pt x="11234" y="19414"/>
                      <a:pt x="10993" y="19886"/>
                      <a:pt x="10690" y="20298"/>
                    </a:cubicBezTo>
                    <a:cubicBezTo>
                      <a:pt x="10385" y="20704"/>
                      <a:pt x="10029" y="21026"/>
                      <a:pt x="9621" y="21258"/>
                    </a:cubicBezTo>
                    <a:cubicBezTo>
                      <a:pt x="9214" y="21487"/>
                      <a:pt x="8777" y="21599"/>
                      <a:pt x="8314" y="21599"/>
                    </a:cubicBezTo>
                    <a:cubicBezTo>
                      <a:pt x="7852" y="21599"/>
                      <a:pt x="7410" y="21487"/>
                      <a:pt x="6995" y="21258"/>
                    </a:cubicBezTo>
                    <a:cubicBezTo>
                      <a:pt x="6580" y="21027"/>
                      <a:pt x="6220" y="20705"/>
                      <a:pt x="5915" y="20298"/>
                    </a:cubicBezTo>
                    <a:cubicBezTo>
                      <a:pt x="5612" y="19886"/>
                      <a:pt x="5369" y="19417"/>
                      <a:pt x="5190" y="18883"/>
                    </a:cubicBezTo>
                    <a:cubicBezTo>
                      <a:pt x="5011" y="18350"/>
                      <a:pt x="4923" y="17779"/>
                      <a:pt x="4923" y="17164"/>
                    </a:cubicBezTo>
                    <a:cubicBezTo>
                      <a:pt x="4923" y="16850"/>
                      <a:pt x="5011" y="16591"/>
                      <a:pt x="5190" y="16390"/>
                    </a:cubicBezTo>
                    <a:cubicBezTo>
                      <a:pt x="5369" y="16187"/>
                      <a:pt x="5583" y="16085"/>
                      <a:pt x="5836" y="16085"/>
                    </a:cubicBezTo>
                    <a:cubicBezTo>
                      <a:pt x="6103" y="16085"/>
                      <a:pt x="6320" y="16187"/>
                      <a:pt x="6492" y="16390"/>
                    </a:cubicBezTo>
                    <a:cubicBezTo>
                      <a:pt x="6661" y="16591"/>
                      <a:pt x="6747" y="16851"/>
                      <a:pt x="6747" y="17164"/>
                    </a:cubicBezTo>
                    <a:cubicBezTo>
                      <a:pt x="6747" y="17799"/>
                      <a:pt x="6900" y="18333"/>
                      <a:pt x="7203" y="18776"/>
                    </a:cubicBezTo>
                    <a:cubicBezTo>
                      <a:pt x="7508" y="19216"/>
                      <a:pt x="7878" y="19437"/>
                      <a:pt x="8312" y="19437"/>
                    </a:cubicBezTo>
                    <a:cubicBezTo>
                      <a:pt x="8732" y="19437"/>
                      <a:pt x="9092" y="19216"/>
                      <a:pt x="9397" y="18776"/>
                    </a:cubicBezTo>
                    <a:cubicBezTo>
                      <a:pt x="9700" y="18333"/>
                      <a:pt x="9853" y="17799"/>
                      <a:pt x="9853" y="17164"/>
                    </a:cubicBezTo>
                    <a:lnTo>
                      <a:pt x="9853" y="10057"/>
                    </a:lnTo>
                    <a:cubicBezTo>
                      <a:pt x="8856" y="10461"/>
                      <a:pt x="8042" y="11336"/>
                      <a:pt x="7420" y="12680"/>
                    </a:cubicBezTo>
                    <a:cubicBezTo>
                      <a:pt x="7344" y="12886"/>
                      <a:pt x="7210" y="12991"/>
                      <a:pt x="7019" y="12991"/>
                    </a:cubicBezTo>
                    <a:cubicBezTo>
                      <a:pt x="6828" y="12991"/>
                      <a:pt x="6700" y="12886"/>
                      <a:pt x="6631" y="12680"/>
                    </a:cubicBezTo>
                    <a:cubicBezTo>
                      <a:pt x="6227" y="11796"/>
                      <a:pt x="5734" y="11110"/>
                      <a:pt x="5147" y="10619"/>
                    </a:cubicBezTo>
                    <a:cubicBezTo>
                      <a:pt x="4560" y="10128"/>
                      <a:pt x="3940" y="9879"/>
                      <a:pt x="3284" y="9879"/>
                    </a:cubicBezTo>
                    <a:cubicBezTo>
                      <a:pt x="2363" y="9879"/>
                      <a:pt x="1541" y="10345"/>
                      <a:pt x="808" y="11271"/>
                    </a:cubicBezTo>
                    <a:cubicBezTo>
                      <a:pt x="718" y="11381"/>
                      <a:pt x="596" y="11435"/>
                      <a:pt x="455" y="11435"/>
                    </a:cubicBezTo>
                    <a:cubicBezTo>
                      <a:pt x="381" y="11435"/>
                      <a:pt x="305" y="11407"/>
                      <a:pt x="238" y="11356"/>
                    </a:cubicBezTo>
                    <a:cubicBezTo>
                      <a:pt x="47" y="11229"/>
                      <a:pt x="-26" y="11034"/>
                      <a:pt x="7" y="10774"/>
                    </a:cubicBezTo>
                    <a:cubicBezTo>
                      <a:pt x="245" y="9537"/>
                      <a:pt x="660" y="8400"/>
                      <a:pt x="1259" y="7355"/>
                    </a:cubicBezTo>
                    <a:cubicBezTo>
                      <a:pt x="1855" y="6307"/>
                      <a:pt x="2595" y="5390"/>
                      <a:pt x="3468" y="4596"/>
                    </a:cubicBezTo>
                    <a:cubicBezTo>
                      <a:pt x="4343" y="3803"/>
                      <a:pt x="5321" y="3168"/>
                      <a:pt x="6402" y="2688"/>
                    </a:cubicBezTo>
                    <a:cubicBezTo>
                      <a:pt x="7482" y="2213"/>
                      <a:pt x="8634" y="1917"/>
                      <a:pt x="9850" y="1798"/>
                    </a:cubicBezTo>
                    <a:lnTo>
                      <a:pt x="9850" y="1081"/>
                    </a:lnTo>
                    <a:cubicBezTo>
                      <a:pt x="9850" y="767"/>
                      <a:pt x="9936" y="508"/>
                      <a:pt x="10118" y="304"/>
                    </a:cubicBezTo>
                    <a:cubicBezTo>
                      <a:pt x="10296" y="101"/>
                      <a:pt x="10511" y="0"/>
                      <a:pt x="10764" y="0"/>
                    </a:cubicBezTo>
                    <a:cubicBezTo>
                      <a:pt x="11029" y="0"/>
                      <a:pt x="11248" y="101"/>
                      <a:pt x="11420" y="304"/>
                    </a:cubicBezTo>
                    <a:cubicBezTo>
                      <a:pt x="11589" y="508"/>
                      <a:pt x="11675" y="767"/>
                      <a:pt x="11675" y="1081"/>
                    </a:cubicBezTo>
                    <a:lnTo>
                      <a:pt x="11675" y="1798"/>
                    </a:lnTo>
                    <a:lnTo>
                      <a:pt x="11685" y="179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lIns="38100" tIns="38100" rIns="38100" bIns="38100" anchor="ctr"/>
              <a:lstStyle/>
              <a:p>
                <a:endParaRPr lang="en-US"/>
              </a:p>
            </p:txBody>
          </p:sp>
        </p:grpSp>
        <p:grpSp>
          <p:nvGrpSpPr>
            <p:cNvPr id="13" name="Group 14"/>
            <p:cNvGrpSpPr/>
            <p:nvPr/>
          </p:nvGrpSpPr>
          <p:grpSpPr>
            <a:xfrm>
              <a:off x="7080449" y="5012897"/>
              <a:ext cx="1072951" cy="1072951"/>
              <a:chOff x="7080449" y="5012897"/>
              <a:chExt cx="1072951" cy="1072951"/>
            </a:xfrm>
          </p:grpSpPr>
          <p:sp>
            <p:nvSpPr>
              <p:cNvPr id="34" name="Shape 2741"/>
              <p:cNvSpPr/>
              <p:nvPr/>
            </p:nvSpPr>
            <p:spPr>
              <a:xfrm rot="18900000">
                <a:off x="7080449" y="5012897"/>
                <a:ext cx="1072951" cy="10729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3600"/>
                    </a:moveTo>
                    <a:cubicBezTo>
                      <a:pt x="0" y="1612"/>
                      <a:pt x="1612" y="0"/>
                      <a:pt x="3600" y="0"/>
                    </a:cubicBezTo>
                    <a:lnTo>
                      <a:pt x="18000" y="0"/>
                    </a:lnTo>
                    <a:cubicBezTo>
                      <a:pt x="19988" y="0"/>
                      <a:pt x="21600" y="1612"/>
                      <a:pt x="21600" y="3600"/>
                    </a:cubicBezTo>
                    <a:lnTo>
                      <a:pt x="21600" y="18000"/>
                    </a:lnTo>
                    <a:cubicBezTo>
                      <a:pt x="21600" y="19988"/>
                      <a:pt x="19988" y="21600"/>
                      <a:pt x="18000" y="21600"/>
                    </a:cubicBezTo>
                    <a:lnTo>
                      <a:pt x="3600" y="21600"/>
                    </a:lnTo>
                    <a:cubicBezTo>
                      <a:pt x="1612" y="21600"/>
                      <a:pt x="0" y="19988"/>
                      <a:pt x="0" y="18000"/>
                    </a:cubicBezTo>
                    <a:lnTo>
                      <a:pt x="0" y="3600"/>
                    </a:lnTo>
                    <a:close/>
                  </a:path>
                </a:pathLst>
              </a:custGeom>
              <a:solidFill>
                <a:srgbClr val="76916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lvl="0" algn="ctr" defTabSz="457200">
                  <a:lnSpc>
                    <a:spcPct val="100000"/>
                  </a:lnSpc>
                  <a:spcBef>
                    <a:spcPts val="0"/>
                  </a:spcBef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Sinkin Sans 400 Regular"/>
                    <a:ea typeface="Sinkin Sans 400 Regular"/>
                    <a:cs typeface="Sinkin Sans 400 Regular"/>
                    <a:sym typeface="Sinkin Sans 400 Regular"/>
                  </a:defRPr>
                </a:pPr>
                <a:endParaRPr dirty="0"/>
              </a:p>
            </p:txBody>
          </p:sp>
          <p:sp>
            <p:nvSpPr>
              <p:cNvPr id="35" name="Freeform 31"/>
              <p:cNvSpPr>
                <a:spLocks noChangeAspect="1" noChangeArrowheads="1"/>
              </p:cNvSpPr>
              <p:nvPr/>
            </p:nvSpPr>
            <p:spPr bwMode="auto">
              <a:xfrm>
                <a:off x="7424682" y="5319540"/>
                <a:ext cx="410027" cy="490741"/>
              </a:xfrm>
              <a:custGeom>
                <a:avLst/>
                <a:gdLst>
                  <a:gd name="connsiteX0" fmla="*/ 206367 w 449768"/>
                  <a:gd name="connsiteY0" fmla="*/ 423375 h 538305"/>
                  <a:gd name="connsiteX1" fmla="*/ 208536 w 449768"/>
                  <a:gd name="connsiteY1" fmla="*/ 434347 h 538305"/>
                  <a:gd name="connsiteX2" fmla="*/ 136133 w 449768"/>
                  <a:gd name="connsiteY2" fmla="*/ 527584 h 538305"/>
                  <a:gd name="connsiteX3" fmla="*/ 120760 w 449768"/>
                  <a:gd name="connsiteY3" fmla="*/ 517169 h 538305"/>
                  <a:gd name="connsiteX4" fmla="*/ 192667 w 449768"/>
                  <a:gd name="connsiteY4" fmla="*/ 423933 h 538305"/>
                  <a:gd name="connsiteX5" fmla="*/ 206367 w 449768"/>
                  <a:gd name="connsiteY5" fmla="*/ 423375 h 538305"/>
                  <a:gd name="connsiteX6" fmla="*/ 158371 w 449768"/>
                  <a:gd name="connsiteY6" fmla="*/ 386315 h 538305"/>
                  <a:gd name="connsiteX7" fmla="*/ 160292 w 449768"/>
                  <a:gd name="connsiteY7" fmla="*/ 397002 h 538305"/>
                  <a:gd name="connsiteX8" fmla="*/ 51725 w 449768"/>
                  <a:gd name="connsiteY8" fmla="*/ 536376 h 538305"/>
                  <a:gd name="connsiteX9" fmla="*/ 41315 w 449768"/>
                  <a:gd name="connsiteY9" fmla="*/ 525997 h 538305"/>
                  <a:gd name="connsiteX10" fmla="*/ 144924 w 449768"/>
                  <a:gd name="connsiteY10" fmla="*/ 387118 h 538305"/>
                  <a:gd name="connsiteX11" fmla="*/ 158371 w 449768"/>
                  <a:gd name="connsiteY11" fmla="*/ 386315 h 538305"/>
                  <a:gd name="connsiteX12" fmla="*/ 112005 w 449768"/>
                  <a:gd name="connsiteY12" fmla="*/ 349971 h 538305"/>
                  <a:gd name="connsiteX13" fmla="*/ 113740 w 449768"/>
                  <a:gd name="connsiteY13" fmla="*/ 362927 h 538305"/>
                  <a:gd name="connsiteX14" fmla="*/ 41338 w 449768"/>
                  <a:gd name="connsiteY14" fmla="*/ 455221 h 538305"/>
                  <a:gd name="connsiteX15" fmla="*/ 25965 w 449768"/>
                  <a:gd name="connsiteY15" fmla="*/ 444857 h 538305"/>
                  <a:gd name="connsiteX16" fmla="*/ 98367 w 449768"/>
                  <a:gd name="connsiteY16" fmla="*/ 352562 h 538305"/>
                  <a:gd name="connsiteX17" fmla="*/ 112005 w 449768"/>
                  <a:gd name="connsiteY17" fmla="*/ 349971 h 538305"/>
                  <a:gd name="connsiteX18" fmla="*/ 287508 w 449768"/>
                  <a:gd name="connsiteY18" fmla="*/ 153269 h 538305"/>
                  <a:gd name="connsiteX19" fmla="*/ 261020 w 449768"/>
                  <a:gd name="connsiteY19" fmla="*/ 165441 h 538305"/>
                  <a:gd name="connsiteX20" fmla="*/ 255548 w 449768"/>
                  <a:gd name="connsiteY20" fmla="*/ 175874 h 538305"/>
                  <a:gd name="connsiteX21" fmla="*/ 276441 w 449768"/>
                  <a:gd name="connsiteY21" fmla="*/ 232511 h 538305"/>
                  <a:gd name="connsiteX22" fmla="*/ 328174 w 449768"/>
                  <a:gd name="connsiteY22" fmla="*/ 227543 h 538305"/>
                  <a:gd name="connsiteX23" fmla="*/ 333645 w 449768"/>
                  <a:gd name="connsiteY23" fmla="*/ 217110 h 538305"/>
                  <a:gd name="connsiteX24" fmla="*/ 317727 w 449768"/>
                  <a:gd name="connsiteY24" fmla="*/ 160472 h 538305"/>
                  <a:gd name="connsiteX25" fmla="*/ 287508 w 449768"/>
                  <a:gd name="connsiteY25" fmla="*/ 153269 h 538305"/>
                  <a:gd name="connsiteX26" fmla="*/ 437111 w 449768"/>
                  <a:gd name="connsiteY26" fmla="*/ 0 h 538305"/>
                  <a:gd name="connsiteX27" fmla="*/ 442086 w 449768"/>
                  <a:gd name="connsiteY27" fmla="*/ 0 h 538305"/>
                  <a:gd name="connsiteX28" fmla="*/ 447557 w 449768"/>
                  <a:gd name="connsiteY28" fmla="*/ 4968 h 538305"/>
                  <a:gd name="connsiteX29" fmla="*/ 447557 w 449768"/>
                  <a:gd name="connsiteY29" fmla="*/ 9937 h 538305"/>
                  <a:gd name="connsiteX30" fmla="*/ 447557 w 449768"/>
                  <a:gd name="connsiteY30" fmla="*/ 20370 h 538305"/>
                  <a:gd name="connsiteX31" fmla="*/ 447557 w 449768"/>
                  <a:gd name="connsiteY31" fmla="*/ 46204 h 538305"/>
                  <a:gd name="connsiteX32" fmla="*/ 442086 w 449768"/>
                  <a:gd name="connsiteY32" fmla="*/ 103338 h 538305"/>
                  <a:gd name="connsiteX33" fmla="*/ 442086 w 449768"/>
                  <a:gd name="connsiteY33" fmla="*/ 113771 h 538305"/>
                  <a:gd name="connsiteX34" fmla="*/ 437111 w 449768"/>
                  <a:gd name="connsiteY34" fmla="*/ 134141 h 538305"/>
                  <a:gd name="connsiteX35" fmla="*/ 421194 w 449768"/>
                  <a:gd name="connsiteY35" fmla="*/ 175874 h 538305"/>
                  <a:gd name="connsiteX36" fmla="*/ 354040 w 449768"/>
                  <a:gd name="connsiteY36" fmla="*/ 289645 h 538305"/>
                  <a:gd name="connsiteX37" fmla="*/ 344091 w 449768"/>
                  <a:gd name="connsiteY37" fmla="*/ 325913 h 538305"/>
                  <a:gd name="connsiteX38" fmla="*/ 276441 w 449768"/>
                  <a:gd name="connsiteY38" fmla="*/ 506754 h 538305"/>
                  <a:gd name="connsiteX39" fmla="*/ 261020 w 449768"/>
                  <a:gd name="connsiteY39" fmla="*/ 496321 h 538305"/>
                  <a:gd name="connsiteX40" fmla="*/ 17278 w 449768"/>
                  <a:gd name="connsiteY40" fmla="*/ 310511 h 538305"/>
                  <a:gd name="connsiteX41" fmla="*/ 1858 w 449768"/>
                  <a:gd name="connsiteY41" fmla="*/ 289645 h 538305"/>
                  <a:gd name="connsiteX42" fmla="*/ 162528 w 449768"/>
                  <a:gd name="connsiteY42" fmla="*/ 186307 h 538305"/>
                  <a:gd name="connsiteX43" fmla="*/ 193369 w 449768"/>
                  <a:gd name="connsiteY43" fmla="*/ 165441 h 538305"/>
                  <a:gd name="connsiteX44" fmla="*/ 312753 w 449768"/>
                  <a:gd name="connsiteY44" fmla="*/ 51669 h 538305"/>
                  <a:gd name="connsiteX45" fmla="*/ 400799 w 449768"/>
                  <a:gd name="connsiteY45" fmla="*/ 9937 h 538305"/>
                  <a:gd name="connsiteX46" fmla="*/ 426665 w 449768"/>
                  <a:gd name="connsiteY46" fmla="*/ 4968 h 538305"/>
                  <a:gd name="connsiteX47" fmla="*/ 437111 w 449768"/>
                  <a:gd name="connsiteY47" fmla="*/ 0 h 5383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449768" h="538305">
                    <a:moveTo>
                      <a:pt x="206367" y="423375"/>
                    </a:moveTo>
                    <a:cubicBezTo>
                      <a:pt x="209652" y="425297"/>
                      <a:pt x="211016" y="429140"/>
                      <a:pt x="208536" y="434347"/>
                    </a:cubicBezTo>
                    <a:cubicBezTo>
                      <a:pt x="198122" y="460136"/>
                      <a:pt x="172335" y="506754"/>
                      <a:pt x="136133" y="527584"/>
                    </a:cubicBezTo>
                    <a:cubicBezTo>
                      <a:pt x="125719" y="532543"/>
                      <a:pt x="115305" y="527584"/>
                      <a:pt x="120760" y="517169"/>
                    </a:cubicBezTo>
                    <a:cubicBezTo>
                      <a:pt x="130678" y="491380"/>
                      <a:pt x="151507" y="450217"/>
                      <a:pt x="192667" y="423933"/>
                    </a:cubicBezTo>
                    <a:cubicBezTo>
                      <a:pt x="197874" y="421453"/>
                      <a:pt x="203081" y="421453"/>
                      <a:pt x="206367" y="423375"/>
                    </a:cubicBezTo>
                    <a:close/>
                    <a:moveTo>
                      <a:pt x="158371" y="386315"/>
                    </a:moveTo>
                    <a:cubicBezTo>
                      <a:pt x="161532" y="388230"/>
                      <a:pt x="162771" y="392060"/>
                      <a:pt x="160292" y="397002"/>
                    </a:cubicBezTo>
                    <a:cubicBezTo>
                      <a:pt x="144924" y="433081"/>
                      <a:pt x="113693" y="500297"/>
                      <a:pt x="51725" y="536376"/>
                    </a:cubicBezTo>
                    <a:cubicBezTo>
                      <a:pt x="41315" y="541318"/>
                      <a:pt x="36357" y="536376"/>
                      <a:pt x="41315" y="525997"/>
                    </a:cubicBezTo>
                    <a:cubicBezTo>
                      <a:pt x="51725" y="489918"/>
                      <a:pt x="82957" y="422702"/>
                      <a:pt x="144924" y="387118"/>
                    </a:cubicBezTo>
                    <a:cubicBezTo>
                      <a:pt x="150130" y="384399"/>
                      <a:pt x="155211" y="384399"/>
                      <a:pt x="158371" y="386315"/>
                    </a:cubicBezTo>
                    <a:close/>
                    <a:moveTo>
                      <a:pt x="112005" y="349971"/>
                    </a:moveTo>
                    <a:cubicBezTo>
                      <a:pt x="115228" y="352562"/>
                      <a:pt x="116468" y="357744"/>
                      <a:pt x="113740" y="362927"/>
                    </a:cubicBezTo>
                    <a:cubicBezTo>
                      <a:pt x="103326" y="388591"/>
                      <a:pt x="77539" y="429556"/>
                      <a:pt x="41338" y="455221"/>
                    </a:cubicBezTo>
                    <a:cubicBezTo>
                      <a:pt x="25965" y="460157"/>
                      <a:pt x="21006" y="455221"/>
                      <a:pt x="25965" y="444857"/>
                    </a:cubicBezTo>
                    <a:cubicBezTo>
                      <a:pt x="36379" y="419192"/>
                      <a:pt x="57207" y="378227"/>
                      <a:pt x="98367" y="352562"/>
                    </a:cubicBezTo>
                    <a:cubicBezTo>
                      <a:pt x="103574" y="347380"/>
                      <a:pt x="108781" y="347380"/>
                      <a:pt x="112005" y="349971"/>
                    </a:cubicBezTo>
                    <a:close/>
                    <a:moveTo>
                      <a:pt x="287508" y="153269"/>
                    </a:moveTo>
                    <a:cubicBezTo>
                      <a:pt x="277809" y="153890"/>
                      <a:pt x="268730" y="157740"/>
                      <a:pt x="261020" y="165441"/>
                    </a:cubicBezTo>
                    <a:cubicBezTo>
                      <a:pt x="261020" y="170409"/>
                      <a:pt x="261020" y="170409"/>
                      <a:pt x="255548" y="175874"/>
                    </a:cubicBezTo>
                    <a:cubicBezTo>
                      <a:pt x="245600" y="196243"/>
                      <a:pt x="250574" y="222575"/>
                      <a:pt x="276441" y="232511"/>
                    </a:cubicBezTo>
                    <a:cubicBezTo>
                      <a:pt x="291861" y="242944"/>
                      <a:pt x="317727" y="242944"/>
                      <a:pt x="328174" y="227543"/>
                    </a:cubicBezTo>
                    <a:cubicBezTo>
                      <a:pt x="333645" y="222575"/>
                      <a:pt x="333645" y="222575"/>
                      <a:pt x="333645" y="217110"/>
                    </a:cubicBezTo>
                    <a:cubicBezTo>
                      <a:pt x="349066" y="196243"/>
                      <a:pt x="338620" y="170409"/>
                      <a:pt x="317727" y="160472"/>
                    </a:cubicBezTo>
                    <a:cubicBezTo>
                      <a:pt x="307530" y="155256"/>
                      <a:pt x="297208" y="152648"/>
                      <a:pt x="287508" y="153269"/>
                    </a:cubicBezTo>
                    <a:close/>
                    <a:moveTo>
                      <a:pt x="437111" y="0"/>
                    </a:moveTo>
                    <a:lnTo>
                      <a:pt x="442086" y="0"/>
                    </a:lnTo>
                    <a:cubicBezTo>
                      <a:pt x="447557" y="0"/>
                      <a:pt x="452532" y="0"/>
                      <a:pt x="447557" y="4968"/>
                    </a:cubicBezTo>
                    <a:lnTo>
                      <a:pt x="447557" y="9937"/>
                    </a:lnTo>
                    <a:cubicBezTo>
                      <a:pt x="452532" y="15402"/>
                      <a:pt x="447557" y="15402"/>
                      <a:pt x="447557" y="20370"/>
                    </a:cubicBezTo>
                    <a:cubicBezTo>
                      <a:pt x="447557" y="25835"/>
                      <a:pt x="447557" y="36268"/>
                      <a:pt x="447557" y="46204"/>
                    </a:cubicBezTo>
                    <a:cubicBezTo>
                      <a:pt x="447557" y="62102"/>
                      <a:pt x="447557" y="82472"/>
                      <a:pt x="442086" y="103338"/>
                    </a:cubicBezTo>
                    <a:cubicBezTo>
                      <a:pt x="442086" y="108306"/>
                      <a:pt x="442086" y="108306"/>
                      <a:pt x="442086" y="113771"/>
                    </a:cubicBezTo>
                    <a:cubicBezTo>
                      <a:pt x="437111" y="124205"/>
                      <a:pt x="437111" y="129173"/>
                      <a:pt x="437111" y="134141"/>
                    </a:cubicBezTo>
                    <a:cubicBezTo>
                      <a:pt x="431640" y="150039"/>
                      <a:pt x="426665" y="165441"/>
                      <a:pt x="421194" y="175874"/>
                    </a:cubicBezTo>
                    <a:cubicBezTo>
                      <a:pt x="406271" y="212141"/>
                      <a:pt x="385378" y="248409"/>
                      <a:pt x="354040" y="289645"/>
                    </a:cubicBezTo>
                    <a:cubicBezTo>
                      <a:pt x="349066" y="294613"/>
                      <a:pt x="344091" y="315479"/>
                      <a:pt x="344091" y="325913"/>
                    </a:cubicBezTo>
                    <a:cubicBezTo>
                      <a:pt x="354040" y="367148"/>
                      <a:pt x="359512" y="460053"/>
                      <a:pt x="276441" y="506754"/>
                    </a:cubicBezTo>
                    <a:cubicBezTo>
                      <a:pt x="265994" y="517187"/>
                      <a:pt x="255548" y="512219"/>
                      <a:pt x="261020" y="496321"/>
                    </a:cubicBezTo>
                    <a:cubicBezTo>
                      <a:pt x="261020" y="439684"/>
                      <a:pt x="240128" y="305046"/>
                      <a:pt x="17278" y="310511"/>
                    </a:cubicBezTo>
                    <a:cubicBezTo>
                      <a:pt x="1858" y="310511"/>
                      <a:pt x="-3117" y="300078"/>
                      <a:pt x="1858" y="289645"/>
                    </a:cubicBezTo>
                    <a:cubicBezTo>
                      <a:pt x="17278" y="253377"/>
                      <a:pt x="59062" y="180842"/>
                      <a:pt x="162528" y="186307"/>
                    </a:cubicBezTo>
                    <a:cubicBezTo>
                      <a:pt x="172975" y="186307"/>
                      <a:pt x="188395" y="175874"/>
                      <a:pt x="193369" y="165441"/>
                    </a:cubicBezTo>
                    <a:cubicBezTo>
                      <a:pt x="214261" y="139606"/>
                      <a:pt x="250574" y="87937"/>
                      <a:pt x="312753" y="51669"/>
                    </a:cubicBezTo>
                    <a:cubicBezTo>
                      <a:pt x="349066" y="25835"/>
                      <a:pt x="379907" y="15402"/>
                      <a:pt x="400799" y="9937"/>
                    </a:cubicBezTo>
                    <a:cubicBezTo>
                      <a:pt x="416219" y="9937"/>
                      <a:pt x="426665" y="9937"/>
                      <a:pt x="426665" y="4968"/>
                    </a:cubicBezTo>
                    <a:cubicBezTo>
                      <a:pt x="431640" y="4968"/>
                      <a:pt x="431640" y="0"/>
                      <a:pt x="437111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square" anchor="ctr">
                <a:noAutofit/>
              </a:bodyPr>
              <a:lstStyle/>
              <a:p>
                <a:pPr>
                  <a:defRPr/>
                </a:pPr>
                <a:endParaRPr lang="en-US" sz="2400" dirty="0"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17" name="Group 15"/>
            <p:cNvGrpSpPr/>
            <p:nvPr/>
          </p:nvGrpSpPr>
          <p:grpSpPr>
            <a:xfrm>
              <a:off x="4065214" y="5012898"/>
              <a:ext cx="1072951" cy="1072951"/>
              <a:chOff x="4065214" y="5012898"/>
              <a:chExt cx="1072951" cy="1072951"/>
            </a:xfrm>
          </p:grpSpPr>
          <p:sp>
            <p:nvSpPr>
              <p:cNvPr id="32" name="Shape 2744"/>
              <p:cNvSpPr/>
              <p:nvPr/>
            </p:nvSpPr>
            <p:spPr>
              <a:xfrm rot="18900000">
                <a:off x="4065214" y="5012898"/>
                <a:ext cx="1072951" cy="10729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3600"/>
                    </a:moveTo>
                    <a:cubicBezTo>
                      <a:pt x="0" y="1612"/>
                      <a:pt x="1612" y="0"/>
                      <a:pt x="3600" y="0"/>
                    </a:cubicBezTo>
                    <a:lnTo>
                      <a:pt x="18000" y="0"/>
                    </a:lnTo>
                    <a:cubicBezTo>
                      <a:pt x="19988" y="0"/>
                      <a:pt x="21600" y="1612"/>
                      <a:pt x="21600" y="3600"/>
                    </a:cubicBezTo>
                    <a:lnTo>
                      <a:pt x="21600" y="18000"/>
                    </a:lnTo>
                    <a:cubicBezTo>
                      <a:pt x="21600" y="19988"/>
                      <a:pt x="19988" y="21600"/>
                      <a:pt x="18000" y="21600"/>
                    </a:cubicBezTo>
                    <a:lnTo>
                      <a:pt x="3600" y="21600"/>
                    </a:lnTo>
                    <a:cubicBezTo>
                      <a:pt x="1612" y="21600"/>
                      <a:pt x="0" y="19988"/>
                      <a:pt x="0" y="18000"/>
                    </a:cubicBezTo>
                    <a:lnTo>
                      <a:pt x="0" y="3600"/>
                    </a:lnTo>
                    <a:close/>
                  </a:path>
                </a:pathLst>
              </a:custGeom>
              <a:solidFill>
                <a:srgbClr val="76916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lvl="0" algn="ctr" defTabSz="457200">
                  <a:lnSpc>
                    <a:spcPct val="100000"/>
                  </a:lnSpc>
                  <a:spcBef>
                    <a:spcPts val="0"/>
                  </a:spcBef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Sinkin Sans 400 Regular"/>
                    <a:ea typeface="Sinkin Sans 400 Regular"/>
                    <a:cs typeface="Sinkin Sans 400 Regular"/>
                    <a:sym typeface="Sinkin Sans 400 Regular"/>
                  </a:defRPr>
                </a:pPr>
                <a:endParaRPr dirty="0"/>
              </a:p>
            </p:txBody>
          </p:sp>
          <p:sp>
            <p:nvSpPr>
              <p:cNvPr id="33" name="AutoShape 91"/>
              <p:cNvSpPr>
                <a:spLocks noChangeAspect="1"/>
              </p:cNvSpPr>
              <p:nvPr/>
            </p:nvSpPr>
            <p:spPr bwMode="auto">
              <a:xfrm>
                <a:off x="4361062" y="5306093"/>
                <a:ext cx="435546" cy="479225"/>
              </a:xfrm>
              <a:custGeom>
                <a:avLst/>
                <a:gdLst>
                  <a:gd name="T0" fmla="+- 0 10795 54"/>
                  <a:gd name="T1" fmla="*/ T0 w 21483"/>
                  <a:gd name="T2" fmla="*/ 10800 h 21600"/>
                  <a:gd name="T3" fmla="+- 0 10795 54"/>
                  <a:gd name="T4" fmla="*/ T3 w 21483"/>
                  <a:gd name="T5" fmla="*/ 10800 h 21600"/>
                  <a:gd name="T6" fmla="+- 0 10795 54"/>
                  <a:gd name="T7" fmla="*/ T6 w 21483"/>
                  <a:gd name="T8" fmla="*/ 10800 h 21600"/>
                  <a:gd name="T9" fmla="+- 0 10795 54"/>
                  <a:gd name="T10" fmla="*/ T9 w 21483"/>
                  <a:gd name="T11" fmla="*/ 10800 h 21600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</a:cxnLst>
                <a:rect l="0" t="0" r="r" b="b"/>
                <a:pathLst>
                  <a:path w="21483" h="21600">
                    <a:moveTo>
                      <a:pt x="20490" y="581"/>
                    </a:moveTo>
                    <a:cubicBezTo>
                      <a:pt x="20984" y="1781"/>
                      <a:pt x="21295" y="3048"/>
                      <a:pt x="21421" y="4387"/>
                    </a:cubicBezTo>
                    <a:cubicBezTo>
                      <a:pt x="21545" y="5722"/>
                      <a:pt x="21482" y="7179"/>
                      <a:pt x="21220" y="8744"/>
                    </a:cubicBezTo>
                    <a:cubicBezTo>
                      <a:pt x="20549" y="13134"/>
                      <a:pt x="18385" y="16469"/>
                      <a:pt x="14732" y="18748"/>
                    </a:cubicBezTo>
                    <a:cubicBezTo>
                      <a:pt x="13010" y="19857"/>
                      <a:pt x="11265" y="20408"/>
                      <a:pt x="9505" y="20408"/>
                    </a:cubicBezTo>
                    <a:cubicBezTo>
                      <a:pt x="8354" y="20408"/>
                      <a:pt x="7208" y="20165"/>
                      <a:pt x="6064" y="19682"/>
                    </a:cubicBezTo>
                    <a:cubicBezTo>
                      <a:pt x="5893" y="19609"/>
                      <a:pt x="5725" y="19519"/>
                      <a:pt x="5556" y="19411"/>
                    </a:cubicBezTo>
                    <a:cubicBezTo>
                      <a:pt x="5388" y="19301"/>
                      <a:pt x="5221" y="19191"/>
                      <a:pt x="5058" y="19075"/>
                    </a:cubicBezTo>
                    <a:cubicBezTo>
                      <a:pt x="4840" y="18928"/>
                      <a:pt x="4625" y="18790"/>
                      <a:pt x="4414" y="18660"/>
                    </a:cubicBezTo>
                    <a:cubicBezTo>
                      <a:pt x="4199" y="18527"/>
                      <a:pt x="4017" y="18465"/>
                      <a:pt x="3857" y="18465"/>
                    </a:cubicBezTo>
                    <a:cubicBezTo>
                      <a:pt x="3785" y="18485"/>
                      <a:pt x="3698" y="18561"/>
                      <a:pt x="3598" y="18700"/>
                    </a:cubicBezTo>
                    <a:cubicBezTo>
                      <a:pt x="3497" y="18841"/>
                      <a:pt x="3392" y="18996"/>
                      <a:pt x="3287" y="19174"/>
                    </a:cubicBezTo>
                    <a:cubicBezTo>
                      <a:pt x="3184" y="19349"/>
                      <a:pt x="3085" y="19536"/>
                      <a:pt x="2989" y="19728"/>
                    </a:cubicBezTo>
                    <a:cubicBezTo>
                      <a:pt x="2898" y="19922"/>
                      <a:pt x="2821" y="20072"/>
                      <a:pt x="2760" y="20179"/>
                    </a:cubicBezTo>
                    <a:cubicBezTo>
                      <a:pt x="2655" y="20388"/>
                      <a:pt x="2557" y="20575"/>
                      <a:pt x="2463" y="20741"/>
                    </a:cubicBezTo>
                    <a:cubicBezTo>
                      <a:pt x="2372" y="20908"/>
                      <a:pt x="2285" y="21055"/>
                      <a:pt x="2213" y="21182"/>
                    </a:cubicBezTo>
                    <a:cubicBezTo>
                      <a:pt x="2025" y="21461"/>
                      <a:pt x="1787" y="21599"/>
                      <a:pt x="1494" y="21599"/>
                    </a:cubicBezTo>
                    <a:lnTo>
                      <a:pt x="1450" y="21599"/>
                    </a:lnTo>
                    <a:cubicBezTo>
                      <a:pt x="1235" y="21583"/>
                      <a:pt x="1050" y="21526"/>
                      <a:pt x="895" y="21433"/>
                    </a:cubicBezTo>
                    <a:cubicBezTo>
                      <a:pt x="743" y="21334"/>
                      <a:pt x="617" y="21224"/>
                      <a:pt x="521" y="21097"/>
                    </a:cubicBezTo>
                    <a:cubicBezTo>
                      <a:pt x="425" y="20975"/>
                      <a:pt x="348" y="20846"/>
                      <a:pt x="292" y="20716"/>
                    </a:cubicBezTo>
                    <a:cubicBezTo>
                      <a:pt x="236" y="20586"/>
                      <a:pt x="198" y="20484"/>
                      <a:pt x="184" y="20408"/>
                    </a:cubicBezTo>
                    <a:cubicBezTo>
                      <a:pt x="-17" y="20077"/>
                      <a:pt x="-54" y="19724"/>
                      <a:pt x="74" y="19355"/>
                    </a:cubicBezTo>
                    <a:cubicBezTo>
                      <a:pt x="222" y="18877"/>
                      <a:pt x="430" y="18479"/>
                      <a:pt x="699" y="18152"/>
                    </a:cubicBezTo>
                    <a:cubicBezTo>
                      <a:pt x="970" y="17827"/>
                      <a:pt x="1235" y="17536"/>
                      <a:pt x="1494" y="17276"/>
                    </a:cubicBezTo>
                    <a:cubicBezTo>
                      <a:pt x="1712" y="17068"/>
                      <a:pt x="1901" y="16873"/>
                      <a:pt x="2061" y="16692"/>
                    </a:cubicBezTo>
                    <a:cubicBezTo>
                      <a:pt x="2222" y="16511"/>
                      <a:pt x="2325" y="16319"/>
                      <a:pt x="2367" y="16113"/>
                    </a:cubicBezTo>
                    <a:cubicBezTo>
                      <a:pt x="2383" y="16057"/>
                      <a:pt x="2383" y="16003"/>
                      <a:pt x="2367" y="15949"/>
                    </a:cubicBezTo>
                    <a:cubicBezTo>
                      <a:pt x="2353" y="15899"/>
                      <a:pt x="2318" y="15783"/>
                      <a:pt x="2257" y="15611"/>
                    </a:cubicBezTo>
                    <a:cubicBezTo>
                      <a:pt x="2213" y="15503"/>
                      <a:pt x="2168" y="15379"/>
                      <a:pt x="2128" y="15241"/>
                    </a:cubicBezTo>
                    <a:cubicBezTo>
                      <a:pt x="2086" y="15100"/>
                      <a:pt x="2051" y="14941"/>
                      <a:pt x="2021" y="14761"/>
                    </a:cubicBezTo>
                    <a:cubicBezTo>
                      <a:pt x="1836" y="13321"/>
                      <a:pt x="1883" y="11988"/>
                      <a:pt x="2166" y="10774"/>
                    </a:cubicBezTo>
                    <a:cubicBezTo>
                      <a:pt x="2449" y="9557"/>
                      <a:pt x="2898" y="8464"/>
                      <a:pt x="3509" y="7493"/>
                    </a:cubicBezTo>
                    <a:cubicBezTo>
                      <a:pt x="4122" y="6527"/>
                      <a:pt x="4852" y="5689"/>
                      <a:pt x="5694" y="4986"/>
                    </a:cubicBezTo>
                    <a:cubicBezTo>
                      <a:pt x="6539" y="4283"/>
                      <a:pt x="7416" y="3741"/>
                      <a:pt x="8326" y="3351"/>
                    </a:cubicBezTo>
                    <a:cubicBezTo>
                      <a:pt x="8939" y="3091"/>
                      <a:pt x="9611" y="2939"/>
                      <a:pt x="10336" y="2894"/>
                    </a:cubicBezTo>
                    <a:cubicBezTo>
                      <a:pt x="11066" y="2848"/>
                      <a:pt x="11826" y="2817"/>
                      <a:pt x="12617" y="2798"/>
                    </a:cubicBezTo>
                    <a:cubicBezTo>
                      <a:pt x="13073" y="2798"/>
                      <a:pt x="13546" y="2789"/>
                      <a:pt x="14037" y="2772"/>
                    </a:cubicBezTo>
                    <a:cubicBezTo>
                      <a:pt x="14531" y="2752"/>
                      <a:pt x="15008" y="2704"/>
                      <a:pt x="15469" y="2623"/>
                    </a:cubicBezTo>
                    <a:cubicBezTo>
                      <a:pt x="15926" y="2541"/>
                      <a:pt x="16351" y="2414"/>
                      <a:pt x="16740" y="2239"/>
                    </a:cubicBezTo>
                    <a:cubicBezTo>
                      <a:pt x="17128" y="2064"/>
                      <a:pt x="17446" y="1815"/>
                      <a:pt x="17692" y="1499"/>
                    </a:cubicBezTo>
                    <a:cubicBezTo>
                      <a:pt x="17839" y="1321"/>
                      <a:pt x="17984" y="1135"/>
                      <a:pt x="18125" y="948"/>
                    </a:cubicBezTo>
                    <a:cubicBezTo>
                      <a:pt x="18261" y="756"/>
                      <a:pt x="18403" y="595"/>
                      <a:pt x="18548" y="460"/>
                    </a:cubicBezTo>
                    <a:cubicBezTo>
                      <a:pt x="18696" y="324"/>
                      <a:pt x="18855" y="214"/>
                      <a:pt x="19028" y="129"/>
                    </a:cubicBezTo>
                    <a:cubicBezTo>
                      <a:pt x="19206" y="42"/>
                      <a:pt x="19423" y="0"/>
                      <a:pt x="19688" y="0"/>
                    </a:cubicBezTo>
                    <a:cubicBezTo>
                      <a:pt x="19856" y="0"/>
                      <a:pt x="20015" y="50"/>
                      <a:pt x="20163" y="155"/>
                    </a:cubicBezTo>
                    <a:cubicBezTo>
                      <a:pt x="20308" y="261"/>
                      <a:pt x="20418" y="400"/>
                      <a:pt x="20490" y="581"/>
                    </a:cubicBezTo>
                    <a:moveTo>
                      <a:pt x="15350" y="9977"/>
                    </a:moveTo>
                    <a:cubicBezTo>
                      <a:pt x="15596" y="10017"/>
                      <a:pt x="15811" y="9927"/>
                      <a:pt x="15993" y="9712"/>
                    </a:cubicBezTo>
                    <a:cubicBezTo>
                      <a:pt x="16178" y="9503"/>
                      <a:pt x="16276" y="9249"/>
                      <a:pt x="16291" y="8953"/>
                    </a:cubicBezTo>
                    <a:cubicBezTo>
                      <a:pt x="16305" y="8636"/>
                      <a:pt x="16230" y="8374"/>
                      <a:pt x="16064" y="8159"/>
                    </a:cubicBezTo>
                    <a:cubicBezTo>
                      <a:pt x="15893" y="7947"/>
                      <a:pt x="15680" y="7832"/>
                      <a:pt x="15418" y="7815"/>
                    </a:cubicBezTo>
                    <a:cubicBezTo>
                      <a:pt x="14321" y="7761"/>
                      <a:pt x="13284" y="7834"/>
                      <a:pt x="12315" y="8038"/>
                    </a:cubicBezTo>
                    <a:cubicBezTo>
                      <a:pt x="11344" y="8241"/>
                      <a:pt x="10425" y="8571"/>
                      <a:pt x="9550" y="9032"/>
                    </a:cubicBezTo>
                    <a:cubicBezTo>
                      <a:pt x="8673" y="9492"/>
                      <a:pt x="7842" y="10090"/>
                      <a:pt x="7046" y="10830"/>
                    </a:cubicBezTo>
                    <a:cubicBezTo>
                      <a:pt x="6249" y="11567"/>
                      <a:pt x="5479" y="12465"/>
                      <a:pt x="4732" y="13518"/>
                    </a:cubicBezTo>
                    <a:cubicBezTo>
                      <a:pt x="4562" y="13764"/>
                      <a:pt x="4482" y="14032"/>
                      <a:pt x="4496" y="14323"/>
                    </a:cubicBezTo>
                    <a:cubicBezTo>
                      <a:pt x="4510" y="14617"/>
                      <a:pt x="4620" y="14862"/>
                      <a:pt x="4821" y="15063"/>
                    </a:cubicBezTo>
                    <a:cubicBezTo>
                      <a:pt x="4971" y="15221"/>
                      <a:pt x="5163" y="15311"/>
                      <a:pt x="5392" y="15317"/>
                    </a:cubicBezTo>
                    <a:cubicBezTo>
                      <a:pt x="5668" y="15317"/>
                      <a:pt x="5900" y="15195"/>
                      <a:pt x="6087" y="14953"/>
                    </a:cubicBezTo>
                    <a:cubicBezTo>
                      <a:pt x="6759" y="14035"/>
                      <a:pt x="7435" y="13244"/>
                      <a:pt x="8116" y="12586"/>
                    </a:cubicBezTo>
                    <a:cubicBezTo>
                      <a:pt x="8794" y="11929"/>
                      <a:pt x="9510" y="11401"/>
                      <a:pt x="10259" y="11005"/>
                    </a:cubicBezTo>
                    <a:cubicBezTo>
                      <a:pt x="11010" y="10610"/>
                      <a:pt x="11801" y="10330"/>
                      <a:pt x="12636" y="10167"/>
                    </a:cubicBezTo>
                    <a:cubicBezTo>
                      <a:pt x="13467" y="10003"/>
                      <a:pt x="14372" y="9938"/>
                      <a:pt x="15350" y="9977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lIns="101578" tIns="101578" rIns="101578" bIns="101578" anchor="ctr"/>
              <a:lstStyle/>
              <a:p>
                <a:pPr defTabSz="914400">
                  <a:defRPr/>
                </a:pPr>
                <a:endParaRPr lang="es-ES" sz="6600" dirty="0">
                  <a:solidFill>
                    <a:srgbClr val="44CEB9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cs typeface="Gill Sans" charset="0"/>
                  <a:sym typeface="Gill Sans" charset="0"/>
                </a:endParaRPr>
              </a:p>
            </p:txBody>
          </p:sp>
        </p:grpSp>
        <p:grpSp>
          <p:nvGrpSpPr>
            <p:cNvPr id="18" name="Group 2"/>
            <p:cNvGrpSpPr/>
            <p:nvPr/>
          </p:nvGrpSpPr>
          <p:grpSpPr>
            <a:xfrm>
              <a:off x="4906772" y="2839222"/>
              <a:ext cx="2405067" cy="2405067"/>
              <a:chOff x="4906772" y="2839222"/>
              <a:chExt cx="2405067" cy="2405067"/>
            </a:xfrm>
          </p:grpSpPr>
          <p:sp>
            <p:nvSpPr>
              <p:cNvPr id="19" name="Shape 2732"/>
              <p:cNvSpPr/>
              <p:nvPr/>
            </p:nvSpPr>
            <p:spPr>
              <a:xfrm rot="18900000">
                <a:off x="4906772" y="2839222"/>
                <a:ext cx="2405067" cy="240506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3600"/>
                    </a:moveTo>
                    <a:cubicBezTo>
                      <a:pt x="0" y="1612"/>
                      <a:pt x="1612" y="0"/>
                      <a:pt x="3600" y="0"/>
                    </a:cubicBezTo>
                    <a:lnTo>
                      <a:pt x="18000" y="0"/>
                    </a:lnTo>
                    <a:cubicBezTo>
                      <a:pt x="19988" y="0"/>
                      <a:pt x="21600" y="1612"/>
                      <a:pt x="21600" y="3600"/>
                    </a:cubicBezTo>
                    <a:lnTo>
                      <a:pt x="21600" y="18000"/>
                    </a:lnTo>
                    <a:cubicBezTo>
                      <a:pt x="21600" y="19988"/>
                      <a:pt x="19988" y="21600"/>
                      <a:pt x="18000" y="21600"/>
                    </a:cubicBezTo>
                    <a:lnTo>
                      <a:pt x="3600" y="21600"/>
                    </a:lnTo>
                    <a:cubicBezTo>
                      <a:pt x="1612" y="21600"/>
                      <a:pt x="0" y="19988"/>
                      <a:pt x="0" y="18000"/>
                    </a:cubicBezTo>
                    <a:lnTo>
                      <a:pt x="0" y="3600"/>
                    </a:lnTo>
                    <a:close/>
                  </a:path>
                </a:pathLst>
              </a:custGeom>
              <a:solidFill>
                <a:srgbClr val="76916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lvl="0" algn="ctr" defTabSz="457200">
                  <a:lnSpc>
                    <a:spcPct val="100000"/>
                  </a:lnSpc>
                  <a:spcBef>
                    <a:spcPts val="0"/>
                  </a:spcBef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Sinkin Sans 400 Regular"/>
                    <a:ea typeface="Sinkin Sans 400 Regular"/>
                    <a:cs typeface="Sinkin Sans 400 Regular"/>
                    <a:sym typeface="Sinkin Sans 400 Regular"/>
                  </a:defRPr>
                </a:pPr>
                <a:endParaRPr dirty="0"/>
              </a:p>
            </p:txBody>
          </p:sp>
          <p:grpSp>
            <p:nvGrpSpPr>
              <p:cNvPr id="20" name="Group 33"/>
              <p:cNvGrpSpPr/>
              <p:nvPr/>
            </p:nvGrpSpPr>
            <p:grpSpPr>
              <a:xfrm>
                <a:off x="5358279" y="3504930"/>
                <a:ext cx="1485287" cy="1147335"/>
                <a:chOff x="5059339" y="4704186"/>
                <a:chExt cx="1660525" cy="1282700"/>
              </a:xfrm>
              <a:solidFill>
                <a:schemeClr val="bg1"/>
              </a:solidFill>
            </p:grpSpPr>
            <p:sp>
              <p:nvSpPr>
                <p:cNvPr id="21" name="Freeform 29"/>
                <p:cNvSpPr>
                  <a:spLocks noEditPoints="1"/>
                </p:cNvSpPr>
                <p:nvPr/>
              </p:nvSpPr>
              <p:spPr bwMode="auto">
                <a:xfrm>
                  <a:off x="5059339" y="4704186"/>
                  <a:ext cx="1660525" cy="895350"/>
                </a:xfrm>
                <a:custGeom>
                  <a:avLst/>
                  <a:gdLst>
                    <a:gd name="T0" fmla="*/ 862 w 1061"/>
                    <a:gd name="T1" fmla="*/ 572 h 572"/>
                    <a:gd name="T2" fmla="*/ 320 w 1061"/>
                    <a:gd name="T3" fmla="*/ 572 h 572"/>
                    <a:gd name="T4" fmla="*/ 290 w 1061"/>
                    <a:gd name="T5" fmla="*/ 548 h 572"/>
                    <a:gd name="T6" fmla="*/ 176 w 1061"/>
                    <a:gd name="T7" fmla="*/ 186 h 572"/>
                    <a:gd name="T8" fmla="*/ 16 w 1061"/>
                    <a:gd name="T9" fmla="*/ 58 h 572"/>
                    <a:gd name="T10" fmla="*/ 11 w 1061"/>
                    <a:gd name="T11" fmla="*/ 14 h 572"/>
                    <a:gd name="T12" fmla="*/ 55 w 1061"/>
                    <a:gd name="T13" fmla="*/ 17 h 572"/>
                    <a:gd name="T14" fmla="*/ 205 w 1061"/>
                    <a:gd name="T15" fmla="*/ 144 h 572"/>
                    <a:gd name="T16" fmla="*/ 1028 w 1061"/>
                    <a:gd name="T17" fmla="*/ 144 h 572"/>
                    <a:gd name="T18" fmla="*/ 1054 w 1061"/>
                    <a:gd name="T19" fmla="*/ 150 h 572"/>
                    <a:gd name="T20" fmla="*/ 1057 w 1061"/>
                    <a:gd name="T21" fmla="*/ 176 h 572"/>
                    <a:gd name="T22" fmla="*/ 891 w 1061"/>
                    <a:gd name="T23" fmla="*/ 553 h 572"/>
                    <a:gd name="T24" fmla="*/ 862 w 1061"/>
                    <a:gd name="T25" fmla="*/ 572 h 572"/>
                    <a:gd name="T26" fmla="*/ 343 w 1061"/>
                    <a:gd name="T27" fmla="*/ 501 h 572"/>
                    <a:gd name="T28" fmla="*/ 842 w 1061"/>
                    <a:gd name="T29" fmla="*/ 501 h 572"/>
                    <a:gd name="T30" fmla="*/ 980 w 1061"/>
                    <a:gd name="T31" fmla="*/ 180 h 572"/>
                    <a:gd name="T32" fmla="*/ 244 w 1061"/>
                    <a:gd name="T33" fmla="*/ 180 h 572"/>
                    <a:gd name="T34" fmla="*/ 343 w 1061"/>
                    <a:gd name="T35" fmla="*/ 501 h 5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061" h="572">
                      <a:moveTo>
                        <a:pt x="862" y="572"/>
                      </a:moveTo>
                      <a:cubicBezTo>
                        <a:pt x="320" y="572"/>
                        <a:pt x="320" y="572"/>
                        <a:pt x="320" y="572"/>
                      </a:cubicBezTo>
                      <a:cubicBezTo>
                        <a:pt x="307" y="572"/>
                        <a:pt x="295" y="561"/>
                        <a:pt x="290" y="548"/>
                      </a:cubicBezTo>
                      <a:cubicBezTo>
                        <a:pt x="176" y="186"/>
                        <a:pt x="176" y="186"/>
                        <a:pt x="176" y="186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2" y="48"/>
                        <a:pt x="0" y="28"/>
                        <a:pt x="11" y="14"/>
                      </a:cubicBezTo>
                      <a:cubicBezTo>
                        <a:pt x="21" y="0"/>
                        <a:pt x="41" y="6"/>
                        <a:pt x="55" y="17"/>
                      </a:cubicBezTo>
                      <a:cubicBezTo>
                        <a:pt x="205" y="144"/>
                        <a:pt x="205" y="144"/>
                        <a:pt x="205" y="144"/>
                      </a:cubicBezTo>
                      <a:cubicBezTo>
                        <a:pt x="1028" y="144"/>
                        <a:pt x="1028" y="144"/>
                        <a:pt x="1028" y="144"/>
                      </a:cubicBezTo>
                      <a:cubicBezTo>
                        <a:pt x="1039" y="144"/>
                        <a:pt x="1049" y="141"/>
                        <a:pt x="1054" y="150"/>
                      </a:cubicBezTo>
                      <a:cubicBezTo>
                        <a:pt x="1060" y="159"/>
                        <a:pt x="1061" y="166"/>
                        <a:pt x="1057" y="176"/>
                      </a:cubicBezTo>
                      <a:cubicBezTo>
                        <a:pt x="891" y="553"/>
                        <a:pt x="891" y="553"/>
                        <a:pt x="891" y="553"/>
                      </a:cubicBezTo>
                      <a:cubicBezTo>
                        <a:pt x="886" y="565"/>
                        <a:pt x="874" y="572"/>
                        <a:pt x="862" y="572"/>
                      </a:cubicBezTo>
                      <a:close/>
                      <a:moveTo>
                        <a:pt x="343" y="501"/>
                      </a:moveTo>
                      <a:cubicBezTo>
                        <a:pt x="842" y="501"/>
                        <a:pt x="842" y="501"/>
                        <a:pt x="842" y="501"/>
                      </a:cubicBezTo>
                      <a:cubicBezTo>
                        <a:pt x="980" y="180"/>
                        <a:pt x="980" y="180"/>
                        <a:pt x="980" y="180"/>
                      </a:cubicBezTo>
                      <a:cubicBezTo>
                        <a:pt x="244" y="180"/>
                        <a:pt x="244" y="180"/>
                        <a:pt x="244" y="180"/>
                      </a:cubicBezTo>
                      <a:lnTo>
                        <a:pt x="343" y="50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22" name="Freeform 30"/>
                <p:cNvSpPr/>
                <p:nvPr/>
              </p:nvSpPr>
              <p:spPr bwMode="auto">
                <a:xfrm>
                  <a:off x="5599089" y="4926436"/>
                  <a:ext cx="153987" cy="641350"/>
                </a:xfrm>
                <a:custGeom>
                  <a:avLst/>
                  <a:gdLst>
                    <a:gd name="T0" fmla="*/ 81 w 98"/>
                    <a:gd name="T1" fmla="*/ 410 h 410"/>
                    <a:gd name="T2" fmla="*/ 65 w 98"/>
                    <a:gd name="T3" fmla="*/ 397 h 410"/>
                    <a:gd name="T4" fmla="*/ 1 w 98"/>
                    <a:gd name="T5" fmla="*/ 20 h 410"/>
                    <a:gd name="T6" fmla="*/ 14 w 98"/>
                    <a:gd name="T7" fmla="*/ 1 h 410"/>
                    <a:gd name="T8" fmla="*/ 32 w 98"/>
                    <a:gd name="T9" fmla="*/ 14 h 410"/>
                    <a:gd name="T10" fmla="*/ 96 w 98"/>
                    <a:gd name="T11" fmla="*/ 392 h 410"/>
                    <a:gd name="T12" fmla="*/ 84 w 98"/>
                    <a:gd name="T13" fmla="*/ 410 h 410"/>
                    <a:gd name="T14" fmla="*/ 81 w 98"/>
                    <a:gd name="T15" fmla="*/ 410 h 4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98" h="410">
                      <a:moveTo>
                        <a:pt x="81" y="410"/>
                      </a:moveTo>
                      <a:cubicBezTo>
                        <a:pt x="73" y="410"/>
                        <a:pt x="67" y="405"/>
                        <a:pt x="65" y="397"/>
                      </a:cubicBezTo>
                      <a:cubicBezTo>
                        <a:pt x="1" y="20"/>
                        <a:pt x="1" y="20"/>
                        <a:pt x="1" y="20"/>
                      </a:cubicBezTo>
                      <a:cubicBezTo>
                        <a:pt x="0" y="11"/>
                        <a:pt x="5" y="3"/>
                        <a:pt x="14" y="1"/>
                      </a:cubicBezTo>
                      <a:cubicBezTo>
                        <a:pt x="22" y="0"/>
                        <a:pt x="30" y="6"/>
                        <a:pt x="32" y="14"/>
                      </a:cubicBezTo>
                      <a:cubicBezTo>
                        <a:pt x="96" y="392"/>
                        <a:pt x="96" y="392"/>
                        <a:pt x="96" y="392"/>
                      </a:cubicBezTo>
                      <a:cubicBezTo>
                        <a:pt x="98" y="400"/>
                        <a:pt x="92" y="408"/>
                        <a:pt x="84" y="410"/>
                      </a:cubicBezTo>
                      <a:cubicBezTo>
                        <a:pt x="83" y="410"/>
                        <a:pt x="82" y="410"/>
                        <a:pt x="81" y="4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23" name="Freeform 31"/>
                <p:cNvSpPr/>
                <p:nvPr/>
              </p:nvSpPr>
              <p:spPr bwMode="auto">
                <a:xfrm>
                  <a:off x="5843564" y="4926436"/>
                  <a:ext cx="122237" cy="641350"/>
                </a:xfrm>
                <a:custGeom>
                  <a:avLst/>
                  <a:gdLst>
                    <a:gd name="T0" fmla="*/ 62 w 78"/>
                    <a:gd name="T1" fmla="*/ 410 h 410"/>
                    <a:gd name="T2" fmla="*/ 46 w 78"/>
                    <a:gd name="T3" fmla="*/ 396 h 410"/>
                    <a:gd name="T4" fmla="*/ 1 w 78"/>
                    <a:gd name="T5" fmla="*/ 19 h 410"/>
                    <a:gd name="T6" fmla="*/ 15 w 78"/>
                    <a:gd name="T7" fmla="*/ 1 h 410"/>
                    <a:gd name="T8" fmla="*/ 32 w 78"/>
                    <a:gd name="T9" fmla="*/ 15 h 410"/>
                    <a:gd name="T10" fmla="*/ 77 w 78"/>
                    <a:gd name="T11" fmla="*/ 392 h 410"/>
                    <a:gd name="T12" fmla="*/ 64 w 78"/>
                    <a:gd name="T13" fmla="*/ 410 h 410"/>
                    <a:gd name="T14" fmla="*/ 62 w 78"/>
                    <a:gd name="T15" fmla="*/ 410 h 4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8" h="410">
                      <a:moveTo>
                        <a:pt x="62" y="410"/>
                      </a:moveTo>
                      <a:cubicBezTo>
                        <a:pt x="54" y="410"/>
                        <a:pt x="47" y="404"/>
                        <a:pt x="46" y="396"/>
                      </a:cubicBezTo>
                      <a:cubicBezTo>
                        <a:pt x="1" y="19"/>
                        <a:pt x="1" y="19"/>
                        <a:pt x="1" y="19"/>
                      </a:cubicBezTo>
                      <a:cubicBezTo>
                        <a:pt x="0" y="10"/>
                        <a:pt x="6" y="2"/>
                        <a:pt x="15" y="1"/>
                      </a:cubicBezTo>
                      <a:cubicBezTo>
                        <a:pt x="23" y="0"/>
                        <a:pt x="31" y="6"/>
                        <a:pt x="32" y="15"/>
                      </a:cubicBezTo>
                      <a:cubicBezTo>
                        <a:pt x="77" y="392"/>
                        <a:pt x="77" y="392"/>
                        <a:pt x="77" y="392"/>
                      </a:cubicBezTo>
                      <a:cubicBezTo>
                        <a:pt x="78" y="401"/>
                        <a:pt x="72" y="409"/>
                        <a:pt x="64" y="410"/>
                      </a:cubicBezTo>
                      <a:cubicBezTo>
                        <a:pt x="63" y="410"/>
                        <a:pt x="62" y="410"/>
                        <a:pt x="62" y="4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24" name="Freeform 32"/>
                <p:cNvSpPr/>
                <p:nvPr/>
              </p:nvSpPr>
              <p:spPr bwMode="auto">
                <a:xfrm>
                  <a:off x="6089627" y="4932786"/>
                  <a:ext cx="109537" cy="628650"/>
                </a:xfrm>
                <a:custGeom>
                  <a:avLst/>
                  <a:gdLst>
                    <a:gd name="T0" fmla="*/ 16 w 70"/>
                    <a:gd name="T1" fmla="*/ 402 h 402"/>
                    <a:gd name="T2" fmla="*/ 15 w 70"/>
                    <a:gd name="T3" fmla="*/ 402 h 402"/>
                    <a:gd name="T4" fmla="*/ 1 w 70"/>
                    <a:gd name="T5" fmla="*/ 385 h 402"/>
                    <a:gd name="T6" fmla="*/ 38 w 70"/>
                    <a:gd name="T7" fmla="*/ 15 h 402"/>
                    <a:gd name="T8" fmla="*/ 55 w 70"/>
                    <a:gd name="T9" fmla="*/ 1 h 402"/>
                    <a:gd name="T10" fmla="*/ 69 w 70"/>
                    <a:gd name="T11" fmla="*/ 18 h 402"/>
                    <a:gd name="T12" fmla="*/ 32 w 70"/>
                    <a:gd name="T13" fmla="*/ 388 h 402"/>
                    <a:gd name="T14" fmla="*/ 16 w 70"/>
                    <a:gd name="T15" fmla="*/ 402 h 4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0" h="402">
                      <a:moveTo>
                        <a:pt x="16" y="402"/>
                      </a:moveTo>
                      <a:cubicBezTo>
                        <a:pt x="16" y="402"/>
                        <a:pt x="15" y="402"/>
                        <a:pt x="15" y="402"/>
                      </a:cubicBezTo>
                      <a:cubicBezTo>
                        <a:pt x="6" y="401"/>
                        <a:pt x="0" y="393"/>
                        <a:pt x="1" y="385"/>
                      </a:cubicBezTo>
                      <a:cubicBezTo>
                        <a:pt x="38" y="15"/>
                        <a:pt x="38" y="15"/>
                        <a:pt x="38" y="15"/>
                      </a:cubicBezTo>
                      <a:cubicBezTo>
                        <a:pt x="39" y="7"/>
                        <a:pt x="47" y="0"/>
                        <a:pt x="55" y="1"/>
                      </a:cubicBezTo>
                      <a:cubicBezTo>
                        <a:pt x="64" y="2"/>
                        <a:pt x="70" y="10"/>
                        <a:pt x="69" y="18"/>
                      </a:cubicBezTo>
                      <a:cubicBezTo>
                        <a:pt x="32" y="388"/>
                        <a:pt x="32" y="388"/>
                        <a:pt x="32" y="388"/>
                      </a:cubicBezTo>
                      <a:cubicBezTo>
                        <a:pt x="31" y="396"/>
                        <a:pt x="24" y="402"/>
                        <a:pt x="16" y="40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25" name="Freeform 33"/>
                <p:cNvSpPr/>
                <p:nvPr/>
              </p:nvSpPr>
              <p:spPr bwMode="auto">
                <a:xfrm>
                  <a:off x="6238852" y="4943898"/>
                  <a:ext cx="271462" cy="614362"/>
                </a:xfrm>
                <a:custGeom>
                  <a:avLst/>
                  <a:gdLst>
                    <a:gd name="T0" fmla="*/ 18 w 173"/>
                    <a:gd name="T1" fmla="*/ 393 h 393"/>
                    <a:gd name="T2" fmla="*/ 12 w 173"/>
                    <a:gd name="T3" fmla="*/ 392 h 393"/>
                    <a:gd name="T4" fmla="*/ 3 w 173"/>
                    <a:gd name="T5" fmla="*/ 372 h 393"/>
                    <a:gd name="T6" fmla="*/ 140 w 173"/>
                    <a:gd name="T7" fmla="*/ 12 h 393"/>
                    <a:gd name="T8" fmla="*/ 160 w 173"/>
                    <a:gd name="T9" fmla="*/ 3 h 393"/>
                    <a:gd name="T10" fmla="*/ 169 w 173"/>
                    <a:gd name="T11" fmla="*/ 23 h 393"/>
                    <a:gd name="T12" fmla="*/ 33 w 173"/>
                    <a:gd name="T13" fmla="*/ 383 h 393"/>
                    <a:gd name="T14" fmla="*/ 18 w 173"/>
                    <a:gd name="T15" fmla="*/ 393 h 3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73" h="393">
                      <a:moveTo>
                        <a:pt x="18" y="393"/>
                      </a:moveTo>
                      <a:cubicBezTo>
                        <a:pt x="16" y="393"/>
                        <a:pt x="14" y="393"/>
                        <a:pt x="12" y="392"/>
                      </a:cubicBezTo>
                      <a:cubicBezTo>
                        <a:pt x="4" y="389"/>
                        <a:pt x="0" y="380"/>
                        <a:pt x="3" y="372"/>
                      </a:cubicBezTo>
                      <a:cubicBezTo>
                        <a:pt x="140" y="12"/>
                        <a:pt x="140" y="12"/>
                        <a:pt x="140" y="12"/>
                      </a:cubicBezTo>
                      <a:cubicBezTo>
                        <a:pt x="143" y="4"/>
                        <a:pt x="152" y="0"/>
                        <a:pt x="160" y="3"/>
                      </a:cubicBezTo>
                      <a:cubicBezTo>
                        <a:pt x="169" y="6"/>
                        <a:pt x="173" y="15"/>
                        <a:pt x="169" y="23"/>
                      </a:cubicBezTo>
                      <a:cubicBezTo>
                        <a:pt x="33" y="383"/>
                        <a:pt x="33" y="383"/>
                        <a:pt x="33" y="383"/>
                      </a:cubicBezTo>
                      <a:cubicBezTo>
                        <a:pt x="30" y="389"/>
                        <a:pt x="24" y="393"/>
                        <a:pt x="18" y="39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26" name="Freeform 34"/>
                <p:cNvSpPr/>
                <p:nvPr/>
              </p:nvSpPr>
              <p:spPr bwMode="auto">
                <a:xfrm>
                  <a:off x="5405414" y="5097886"/>
                  <a:ext cx="1223962" cy="55562"/>
                </a:xfrm>
                <a:custGeom>
                  <a:avLst/>
                  <a:gdLst>
                    <a:gd name="T0" fmla="*/ 766 w 782"/>
                    <a:gd name="T1" fmla="*/ 36 h 36"/>
                    <a:gd name="T2" fmla="*/ 15 w 782"/>
                    <a:gd name="T3" fmla="*/ 36 h 36"/>
                    <a:gd name="T4" fmla="*/ 0 w 782"/>
                    <a:gd name="T5" fmla="*/ 18 h 36"/>
                    <a:gd name="T6" fmla="*/ 15 w 782"/>
                    <a:gd name="T7" fmla="*/ 0 h 36"/>
                    <a:gd name="T8" fmla="*/ 766 w 782"/>
                    <a:gd name="T9" fmla="*/ 0 h 36"/>
                    <a:gd name="T10" fmla="*/ 782 w 782"/>
                    <a:gd name="T11" fmla="*/ 18 h 36"/>
                    <a:gd name="T12" fmla="*/ 766 w 782"/>
                    <a:gd name="T13" fmla="*/ 36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82" h="36">
                      <a:moveTo>
                        <a:pt x="766" y="36"/>
                      </a:moveTo>
                      <a:cubicBezTo>
                        <a:pt x="15" y="36"/>
                        <a:pt x="15" y="36"/>
                        <a:pt x="15" y="36"/>
                      </a:cubicBezTo>
                      <a:cubicBezTo>
                        <a:pt x="7" y="36"/>
                        <a:pt x="0" y="27"/>
                        <a:pt x="0" y="18"/>
                      </a:cubicBezTo>
                      <a:cubicBezTo>
                        <a:pt x="0" y="9"/>
                        <a:pt x="7" y="0"/>
                        <a:pt x="15" y="0"/>
                      </a:cubicBezTo>
                      <a:cubicBezTo>
                        <a:pt x="766" y="0"/>
                        <a:pt x="766" y="0"/>
                        <a:pt x="766" y="0"/>
                      </a:cubicBezTo>
                      <a:cubicBezTo>
                        <a:pt x="775" y="0"/>
                        <a:pt x="782" y="9"/>
                        <a:pt x="782" y="18"/>
                      </a:cubicBezTo>
                      <a:cubicBezTo>
                        <a:pt x="782" y="27"/>
                        <a:pt x="775" y="36"/>
                        <a:pt x="766" y="3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27" name="Freeform 35"/>
                <p:cNvSpPr/>
                <p:nvPr/>
              </p:nvSpPr>
              <p:spPr bwMode="auto">
                <a:xfrm>
                  <a:off x="5453039" y="5264573"/>
                  <a:ext cx="1077912" cy="55562"/>
                </a:xfrm>
                <a:custGeom>
                  <a:avLst/>
                  <a:gdLst>
                    <a:gd name="T0" fmla="*/ 673 w 688"/>
                    <a:gd name="T1" fmla="*/ 36 h 36"/>
                    <a:gd name="T2" fmla="*/ 16 w 688"/>
                    <a:gd name="T3" fmla="*/ 36 h 36"/>
                    <a:gd name="T4" fmla="*/ 0 w 688"/>
                    <a:gd name="T5" fmla="*/ 18 h 36"/>
                    <a:gd name="T6" fmla="*/ 16 w 688"/>
                    <a:gd name="T7" fmla="*/ 0 h 36"/>
                    <a:gd name="T8" fmla="*/ 673 w 688"/>
                    <a:gd name="T9" fmla="*/ 0 h 36"/>
                    <a:gd name="T10" fmla="*/ 688 w 688"/>
                    <a:gd name="T11" fmla="*/ 18 h 36"/>
                    <a:gd name="T12" fmla="*/ 673 w 688"/>
                    <a:gd name="T13" fmla="*/ 36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88" h="36">
                      <a:moveTo>
                        <a:pt x="673" y="36"/>
                      </a:moveTo>
                      <a:cubicBezTo>
                        <a:pt x="16" y="36"/>
                        <a:pt x="16" y="36"/>
                        <a:pt x="16" y="36"/>
                      </a:cubicBezTo>
                      <a:cubicBezTo>
                        <a:pt x="7" y="36"/>
                        <a:pt x="0" y="27"/>
                        <a:pt x="0" y="18"/>
                      </a:cubicBezTo>
                      <a:cubicBezTo>
                        <a:pt x="0" y="9"/>
                        <a:pt x="7" y="0"/>
                        <a:pt x="16" y="0"/>
                      </a:cubicBezTo>
                      <a:cubicBezTo>
                        <a:pt x="673" y="0"/>
                        <a:pt x="673" y="0"/>
                        <a:pt x="673" y="0"/>
                      </a:cubicBezTo>
                      <a:cubicBezTo>
                        <a:pt x="681" y="0"/>
                        <a:pt x="688" y="9"/>
                        <a:pt x="688" y="18"/>
                      </a:cubicBezTo>
                      <a:cubicBezTo>
                        <a:pt x="688" y="27"/>
                        <a:pt x="681" y="36"/>
                        <a:pt x="673" y="3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28" name="Freeform 36"/>
                <p:cNvSpPr/>
                <p:nvPr/>
              </p:nvSpPr>
              <p:spPr bwMode="auto">
                <a:xfrm>
                  <a:off x="5502252" y="5377286"/>
                  <a:ext cx="979487" cy="53975"/>
                </a:xfrm>
                <a:custGeom>
                  <a:avLst/>
                  <a:gdLst>
                    <a:gd name="T0" fmla="*/ 610 w 626"/>
                    <a:gd name="T1" fmla="*/ 35 h 35"/>
                    <a:gd name="T2" fmla="*/ 16 w 626"/>
                    <a:gd name="T3" fmla="*/ 35 h 35"/>
                    <a:gd name="T4" fmla="*/ 0 w 626"/>
                    <a:gd name="T5" fmla="*/ 17 h 35"/>
                    <a:gd name="T6" fmla="*/ 16 w 626"/>
                    <a:gd name="T7" fmla="*/ 0 h 35"/>
                    <a:gd name="T8" fmla="*/ 610 w 626"/>
                    <a:gd name="T9" fmla="*/ 0 h 35"/>
                    <a:gd name="T10" fmla="*/ 626 w 626"/>
                    <a:gd name="T11" fmla="*/ 17 h 35"/>
                    <a:gd name="T12" fmla="*/ 610 w 626"/>
                    <a:gd name="T13" fmla="*/ 35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26" h="35">
                      <a:moveTo>
                        <a:pt x="610" y="35"/>
                      </a:move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7" y="35"/>
                        <a:pt x="0" y="26"/>
                        <a:pt x="0" y="17"/>
                      </a:cubicBezTo>
                      <a:cubicBezTo>
                        <a:pt x="0" y="9"/>
                        <a:pt x="7" y="0"/>
                        <a:pt x="16" y="0"/>
                      </a:cubicBezTo>
                      <a:cubicBezTo>
                        <a:pt x="610" y="0"/>
                        <a:pt x="610" y="0"/>
                        <a:pt x="610" y="0"/>
                      </a:cubicBezTo>
                      <a:cubicBezTo>
                        <a:pt x="619" y="0"/>
                        <a:pt x="626" y="9"/>
                        <a:pt x="626" y="17"/>
                      </a:cubicBezTo>
                      <a:cubicBezTo>
                        <a:pt x="626" y="26"/>
                        <a:pt x="619" y="35"/>
                        <a:pt x="610" y="3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29" name="Freeform 37"/>
                <p:cNvSpPr/>
                <p:nvPr/>
              </p:nvSpPr>
              <p:spPr bwMode="auto">
                <a:xfrm>
                  <a:off x="5516539" y="5526511"/>
                  <a:ext cx="931862" cy="407987"/>
                </a:xfrm>
                <a:custGeom>
                  <a:avLst/>
                  <a:gdLst>
                    <a:gd name="T0" fmla="*/ 579 w 596"/>
                    <a:gd name="T1" fmla="*/ 261 h 261"/>
                    <a:gd name="T2" fmla="*/ 18 w 596"/>
                    <a:gd name="T3" fmla="*/ 261 h 261"/>
                    <a:gd name="T4" fmla="*/ 5 w 596"/>
                    <a:gd name="T5" fmla="*/ 256 h 261"/>
                    <a:gd name="T6" fmla="*/ 0 w 596"/>
                    <a:gd name="T7" fmla="*/ 243 h 261"/>
                    <a:gd name="T8" fmla="*/ 9 w 596"/>
                    <a:gd name="T9" fmla="*/ 18 h 261"/>
                    <a:gd name="T10" fmla="*/ 27 w 596"/>
                    <a:gd name="T11" fmla="*/ 0 h 261"/>
                    <a:gd name="T12" fmla="*/ 44 w 596"/>
                    <a:gd name="T13" fmla="*/ 19 h 261"/>
                    <a:gd name="T14" fmla="*/ 36 w 596"/>
                    <a:gd name="T15" fmla="*/ 226 h 261"/>
                    <a:gd name="T16" fmla="*/ 579 w 596"/>
                    <a:gd name="T17" fmla="*/ 226 h 261"/>
                    <a:gd name="T18" fmla="*/ 596 w 596"/>
                    <a:gd name="T19" fmla="*/ 243 h 261"/>
                    <a:gd name="T20" fmla="*/ 579 w 596"/>
                    <a:gd name="T21" fmla="*/ 261 h 2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596" h="261">
                      <a:moveTo>
                        <a:pt x="579" y="261"/>
                      </a:moveTo>
                      <a:cubicBezTo>
                        <a:pt x="18" y="261"/>
                        <a:pt x="18" y="261"/>
                        <a:pt x="18" y="261"/>
                      </a:cubicBezTo>
                      <a:cubicBezTo>
                        <a:pt x="13" y="261"/>
                        <a:pt x="8" y="259"/>
                        <a:pt x="5" y="256"/>
                      </a:cubicBezTo>
                      <a:cubicBezTo>
                        <a:pt x="2" y="252"/>
                        <a:pt x="0" y="248"/>
                        <a:pt x="0" y="243"/>
                      </a:cubicBezTo>
                      <a:cubicBezTo>
                        <a:pt x="9" y="18"/>
                        <a:pt x="9" y="18"/>
                        <a:pt x="9" y="18"/>
                      </a:cubicBezTo>
                      <a:cubicBezTo>
                        <a:pt x="9" y="8"/>
                        <a:pt x="18" y="1"/>
                        <a:pt x="27" y="0"/>
                      </a:cubicBezTo>
                      <a:cubicBezTo>
                        <a:pt x="37" y="1"/>
                        <a:pt x="45" y="9"/>
                        <a:pt x="44" y="19"/>
                      </a:cubicBezTo>
                      <a:cubicBezTo>
                        <a:pt x="36" y="226"/>
                        <a:pt x="36" y="226"/>
                        <a:pt x="36" y="226"/>
                      </a:cubicBezTo>
                      <a:cubicBezTo>
                        <a:pt x="579" y="226"/>
                        <a:pt x="579" y="226"/>
                        <a:pt x="579" y="226"/>
                      </a:cubicBezTo>
                      <a:cubicBezTo>
                        <a:pt x="589" y="226"/>
                        <a:pt x="596" y="234"/>
                        <a:pt x="596" y="243"/>
                      </a:cubicBezTo>
                      <a:cubicBezTo>
                        <a:pt x="596" y="253"/>
                        <a:pt x="589" y="261"/>
                        <a:pt x="579" y="26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30" name="Oval 38"/>
                <p:cNvSpPr>
                  <a:spLocks noChangeArrowheads="1"/>
                </p:cNvSpPr>
                <p:nvPr/>
              </p:nvSpPr>
              <p:spPr bwMode="auto">
                <a:xfrm>
                  <a:off x="5437164" y="5783686"/>
                  <a:ext cx="206375" cy="2032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31" name="Oval 39"/>
                <p:cNvSpPr>
                  <a:spLocks noChangeArrowheads="1"/>
                </p:cNvSpPr>
                <p:nvPr/>
              </p:nvSpPr>
              <p:spPr bwMode="auto">
                <a:xfrm>
                  <a:off x="6272189" y="5783686"/>
                  <a:ext cx="203200" cy="2032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42" name="组合 41"/>
          <p:cNvGrpSpPr/>
          <p:nvPr/>
        </p:nvGrpSpPr>
        <p:grpSpPr>
          <a:xfrm>
            <a:off x="1364951" y="2041437"/>
            <a:ext cx="2580527" cy="1412035"/>
            <a:chOff x="650826" y="1931976"/>
            <a:chExt cx="2580527" cy="1412035"/>
          </a:xfrm>
        </p:grpSpPr>
        <p:sp>
          <p:nvSpPr>
            <p:cNvPr id="43" name="文本框 42"/>
            <p:cNvSpPr txBox="1"/>
            <p:nvPr/>
          </p:nvSpPr>
          <p:spPr>
            <a:xfrm>
              <a:off x="1191060" y="1931976"/>
              <a:ext cx="204029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altLang="zh-CN" sz="240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 YOUR TEXT </a:t>
              </a:r>
            </a:p>
          </p:txBody>
        </p:sp>
        <p:sp>
          <p:nvSpPr>
            <p:cNvPr id="44" name="Text Placeholder 32"/>
            <p:cNvSpPr txBox="1"/>
            <p:nvPr/>
          </p:nvSpPr>
          <p:spPr>
            <a:xfrm>
              <a:off x="650826" y="2361797"/>
              <a:ext cx="2450149" cy="982214"/>
            </a:xfrm>
            <a:prstGeom prst="rect">
              <a:avLst/>
            </a:prstGeom>
          </p:spPr>
          <p:txBody>
            <a:bodyPr lIns="0" tIns="0" rIns="0" bIns="0">
              <a:no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lnSpc>
                  <a:spcPct val="100000"/>
                </a:lnSpc>
                <a:buNone/>
              </a:pPr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Lemon drops oat cake oat cake sugar plum. Jelly beans macaroon I love topping danish cake</a:t>
              </a: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1364951" y="4524313"/>
            <a:ext cx="2580527" cy="1412035"/>
            <a:chOff x="650826" y="1931976"/>
            <a:chExt cx="2580527" cy="1412035"/>
          </a:xfrm>
        </p:grpSpPr>
        <p:sp>
          <p:nvSpPr>
            <p:cNvPr id="46" name="文本框 45"/>
            <p:cNvSpPr txBox="1"/>
            <p:nvPr/>
          </p:nvSpPr>
          <p:spPr>
            <a:xfrm>
              <a:off x="1191060" y="1931976"/>
              <a:ext cx="204029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altLang="zh-CN" sz="240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 YOUR TEXT </a:t>
              </a:r>
            </a:p>
          </p:txBody>
        </p:sp>
        <p:sp>
          <p:nvSpPr>
            <p:cNvPr id="47" name="Text Placeholder 32"/>
            <p:cNvSpPr txBox="1"/>
            <p:nvPr/>
          </p:nvSpPr>
          <p:spPr>
            <a:xfrm>
              <a:off x="650826" y="2361797"/>
              <a:ext cx="2450149" cy="982214"/>
            </a:xfrm>
            <a:prstGeom prst="rect">
              <a:avLst/>
            </a:prstGeom>
          </p:spPr>
          <p:txBody>
            <a:bodyPr lIns="0" tIns="0" rIns="0" bIns="0">
              <a:no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lnSpc>
                  <a:spcPct val="100000"/>
                </a:lnSpc>
                <a:buNone/>
              </a:pPr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Lemon drops oat cake oat cake sugar plum. Jelly beans macaroon I love topping danish cake</a:t>
              </a: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8122152" y="1986114"/>
            <a:ext cx="2843663" cy="1373122"/>
            <a:chOff x="8960649" y="1963626"/>
            <a:chExt cx="2843663" cy="1373122"/>
          </a:xfrm>
        </p:grpSpPr>
        <p:sp>
          <p:nvSpPr>
            <p:cNvPr id="49" name="文本框 48"/>
            <p:cNvSpPr txBox="1"/>
            <p:nvPr/>
          </p:nvSpPr>
          <p:spPr>
            <a:xfrm>
              <a:off x="8960649" y="1963626"/>
              <a:ext cx="204029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240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 YOUR TEXT </a:t>
              </a:r>
            </a:p>
          </p:txBody>
        </p:sp>
        <p:sp>
          <p:nvSpPr>
            <p:cNvPr id="50" name="Text Placeholder 32"/>
            <p:cNvSpPr txBox="1"/>
            <p:nvPr/>
          </p:nvSpPr>
          <p:spPr>
            <a:xfrm>
              <a:off x="9169611" y="2354534"/>
              <a:ext cx="2634701" cy="982214"/>
            </a:xfrm>
            <a:prstGeom prst="rect">
              <a:avLst/>
            </a:prstGeom>
          </p:spPr>
          <p:txBody>
            <a:bodyPr lIns="0" tIns="0" rIns="0" bIns="0">
              <a:no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buNone/>
              </a:pPr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Lemon drops oat cake oat cake sugar plum. Jelly beans macaroon I love topping danish cake</a:t>
              </a:r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8122152" y="4589448"/>
            <a:ext cx="2843663" cy="1373122"/>
            <a:chOff x="8960649" y="1963626"/>
            <a:chExt cx="2843663" cy="1373122"/>
          </a:xfrm>
        </p:grpSpPr>
        <p:sp>
          <p:nvSpPr>
            <p:cNvPr id="52" name="文本框 51"/>
            <p:cNvSpPr txBox="1"/>
            <p:nvPr/>
          </p:nvSpPr>
          <p:spPr>
            <a:xfrm>
              <a:off x="8960649" y="1963626"/>
              <a:ext cx="204029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240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 YOUR TEXT </a:t>
              </a:r>
            </a:p>
          </p:txBody>
        </p:sp>
        <p:sp>
          <p:nvSpPr>
            <p:cNvPr id="53" name="Text Placeholder 32"/>
            <p:cNvSpPr txBox="1"/>
            <p:nvPr/>
          </p:nvSpPr>
          <p:spPr>
            <a:xfrm>
              <a:off x="9169611" y="2354534"/>
              <a:ext cx="2634701" cy="982214"/>
            </a:xfrm>
            <a:prstGeom prst="rect">
              <a:avLst/>
            </a:prstGeom>
          </p:spPr>
          <p:txBody>
            <a:bodyPr lIns="0" tIns="0" rIns="0" bIns="0">
              <a:no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buNone/>
              </a:pPr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Lemon drops oat cake oat cake sugar plum. Jelly beans macaroon I love topping danish cake</a:t>
              </a:r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323" y="-2667323"/>
            <a:ext cx="6857355" cy="12192002"/>
          </a:xfrm>
          <a:prstGeom prst="rect">
            <a:avLst/>
          </a:prstGeom>
        </p:spPr>
      </p:pic>
      <p:cxnSp>
        <p:nvCxnSpPr>
          <p:cNvPr id="14" name="直接连接符 13"/>
          <p:cNvCxnSpPr/>
          <p:nvPr/>
        </p:nvCxnSpPr>
        <p:spPr>
          <a:xfrm>
            <a:off x="7149424" y="575854"/>
            <a:ext cx="520339" cy="0"/>
          </a:xfrm>
          <a:prstGeom prst="line">
            <a:avLst/>
          </a:prstGeom>
          <a:ln w="19050">
            <a:solidFill>
              <a:srgbClr val="7691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框 48"/>
          <p:cNvSpPr txBox="1">
            <a:spLocks noChangeArrowheads="1"/>
          </p:cNvSpPr>
          <p:nvPr/>
        </p:nvSpPr>
        <p:spPr bwMode="auto">
          <a:xfrm>
            <a:off x="5042576" y="371818"/>
            <a:ext cx="2106848" cy="461665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5pPr>
            <a:lvl6pPr marL="2514600" indent="-228600" defTabSz="68453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6pPr>
            <a:lvl7pPr marL="2971800" indent="-228600" defTabSz="68453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7pPr>
            <a:lvl8pPr marL="3429000" indent="-228600" defTabSz="68453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8pPr>
            <a:lvl9pPr marL="3886200" indent="-228600" defTabSz="68453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9pPr>
          </a:lstStyle>
          <a:p>
            <a:pPr algn="ctr"/>
            <a:r>
              <a:rPr lang="zh-CN" altLang="en-US" sz="2400" dirty="0">
                <a:solidFill>
                  <a:srgbClr val="769161"/>
                </a:solidFill>
                <a:latin typeface="方正宋刻本秀楷简体" panose="02000000000000000000" pitchFamily="2" charset="-122"/>
                <a:ea typeface="方正宋刻本秀楷简体" panose="02000000000000000000" pitchFamily="2" charset="-122"/>
              </a:rPr>
              <a:t>年中工作计划</a:t>
            </a:r>
            <a:endParaRPr lang="en-US" altLang="zh-CN" sz="2400" dirty="0">
              <a:solidFill>
                <a:srgbClr val="769161"/>
              </a:solidFill>
              <a:latin typeface="方正宋刻本秀楷简体" panose="02000000000000000000" pitchFamily="2" charset="-122"/>
              <a:ea typeface="方正宋刻本秀楷简体" panose="02000000000000000000" pitchFamily="2" charset="-122"/>
            </a:endParaRPr>
          </a:p>
        </p:txBody>
      </p:sp>
      <p:cxnSp>
        <p:nvCxnSpPr>
          <p:cNvPr id="16" name="直接连接符 15"/>
          <p:cNvCxnSpPr/>
          <p:nvPr/>
        </p:nvCxnSpPr>
        <p:spPr>
          <a:xfrm>
            <a:off x="4522237" y="575854"/>
            <a:ext cx="520339" cy="0"/>
          </a:xfrm>
          <a:prstGeom prst="line">
            <a:avLst/>
          </a:prstGeom>
          <a:ln w="19050">
            <a:solidFill>
              <a:srgbClr val="7691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Chart 28"/>
          <p:cNvGraphicFramePr/>
          <p:nvPr/>
        </p:nvGraphicFramePr>
        <p:xfrm>
          <a:off x="1965350" y="1753730"/>
          <a:ext cx="4918066" cy="28212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Rounded Rectangle 29"/>
          <p:cNvSpPr/>
          <p:nvPr/>
        </p:nvSpPr>
        <p:spPr>
          <a:xfrm>
            <a:off x="1965350" y="5196551"/>
            <a:ext cx="632249" cy="632249"/>
          </a:xfrm>
          <a:prstGeom prst="roundRect">
            <a:avLst/>
          </a:prstGeom>
          <a:solidFill>
            <a:srgbClr val="769161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01</a:t>
            </a:r>
          </a:p>
        </p:txBody>
      </p:sp>
      <p:sp>
        <p:nvSpPr>
          <p:cNvPr id="8" name="Rounded Rectangle 30"/>
          <p:cNvSpPr/>
          <p:nvPr/>
        </p:nvSpPr>
        <p:spPr>
          <a:xfrm>
            <a:off x="4401006" y="5196551"/>
            <a:ext cx="632249" cy="632249"/>
          </a:xfrm>
          <a:prstGeom prst="roundRect">
            <a:avLst/>
          </a:prstGeom>
          <a:solidFill>
            <a:srgbClr val="769161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04</a:t>
            </a:r>
          </a:p>
        </p:txBody>
      </p:sp>
      <p:sp>
        <p:nvSpPr>
          <p:cNvPr id="9" name="Rounded Rectangle 31"/>
          <p:cNvSpPr/>
          <p:nvPr/>
        </p:nvSpPr>
        <p:spPr>
          <a:xfrm>
            <a:off x="2777236" y="5196551"/>
            <a:ext cx="632249" cy="632249"/>
          </a:xfrm>
          <a:prstGeom prst="roundRect">
            <a:avLst/>
          </a:prstGeom>
          <a:solidFill>
            <a:srgbClr val="769161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02</a:t>
            </a:r>
          </a:p>
        </p:txBody>
      </p:sp>
      <p:sp>
        <p:nvSpPr>
          <p:cNvPr id="10" name="Rounded Rectangle 32"/>
          <p:cNvSpPr/>
          <p:nvPr/>
        </p:nvSpPr>
        <p:spPr>
          <a:xfrm>
            <a:off x="3589121" y="5196551"/>
            <a:ext cx="632249" cy="632249"/>
          </a:xfrm>
          <a:prstGeom prst="roundRect">
            <a:avLst/>
          </a:prstGeom>
          <a:solidFill>
            <a:srgbClr val="769161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03</a:t>
            </a:r>
          </a:p>
        </p:txBody>
      </p:sp>
      <p:cxnSp>
        <p:nvCxnSpPr>
          <p:cNvPr id="11" name="Straight Connector 34"/>
          <p:cNvCxnSpPr/>
          <p:nvPr/>
        </p:nvCxnSpPr>
        <p:spPr>
          <a:xfrm>
            <a:off x="7714130" y="2221272"/>
            <a:ext cx="1802878" cy="0"/>
          </a:xfrm>
          <a:prstGeom prst="line">
            <a:avLst/>
          </a:prstGeom>
          <a:ln w="3175">
            <a:solidFill>
              <a:srgbClr val="769161"/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/>
        </p:nvGrpSpPr>
        <p:grpSpPr>
          <a:xfrm>
            <a:off x="7515673" y="2425924"/>
            <a:ext cx="2533687" cy="1406744"/>
            <a:chOff x="7508648" y="2549436"/>
            <a:chExt cx="2533687" cy="1406744"/>
          </a:xfrm>
        </p:grpSpPr>
        <p:sp>
          <p:nvSpPr>
            <p:cNvPr id="13" name="文本框 12"/>
            <p:cNvSpPr txBox="1"/>
            <p:nvPr/>
          </p:nvSpPr>
          <p:spPr>
            <a:xfrm>
              <a:off x="7508648" y="2549436"/>
              <a:ext cx="204029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240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 YOUR TEXT </a:t>
              </a:r>
            </a:p>
          </p:txBody>
        </p:sp>
        <p:sp>
          <p:nvSpPr>
            <p:cNvPr id="17" name="Text Placeholder 32"/>
            <p:cNvSpPr txBox="1"/>
            <p:nvPr/>
          </p:nvSpPr>
          <p:spPr>
            <a:xfrm>
              <a:off x="7717610" y="2940344"/>
              <a:ext cx="2324725" cy="1015836"/>
            </a:xfrm>
            <a:prstGeom prst="rect">
              <a:avLst/>
            </a:prstGeom>
          </p:spPr>
          <p:txBody>
            <a:bodyPr lIns="0" tIns="0" rIns="0" bIns="0">
              <a:no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buNone/>
              </a:pPr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Lemon drops oat cake oat cake sugar plum. Jelly beans macaroon I love topping danish cake</a:t>
              </a: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7515673" y="4360350"/>
            <a:ext cx="2533687" cy="1406744"/>
            <a:chOff x="7508648" y="2549436"/>
            <a:chExt cx="2533687" cy="1406744"/>
          </a:xfrm>
        </p:grpSpPr>
        <p:sp>
          <p:nvSpPr>
            <p:cNvPr id="19" name="文本框 18"/>
            <p:cNvSpPr txBox="1"/>
            <p:nvPr/>
          </p:nvSpPr>
          <p:spPr>
            <a:xfrm>
              <a:off x="7508648" y="2549436"/>
              <a:ext cx="204029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240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 YOUR TEXT </a:t>
              </a:r>
            </a:p>
          </p:txBody>
        </p:sp>
        <p:sp>
          <p:nvSpPr>
            <p:cNvPr id="20" name="Text Placeholder 32"/>
            <p:cNvSpPr txBox="1"/>
            <p:nvPr/>
          </p:nvSpPr>
          <p:spPr>
            <a:xfrm>
              <a:off x="7717610" y="2940344"/>
              <a:ext cx="2324725" cy="1015836"/>
            </a:xfrm>
            <a:prstGeom prst="rect">
              <a:avLst/>
            </a:prstGeom>
          </p:spPr>
          <p:txBody>
            <a:bodyPr lIns="0" tIns="0" rIns="0" bIns="0">
              <a:no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buNone/>
              </a:pPr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Lemon drops oat cake oat cake sugar plum. Jelly beans macaroon I love topping danish cake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6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4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5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6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P spid="7" grpId="0" animBg="1"/>
      <p:bldP spid="8" grpId="0" animBg="1"/>
      <p:bldP spid="9" grpId="0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323" y="-2667323"/>
            <a:ext cx="6857355" cy="12192002"/>
          </a:xfrm>
          <a:prstGeom prst="rect">
            <a:avLst/>
          </a:prstGeom>
        </p:spPr>
      </p:pic>
      <p:cxnSp>
        <p:nvCxnSpPr>
          <p:cNvPr id="14" name="直接连接符 13"/>
          <p:cNvCxnSpPr/>
          <p:nvPr/>
        </p:nvCxnSpPr>
        <p:spPr>
          <a:xfrm>
            <a:off x="7149424" y="575854"/>
            <a:ext cx="520339" cy="0"/>
          </a:xfrm>
          <a:prstGeom prst="line">
            <a:avLst/>
          </a:prstGeom>
          <a:ln w="19050">
            <a:solidFill>
              <a:srgbClr val="7691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框 48"/>
          <p:cNvSpPr txBox="1">
            <a:spLocks noChangeArrowheads="1"/>
          </p:cNvSpPr>
          <p:nvPr/>
        </p:nvSpPr>
        <p:spPr bwMode="auto">
          <a:xfrm>
            <a:off x="5042576" y="371818"/>
            <a:ext cx="2106848" cy="461665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5pPr>
            <a:lvl6pPr marL="2514600" indent="-228600" defTabSz="68453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6pPr>
            <a:lvl7pPr marL="2971800" indent="-228600" defTabSz="68453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7pPr>
            <a:lvl8pPr marL="3429000" indent="-228600" defTabSz="68453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8pPr>
            <a:lvl9pPr marL="3886200" indent="-228600" defTabSz="68453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9pPr>
          </a:lstStyle>
          <a:p>
            <a:pPr algn="ctr"/>
            <a:r>
              <a:rPr lang="zh-CN" altLang="en-US" sz="2400" dirty="0">
                <a:solidFill>
                  <a:srgbClr val="769161"/>
                </a:solidFill>
                <a:latin typeface="方正宋刻本秀楷简体" panose="02000000000000000000" pitchFamily="2" charset="-122"/>
                <a:ea typeface="方正宋刻本秀楷简体" panose="02000000000000000000" pitchFamily="2" charset="-122"/>
              </a:rPr>
              <a:t>年中工作计划</a:t>
            </a:r>
            <a:endParaRPr lang="en-US" altLang="zh-CN" sz="2400" dirty="0">
              <a:solidFill>
                <a:srgbClr val="769161"/>
              </a:solidFill>
              <a:latin typeface="方正宋刻本秀楷简体" panose="02000000000000000000" pitchFamily="2" charset="-122"/>
              <a:ea typeface="方正宋刻本秀楷简体" panose="02000000000000000000" pitchFamily="2" charset="-122"/>
            </a:endParaRPr>
          </a:p>
        </p:txBody>
      </p:sp>
      <p:cxnSp>
        <p:nvCxnSpPr>
          <p:cNvPr id="16" name="直接连接符 15"/>
          <p:cNvCxnSpPr/>
          <p:nvPr/>
        </p:nvCxnSpPr>
        <p:spPr>
          <a:xfrm>
            <a:off x="4522237" y="575854"/>
            <a:ext cx="520339" cy="0"/>
          </a:xfrm>
          <a:prstGeom prst="line">
            <a:avLst/>
          </a:prstGeom>
          <a:ln w="19050">
            <a:solidFill>
              <a:srgbClr val="7691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组合 5"/>
          <p:cNvGrpSpPr/>
          <p:nvPr/>
        </p:nvGrpSpPr>
        <p:grpSpPr>
          <a:xfrm>
            <a:off x="1636763" y="2362200"/>
            <a:ext cx="8918378" cy="2800724"/>
            <a:chOff x="1758950" y="3098770"/>
            <a:chExt cx="5619750" cy="1764825"/>
          </a:xfrm>
        </p:grpSpPr>
        <p:sp>
          <p:nvSpPr>
            <p:cNvPr id="7" name="Oval 33"/>
            <p:cNvSpPr/>
            <p:nvPr/>
          </p:nvSpPr>
          <p:spPr>
            <a:xfrm>
              <a:off x="6931025" y="3837214"/>
              <a:ext cx="285750" cy="285750"/>
            </a:xfrm>
            <a:prstGeom prst="ellipse">
              <a:avLst/>
            </a:prstGeom>
            <a:solidFill>
              <a:srgbClr val="76916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39"/>
            <p:cNvSpPr/>
            <p:nvPr/>
          </p:nvSpPr>
          <p:spPr>
            <a:xfrm>
              <a:off x="5681185" y="3837214"/>
              <a:ext cx="285750" cy="285750"/>
            </a:xfrm>
            <a:prstGeom prst="ellipse">
              <a:avLst/>
            </a:prstGeom>
            <a:solidFill>
              <a:srgbClr val="76916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41"/>
            <p:cNvSpPr/>
            <p:nvPr/>
          </p:nvSpPr>
          <p:spPr>
            <a:xfrm>
              <a:off x="4423885" y="3837214"/>
              <a:ext cx="285750" cy="285750"/>
            </a:xfrm>
            <a:prstGeom prst="ellipse">
              <a:avLst/>
            </a:prstGeom>
            <a:solidFill>
              <a:srgbClr val="76916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43"/>
            <p:cNvSpPr/>
            <p:nvPr/>
          </p:nvSpPr>
          <p:spPr>
            <a:xfrm>
              <a:off x="3175157" y="3837214"/>
              <a:ext cx="285750" cy="285750"/>
            </a:xfrm>
            <a:prstGeom prst="ellipse">
              <a:avLst/>
            </a:prstGeom>
            <a:solidFill>
              <a:srgbClr val="76916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46"/>
            <p:cNvSpPr/>
            <p:nvPr/>
          </p:nvSpPr>
          <p:spPr>
            <a:xfrm>
              <a:off x="1920875" y="3837214"/>
              <a:ext cx="285750" cy="285750"/>
            </a:xfrm>
            <a:prstGeom prst="ellipse">
              <a:avLst/>
            </a:prstGeom>
            <a:solidFill>
              <a:srgbClr val="76916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Down Arrow Callout 52"/>
            <p:cNvSpPr/>
            <p:nvPr/>
          </p:nvSpPr>
          <p:spPr>
            <a:xfrm>
              <a:off x="1758950" y="3098770"/>
              <a:ext cx="609600" cy="721236"/>
            </a:xfrm>
            <a:prstGeom prst="downArrowCallout">
              <a:avLst>
                <a:gd name="adj1" fmla="val 35938"/>
                <a:gd name="adj2" fmla="val 12500"/>
                <a:gd name="adj3" fmla="val 21250"/>
                <a:gd name="adj4" fmla="val 82039"/>
              </a:avLst>
            </a:prstGeom>
            <a:solidFill>
              <a:srgbClr val="7691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Down Arrow Callout 53"/>
            <p:cNvSpPr/>
            <p:nvPr/>
          </p:nvSpPr>
          <p:spPr>
            <a:xfrm flipV="1">
              <a:off x="3006773" y="4141219"/>
              <a:ext cx="609600" cy="722376"/>
            </a:xfrm>
            <a:prstGeom prst="downArrowCallout">
              <a:avLst>
                <a:gd name="adj1" fmla="val 35938"/>
                <a:gd name="adj2" fmla="val 12500"/>
                <a:gd name="adj3" fmla="val 21250"/>
                <a:gd name="adj4" fmla="val 82068"/>
              </a:avLst>
            </a:prstGeom>
            <a:solidFill>
              <a:srgbClr val="7691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Down Arrow Callout 54"/>
            <p:cNvSpPr/>
            <p:nvPr/>
          </p:nvSpPr>
          <p:spPr>
            <a:xfrm>
              <a:off x="4260850" y="3098770"/>
              <a:ext cx="609600" cy="721236"/>
            </a:xfrm>
            <a:prstGeom prst="downArrowCallout">
              <a:avLst>
                <a:gd name="adj1" fmla="val 35938"/>
                <a:gd name="adj2" fmla="val 12500"/>
                <a:gd name="adj3" fmla="val 21250"/>
                <a:gd name="adj4" fmla="val 82039"/>
              </a:avLst>
            </a:prstGeom>
            <a:solidFill>
              <a:srgbClr val="7691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Down Arrow Callout 55"/>
            <p:cNvSpPr/>
            <p:nvPr/>
          </p:nvSpPr>
          <p:spPr>
            <a:xfrm flipV="1">
              <a:off x="5513389" y="4141219"/>
              <a:ext cx="609600" cy="722376"/>
            </a:xfrm>
            <a:prstGeom prst="downArrowCallout">
              <a:avLst>
                <a:gd name="adj1" fmla="val 35938"/>
                <a:gd name="adj2" fmla="val 12500"/>
                <a:gd name="adj3" fmla="val 21250"/>
                <a:gd name="adj4" fmla="val 82068"/>
              </a:avLst>
            </a:prstGeom>
            <a:solidFill>
              <a:srgbClr val="7691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Down Arrow Callout 56"/>
            <p:cNvSpPr/>
            <p:nvPr/>
          </p:nvSpPr>
          <p:spPr>
            <a:xfrm>
              <a:off x="6769100" y="3098770"/>
              <a:ext cx="609600" cy="721236"/>
            </a:xfrm>
            <a:prstGeom prst="downArrowCallout">
              <a:avLst>
                <a:gd name="adj1" fmla="val 35938"/>
                <a:gd name="adj2" fmla="val 12500"/>
                <a:gd name="adj3" fmla="val 21250"/>
                <a:gd name="adj4" fmla="val 82039"/>
              </a:avLst>
            </a:prstGeom>
            <a:solidFill>
              <a:srgbClr val="7691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90"/>
            <p:cNvSpPr>
              <a:spLocks noEditPoints="1"/>
            </p:cNvSpPr>
            <p:nvPr/>
          </p:nvSpPr>
          <p:spPr bwMode="auto">
            <a:xfrm>
              <a:off x="5650358" y="4397223"/>
              <a:ext cx="335662" cy="335662"/>
            </a:xfrm>
            <a:custGeom>
              <a:avLst/>
              <a:gdLst/>
              <a:ahLst/>
              <a:cxnLst>
                <a:cxn ang="0">
                  <a:pos x="77" y="14"/>
                </a:cxn>
                <a:cxn ang="0">
                  <a:pos x="51" y="34"/>
                </a:cxn>
                <a:cxn ang="0">
                  <a:pos x="0" y="54"/>
                </a:cxn>
                <a:cxn ang="0">
                  <a:pos x="23" y="80"/>
                </a:cxn>
                <a:cxn ang="0">
                  <a:pos x="31" y="123"/>
                </a:cxn>
                <a:cxn ang="0">
                  <a:pos x="54" y="115"/>
                </a:cxn>
                <a:cxn ang="0">
                  <a:pos x="50" y="103"/>
                </a:cxn>
                <a:cxn ang="0">
                  <a:pos x="50" y="76"/>
                </a:cxn>
                <a:cxn ang="0">
                  <a:pos x="51" y="74"/>
                </a:cxn>
                <a:cxn ang="0">
                  <a:pos x="52" y="73"/>
                </a:cxn>
                <a:cxn ang="0">
                  <a:pos x="53" y="73"/>
                </a:cxn>
                <a:cxn ang="0">
                  <a:pos x="77" y="94"/>
                </a:cxn>
                <a:cxn ang="0">
                  <a:pos x="123" y="54"/>
                </a:cxn>
                <a:cxn ang="0">
                  <a:pos x="77" y="54"/>
                </a:cxn>
                <a:cxn ang="0">
                  <a:pos x="88" y="42"/>
                </a:cxn>
                <a:cxn ang="0">
                  <a:pos x="88" y="65"/>
                </a:cxn>
                <a:cxn ang="0">
                  <a:pos x="77" y="54"/>
                </a:cxn>
                <a:cxn ang="0">
                  <a:pos x="15" y="42"/>
                </a:cxn>
                <a:cxn ang="0">
                  <a:pos x="38" y="54"/>
                </a:cxn>
                <a:cxn ang="0">
                  <a:pos x="15" y="65"/>
                </a:cxn>
                <a:cxn ang="0">
                  <a:pos x="46" y="115"/>
                </a:cxn>
                <a:cxn ang="0">
                  <a:pos x="31" y="80"/>
                </a:cxn>
                <a:cxn ang="0">
                  <a:pos x="31" y="73"/>
                </a:cxn>
                <a:cxn ang="0">
                  <a:pos x="43" y="73"/>
                </a:cxn>
                <a:cxn ang="0">
                  <a:pos x="42" y="103"/>
                </a:cxn>
                <a:cxn ang="0">
                  <a:pos x="46" y="112"/>
                </a:cxn>
                <a:cxn ang="0">
                  <a:pos x="51" y="65"/>
                </a:cxn>
                <a:cxn ang="0">
                  <a:pos x="50" y="65"/>
                </a:cxn>
                <a:cxn ang="0">
                  <a:pos x="50" y="42"/>
                </a:cxn>
                <a:cxn ang="0">
                  <a:pos x="71" y="34"/>
                </a:cxn>
                <a:cxn ang="0">
                  <a:pos x="71" y="73"/>
                </a:cxn>
                <a:cxn ang="0">
                  <a:pos x="96" y="100"/>
                </a:cxn>
                <a:cxn ang="0">
                  <a:pos x="88" y="73"/>
                </a:cxn>
                <a:cxn ang="0">
                  <a:pos x="88" y="34"/>
                </a:cxn>
                <a:cxn ang="0">
                  <a:pos x="96" y="8"/>
                </a:cxn>
                <a:cxn ang="0">
                  <a:pos x="96" y="100"/>
                </a:cxn>
                <a:cxn ang="0">
                  <a:pos x="96" y="100"/>
                </a:cxn>
              </a:cxnLst>
              <a:rect l="0" t="0" r="r" b="b"/>
              <a:pathLst>
                <a:path w="123" h="123">
                  <a:moveTo>
                    <a:pt x="96" y="0"/>
                  </a:moveTo>
                  <a:cubicBezTo>
                    <a:pt x="88" y="0"/>
                    <a:pt x="82" y="5"/>
                    <a:pt x="77" y="14"/>
                  </a:cubicBezTo>
                  <a:cubicBezTo>
                    <a:pt x="77" y="14"/>
                    <a:pt x="77" y="14"/>
                    <a:pt x="77" y="14"/>
                  </a:cubicBezTo>
                  <a:cubicBezTo>
                    <a:pt x="71" y="26"/>
                    <a:pt x="61" y="34"/>
                    <a:pt x="51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7" y="34"/>
                    <a:pt x="0" y="43"/>
                    <a:pt x="0" y="54"/>
                  </a:cubicBezTo>
                  <a:cubicBezTo>
                    <a:pt x="0" y="64"/>
                    <a:pt x="7" y="73"/>
                    <a:pt x="15" y="73"/>
                  </a:cubicBezTo>
                  <a:cubicBezTo>
                    <a:pt x="20" y="73"/>
                    <a:pt x="23" y="76"/>
                    <a:pt x="23" y="80"/>
                  </a:cubicBezTo>
                  <a:cubicBezTo>
                    <a:pt x="23" y="115"/>
                    <a:pt x="23" y="115"/>
                    <a:pt x="23" y="115"/>
                  </a:cubicBezTo>
                  <a:cubicBezTo>
                    <a:pt x="23" y="119"/>
                    <a:pt x="26" y="123"/>
                    <a:pt x="31" y="123"/>
                  </a:cubicBezTo>
                  <a:cubicBezTo>
                    <a:pt x="46" y="123"/>
                    <a:pt x="46" y="123"/>
                    <a:pt x="46" y="123"/>
                  </a:cubicBezTo>
                  <a:cubicBezTo>
                    <a:pt x="50" y="123"/>
                    <a:pt x="54" y="119"/>
                    <a:pt x="54" y="115"/>
                  </a:cubicBezTo>
                  <a:cubicBezTo>
                    <a:pt x="54" y="111"/>
                    <a:pt x="54" y="111"/>
                    <a:pt x="54" y="111"/>
                  </a:cubicBezTo>
                  <a:cubicBezTo>
                    <a:pt x="54" y="107"/>
                    <a:pt x="50" y="106"/>
                    <a:pt x="50" y="103"/>
                  </a:cubicBezTo>
                  <a:cubicBezTo>
                    <a:pt x="50" y="77"/>
                    <a:pt x="50" y="77"/>
                    <a:pt x="50" y="77"/>
                  </a:cubicBezTo>
                  <a:cubicBezTo>
                    <a:pt x="50" y="76"/>
                    <a:pt x="50" y="76"/>
                    <a:pt x="50" y="76"/>
                  </a:cubicBezTo>
                  <a:cubicBezTo>
                    <a:pt x="50" y="76"/>
                    <a:pt x="50" y="75"/>
                    <a:pt x="50" y="75"/>
                  </a:cubicBezTo>
                  <a:cubicBezTo>
                    <a:pt x="50" y="75"/>
                    <a:pt x="51" y="75"/>
                    <a:pt x="51" y="74"/>
                  </a:cubicBezTo>
                  <a:cubicBezTo>
                    <a:pt x="51" y="74"/>
                    <a:pt x="51" y="74"/>
                    <a:pt x="52" y="73"/>
                  </a:cubicBezTo>
                  <a:cubicBezTo>
                    <a:pt x="52" y="73"/>
                    <a:pt x="52" y="73"/>
                    <a:pt x="52" y="73"/>
                  </a:cubicBezTo>
                  <a:cubicBezTo>
                    <a:pt x="52" y="73"/>
                    <a:pt x="52" y="73"/>
                    <a:pt x="52" y="73"/>
                  </a:cubicBezTo>
                  <a:cubicBezTo>
                    <a:pt x="52" y="73"/>
                    <a:pt x="53" y="73"/>
                    <a:pt x="53" y="73"/>
                  </a:cubicBezTo>
                  <a:cubicBezTo>
                    <a:pt x="63" y="74"/>
                    <a:pt x="71" y="82"/>
                    <a:pt x="77" y="94"/>
                  </a:cubicBezTo>
                  <a:cubicBezTo>
                    <a:pt x="77" y="94"/>
                    <a:pt x="77" y="94"/>
                    <a:pt x="77" y="94"/>
                  </a:cubicBezTo>
                  <a:cubicBezTo>
                    <a:pt x="82" y="102"/>
                    <a:pt x="88" y="107"/>
                    <a:pt x="96" y="107"/>
                  </a:cubicBezTo>
                  <a:cubicBezTo>
                    <a:pt x="114" y="107"/>
                    <a:pt x="123" y="80"/>
                    <a:pt x="123" y="54"/>
                  </a:cubicBezTo>
                  <a:cubicBezTo>
                    <a:pt x="123" y="27"/>
                    <a:pt x="114" y="0"/>
                    <a:pt x="96" y="0"/>
                  </a:cubicBezTo>
                  <a:close/>
                  <a:moveTo>
                    <a:pt x="77" y="54"/>
                  </a:moveTo>
                  <a:cubicBezTo>
                    <a:pt x="77" y="50"/>
                    <a:pt x="77" y="46"/>
                    <a:pt x="77" y="42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92" y="42"/>
                    <a:pt x="96" y="47"/>
                    <a:pt x="96" y="54"/>
                  </a:cubicBezTo>
                  <a:cubicBezTo>
                    <a:pt x="96" y="60"/>
                    <a:pt x="92" y="65"/>
                    <a:pt x="88" y="65"/>
                  </a:cubicBezTo>
                  <a:cubicBezTo>
                    <a:pt x="77" y="65"/>
                    <a:pt x="77" y="65"/>
                    <a:pt x="77" y="65"/>
                  </a:cubicBezTo>
                  <a:cubicBezTo>
                    <a:pt x="77" y="61"/>
                    <a:pt x="77" y="58"/>
                    <a:pt x="77" y="54"/>
                  </a:cubicBezTo>
                  <a:close/>
                  <a:moveTo>
                    <a:pt x="8" y="54"/>
                  </a:moveTo>
                  <a:cubicBezTo>
                    <a:pt x="8" y="47"/>
                    <a:pt x="11" y="42"/>
                    <a:pt x="15" y="42"/>
                  </a:cubicBezTo>
                  <a:cubicBezTo>
                    <a:pt x="42" y="42"/>
                    <a:pt x="42" y="42"/>
                    <a:pt x="42" y="42"/>
                  </a:cubicBezTo>
                  <a:cubicBezTo>
                    <a:pt x="40" y="45"/>
                    <a:pt x="38" y="49"/>
                    <a:pt x="38" y="54"/>
                  </a:cubicBezTo>
                  <a:cubicBezTo>
                    <a:pt x="38" y="58"/>
                    <a:pt x="40" y="62"/>
                    <a:pt x="42" y="65"/>
                  </a:cubicBezTo>
                  <a:cubicBezTo>
                    <a:pt x="15" y="65"/>
                    <a:pt x="15" y="65"/>
                    <a:pt x="15" y="65"/>
                  </a:cubicBezTo>
                  <a:cubicBezTo>
                    <a:pt x="11" y="65"/>
                    <a:pt x="8" y="60"/>
                    <a:pt x="8" y="54"/>
                  </a:cubicBezTo>
                  <a:close/>
                  <a:moveTo>
                    <a:pt x="46" y="115"/>
                  </a:moveTo>
                  <a:cubicBezTo>
                    <a:pt x="31" y="115"/>
                    <a:pt x="31" y="115"/>
                    <a:pt x="31" y="115"/>
                  </a:cubicBezTo>
                  <a:cubicBezTo>
                    <a:pt x="31" y="80"/>
                    <a:pt x="31" y="80"/>
                    <a:pt x="31" y="80"/>
                  </a:cubicBezTo>
                  <a:cubicBezTo>
                    <a:pt x="31" y="78"/>
                    <a:pt x="30" y="75"/>
                    <a:pt x="29" y="73"/>
                  </a:cubicBezTo>
                  <a:cubicBezTo>
                    <a:pt x="31" y="73"/>
                    <a:pt x="31" y="73"/>
                    <a:pt x="31" y="73"/>
                  </a:cubicBezTo>
                  <a:cubicBezTo>
                    <a:pt x="31" y="73"/>
                    <a:pt x="31" y="73"/>
                    <a:pt x="31" y="73"/>
                  </a:cubicBezTo>
                  <a:cubicBezTo>
                    <a:pt x="43" y="73"/>
                    <a:pt x="43" y="73"/>
                    <a:pt x="43" y="73"/>
                  </a:cubicBezTo>
                  <a:cubicBezTo>
                    <a:pt x="42" y="74"/>
                    <a:pt x="42" y="75"/>
                    <a:pt x="42" y="77"/>
                  </a:cubicBezTo>
                  <a:cubicBezTo>
                    <a:pt x="42" y="103"/>
                    <a:pt x="42" y="103"/>
                    <a:pt x="42" y="103"/>
                  </a:cubicBezTo>
                  <a:cubicBezTo>
                    <a:pt x="42" y="107"/>
                    <a:pt x="44" y="110"/>
                    <a:pt x="46" y="111"/>
                  </a:cubicBezTo>
                  <a:cubicBezTo>
                    <a:pt x="46" y="111"/>
                    <a:pt x="46" y="111"/>
                    <a:pt x="46" y="112"/>
                  </a:cubicBezTo>
                  <a:lnTo>
                    <a:pt x="46" y="115"/>
                  </a:lnTo>
                  <a:close/>
                  <a:moveTo>
                    <a:pt x="51" y="65"/>
                  </a:moveTo>
                  <a:cubicBezTo>
                    <a:pt x="50" y="65"/>
                    <a:pt x="50" y="65"/>
                    <a:pt x="50" y="65"/>
                  </a:cubicBezTo>
                  <a:cubicBezTo>
                    <a:pt x="50" y="65"/>
                    <a:pt x="50" y="65"/>
                    <a:pt x="50" y="65"/>
                  </a:cubicBezTo>
                  <a:cubicBezTo>
                    <a:pt x="46" y="65"/>
                    <a:pt x="42" y="60"/>
                    <a:pt x="42" y="54"/>
                  </a:cubicBezTo>
                  <a:cubicBezTo>
                    <a:pt x="42" y="47"/>
                    <a:pt x="46" y="42"/>
                    <a:pt x="50" y="42"/>
                  </a:cubicBezTo>
                  <a:cubicBezTo>
                    <a:pt x="51" y="42"/>
                    <a:pt x="51" y="42"/>
                    <a:pt x="51" y="42"/>
                  </a:cubicBezTo>
                  <a:cubicBezTo>
                    <a:pt x="58" y="42"/>
                    <a:pt x="65" y="39"/>
                    <a:pt x="71" y="34"/>
                  </a:cubicBezTo>
                  <a:cubicBezTo>
                    <a:pt x="70" y="40"/>
                    <a:pt x="69" y="47"/>
                    <a:pt x="69" y="54"/>
                  </a:cubicBezTo>
                  <a:cubicBezTo>
                    <a:pt x="69" y="60"/>
                    <a:pt x="70" y="67"/>
                    <a:pt x="71" y="73"/>
                  </a:cubicBezTo>
                  <a:cubicBezTo>
                    <a:pt x="65" y="68"/>
                    <a:pt x="58" y="65"/>
                    <a:pt x="51" y="65"/>
                  </a:cubicBezTo>
                  <a:close/>
                  <a:moveTo>
                    <a:pt x="96" y="100"/>
                  </a:moveTo>
                  <a:cubicBezTo>
                    <a:pt x="88" y="100"/>
                    <a:pt x="82" y="89"/>
                    <a:pt x="79" y="73"/>
                  </a:cubicBezTo>
                  <a:cubicBezTo>
                    <a:pt x="88" y="73"/>
                    <a:pt x="88" y="73"/>
                    <a:pt x="88" y="73"/>
                  </a:cubicBezTo>
                  <a:cubicBezTo>
                    <a:pt x="97" y="73"/>
                    <a:pt x="104" y="64"/>
                    <a:pt x="104" y="54"/>
                  </a:cubicBezTo>
                  <a:cubicBezTo>
                    <a:pt x="104" y="43"/>
                    <a:pt x="97" y="34"/>
                    <a:pt x="88" y="34"/>
                  </a:cubicBezTo>
                  <a:cubicBezTo>
                    <a:pt x="79" y="34"/>
                    <a:pt x="79" y="34"/>
                    <a:pt x="79" y="34"/>
                  </a:cubicBezTo>
                  <a:cubicBezTo>
                    <a:pt x="82" y="19"/>
                    <a:pt x="88" y="8"/>
                    <a:pt x="96" y="8"/>
                  </a:cubicBezTo>
                  <a:cubicBezTo>
                    <a:pt x="107" y="8"/>
                    <a:pt x="115" y="28"/>
                    <a:pt x="115" y="54"/>
                  </a:cubicBezTo>
                  <a:cubicBezTo>
                    <a:pt x="115" y="79"/>
                    <a:pt x="107" y="100"/>
                    <a:pt x="96" y="100"/>
                  </a:cubicBezTo>
                  <a:close/>
                  <a:moveTo>
                    <a:pt x="96" y="100"/>
                  </a:moveTo>
                  <a:cubicBezTo>
                    <a:pt x="96" y="100"/>
                    <a:pt x="96" y="100"/>
                    <a:pt x="96" y="100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grpSp>
          <p:nvGrpSpPr>
            <p:cNvPr id="21" name="Group 43"/>
            <p:cNvGrpSpPr/>
            <p:nvPr/>
          </p:nvGrpSpPr>
          <p:grpSpPr>
            <a:xfrm>
              <a:off x="3145806" y="4398554"/>
              <a:ext cx="331534" cy="333001"/>
              <a:chOff x="4019550" y="3568701"/>
              <a:chExt cx="358775" cy="360363"/>
            </a:xfrm>
            <a:solidFill>
              <a:schemeClr val="bg1"/>
            </a:solidFill>
          </p:grpSpPr>
          <p:sp>
            <p:nvSpPr>
              <p:cNvPr id="28" name="Freeform 105"/>
              <p:cNvSpPr>
                <a:spLocks noEditPoints="1"/>
              </p:cNvSpPr>
              <p:nvPr/>
            </p:nvSpPr>
            <p:spPr bwMode="auto">
              <a:xfrm>
                <a:off x="4019550" y="3568701"/>
                <a:ext cx="358775" cy="360363"/>
              </a:xfrm>
              <a:custGeom>
                <a:avLst/>
                <a:gdLst/>
                <a:ahLst/>
                <a:cxnLst>
                  <a:cxn ang="0">
                    <a:pos x="77" y="0"/>
                  </a:cxn>
                  <a:cxn ang="0">
                    <a:pos x="31" y="46"/>
                  </a:cxn>
                  <a:cxn ang="0">
                    <a:pos x="36" y="68"/>
                  </a:cxn>
                  <a:cxn ang="0">
                    <a:pos x="4" y="100"/>
                  </a:cxn>
                  <a:cxn ang="0">
                    <a:pos x="4" y="100"/>
                  </a:cxn>
                  <a:cxn ang="0">
                    <a:pos x="0" y="109"/>
                  </a:cxn>
                  <a:cxn ang="0">
                    <a:pos x="13" y="123"/>
                  </a:cxn>
                  <a:cxn ang="0">
                    <a:pos x="23" y="119"/>
                  </a:cxn>
                  <a:cxn ang="0">
                    <a:pos x="23" y="119"/>
                  </a:cxn>
                  <a:cxn ang="0">
                    <a:pos x="55" y="87"/>
                  </a:cxn>
                  <a:cxn ang="0">
                    <a:pos x="77" y="92"/>
                  </a:cxn>
                  <a:cxn ang="0">
                    <a:pos x="123" y="46"/>
                  </a:cxn>
                  <a:cxn ang="0">
                    <a:pos x="77" y="0"/>
                  </a:cxn>
                  <a:cxn ang="0">
                    <a:pos x="18" y="114"/>
                  </a:cxn>
                  <a:cxn ang="0">
                    <a:pos x="13" y="116"/>
                  </a:cxn>
                  <a:cxn ang="0">
                    <a:pos x="7" y="109"/>
                  </a:cxn>
                  <a:cxn ang="0">
                    <a:pos x="9" y="104"/>
                  </a:cxn>
                  <a:cxn ang="0">
                    <a:pos x="9" y="104"/>
                  </a:cxn>
                  <a:cxn ang="0">
                    <a:pos x="40" y="73"/>
                  </a:cxn>
                  <a:cxn ang="0">
                    <a:pos x="49" y="83"/>
                  </a:cxn>
                  <a:cxn ang="0">
                    <a:pos x="18" y="114"/>
                  </a:cxn>
                  <a:cxn ang="0">
                    <a:pos x="77" y="84"/>
                  </a:cxn>
                  <a:cxn ang="0">
                    <a:pos x="38" y="46"/>
                  </a:cxn>
                  <a:cxn ang="0">
                    <a:pos x="77" y="8"/>
                  </a:cxn>
                  <a:cxn ang="0">
                    <a:pos x="115" y="46"/>
                  </a:cxn>
                  <a:cxn ang="0">
                    <a:pos x="77" y="84"/>
                  </a:cxn>
                  <a:cxn ang="0">
                    <a:pos x="77" y="84"/>
                  </a:cxn>
                  <a:cxn ang="0">
                    <a:pos x="77" y="84"/>
                  </a:cxn>
                </a:cxnLst>
                <a:rect l="0" t="0" r="r" b="b"/>
                <a:pathLst>
                  <a:path w="123" h="123">
                    <a:moveTo>
                      <a:pt x="77" y="0"/>
                    </a:moveTo>
                    <a:cubicBezTo>
                      <a:pt x="51" y="0"/>
                      <a:pt x="31" y="21"/>
                      <a:pt x="31" y="46"/>
                    </a:cubicBezTo>
                    <a:cubicBezTo>
                      <a:pt x="31" y="54"/>
                      <a:pt x="33" y="61"/>
                      <a:pt x="36" y="68"/>
                    </a:cubicBezTo>
                    <a:cubicBezTo>
                      <a:pt x="4" y="100"/>
                      <a:pt x="4" y="100"/>
                      <a:pt x="4" y="100"/>
                    </a:cubicBezTo>
                    <a:cubicBezTo>
                      <a:pt x="4" y="100"/>
                      <a:pt x="4" y="100"/>
                      <a:pt x="4" y="100"/>
                    </a:cubicBezTo>
                    <a:cubicBezTo>
                      <a:pt x="2" y="102"/>
                      <a:pt x="0" y="105"/>
                      <a:pt x="0" y="109"/>
                    </a:cubicBezTo>
                    <a:cubicBezTo>
                      <a:pt x="0" y="117"/>
                      <a:pt x="6" y="123"/>
                      <a:pt x="13" y="123"/>
                    </a:cubicBezTo>
                    <a:cubicBezTo>
                      <a:pt x="17" y="123"/>
                      <a:pt x="21" y="121"/>
                      <a:pt x="23" y="119"/>
                    </a:cubicBezTo>
                    <a:cubicBezTo>
                      <a:pt x="23" y="119"/>
                      <a:pt x="23" y="119"/>
                      <a:pt x="23" y="119"/>
                    </a:cubicBezTo>
                    <a:cubicBezTo>
                      <a:pt x="55" y="87"/>
                      <a:pt x="55" y="87"/>
                      <a:pt x="55" y="87"/>
                    </a:cubicBezTo>
                    <a:cubicBezTo>
                      <a:pt x="62" y="90"/>
                      <a:pt x="69" y="92"/>
                      <a:pt x="77" y="92"/>
                    </a:cubicBezTo>
                    <a:cubicBezTo>
                      <a:pt x="102" y="92"/>
                      <a:pt x="123" y="71"/>
                      <a:pt x="123" y="46"/>
                    </a:cubicBezTo>
                    <a:cubicBezTo>
                      <a:pt x="123" y="21"/>
                      <a:pt x="102" y="0"/>
                      <a:pt x="77" y="0"/>
                    </a:cubicBezTo>
                    <a:close/>
                    <a:moveTo>
                      <a:pt x="18" y="114"/>
                    </a:moveTo>
                    <a:cubicBezTo>
                      <a:pt x="17" y="115"/>
                      <a:pt x="15" y="116"/>
                      <a:pt x="13" y="116"/>
                    </a:cubicBezTo>
                    <a:cubicBezTo>
                      <a:pt x="10" y="116"/>
                      <a:pt x="7" y="113"/>
                      <a:pt x="7" y="109"/>
                    </a:cubicBezTo>
                    <a:cubicBezTo>
                      <a:pt x="7" y="107"/>
                      <a:pt x="8" y="106"/>
                      <a:pt x="9" y="104"/>
                    </a:cubicBezTo>
                    <a:cubicBezTo>
                      <a:pt x="9" y="104"/>
                      <a:pt x="9" y="104"/>
                      <a:pt x="9" y="104"/>
                    </a:cubicBezTo>
                    <a:cubicBezTo>
                      <a:pt x="40" y="73"/>
                      <a:pt x="40" y="73"/>
                      <a:pt x="40" y="73"/>
                    </a:cubicBezTo>
                    <a:cubicBezTo>
                      <a:pt x="42" y="77"/>
                      <a:pt x="46" y="80"/>
                      <a:pt x="49" y="83"/>
                    </a:cubicBezTo>
                    <a:lnTo>
                      <a:pt x="18" y="114"/>
                    </a:lnTo>
                    <a:close/>
                    <a:moveTo>
                      <a:pt x="77" y="84"/>
                    </a:moveTo>
                    <a:cubicBezTo>
                      <a:pt x="55" y="84"/>
                      <a:pt x="38" y="67"/>
                      <a:pt x="38" y="46"/>
                    </a:cubicBezTo>
                    <a:cubicBezTo>
                      <a:pt x="38" y="25"/>
                      <a:pt x="55" y="8"/>
                      <a:pt x="77" y="8"/>
                    </a:cubicBezTo>
                    <a:cubicBezTo>
                      <a:pt x="98" y="8"/>
                      <a:pt x="115" y="25"/>
                      <a:pt x="115" y="46"/>
                    </a:cubicBezTo>
                    <a:cubicBezTo>
                      <a:pt x="115" y="67"/>
                      <a:pt x="98" y="84"/>
                      <a:pt x="77" y="84"/>
                    </a:cubicBezTo>
                    <a:close/>
                    <a:moveTo>
                      <a:pt x="77" y="84"/>
                    </a:moveTo>
                    <a:cubicBezTo>
                      <a:pt x="77" y="84"/>
                      <a:pt x="77" y="84"/>
                      <a:pt x="77" y="84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9" name="Freeform 106"/>
              <p:cNvSpPr>
                <a:spLocks noEditPoints="1"/>
              </p:cNvSpPr>
              <p:nvPr/>
            </p:nvSpPr>
            <p:spPr bwMode="auto">
              <a:xfrm>
                <a:off x="4165600" y="3624263"/>
                <a:ext cx="84138" cy="85725"/>
              </a:xfrm>
              <a:custGeom>
                <a:avLst/>
                <a:gdLst/>
                <a:ahLst/>
                <a:cxnLst>
                  <a:cxn ang="0">
                    <a:pos x="27" y="0"/>
                  </a:cxn>
                  <a:cxn ang="0">
                    <a:pos x="0" y="27"/>
                  </a:cxn>
                  <a:cxn ang="0">
                    <a:pos x="2" y="29"/>
                  </a:cxn>
                  <a:cxn ang="0">
                    <a:pos x="4" y="27"/>
                  </a:cxn>
                  <a:cxn ang="0">
                    <a:pos x="27" y="4"/>
                  </a:cxn>
                  <a:cxn ang="0">
                    <a:pos x="29" y="2"/>
                  </a:cxn>
                  <a:cxn ang="0">
                    <a:pos x="27" y="0"/>
                  </a:cxn>
                  <a:cxn ang="0">
                    <a:pos x="27" y="0"/>
                  </a:cxn>
                  <a:cxn ang="0">
                    <a:pos x="27" y="0"/>
                  </a:cxn>
                </a:cxnLst>
                <a:rect l="0" t="0" r="r" b="b"/>
                <a:pathLst>
                  <a:path w="29" h="29">
                    <a:moveTo>
                      <a:pt x="27" y="0"/>
                    </a:moveTo>
                    <a:cubicBezTo>
                      <a:pt x="12" y="0"/>
                      <a:pt x="0" y="12"/>
                      <a:pt x="0" y="27"/>
                    </a:cubicBezTo>
                    <a:cubicBezTo>
                      <a:pt x="0" y="28"/>
                      <a:pt x="1" y="29"/>
                      <a:pt x="2" y="29"/>
                    </a:cubicBezTo>
                    <a:cubicBezTo>
                      <a:pt x="3" y="29"/>
                      <a:pt x="4" y="28"/>
                      <a:pt x="4" y="27"/>
                    </a:cubicBezTo>
                    <a:cubicBezTo>
                      <a:pt x="4" y="14"/>
                      <a:pt x="14" y="4"/>
                      <a:pt x="27" y="4"/>
                    </a:cubicBezTo>
                    <a:cubicBezTo>
                      <a:pt x="28" y="4"/>
                      <a:pt x="29" y="3"/>
                      <a:pt x="29" y="2"/>
                    </a:cubicBezTo>
                    <a:cubicBezTo>
                      <a:pt x="29" y="1"/>
                      <a:pt x="28" y="0"/>
                      <a:pt x="27" y="0"/>
                    </a:cubicBezTo>
                    <a:close/>
                    <a:moveTo>
                      <a:pt x="27" y="0"/>
                    </a:moveTo>
                    <a:cubicBezTo>
                      <a:pt x="27" y="0"/>
                      <a:pt x="27" y="0"/>
                      <a:pt x="27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  <p:grpSp>
          <p:nvGrpSpPr>
            <p:cNvPr id="22" name="Group 46"/>
            <p:cNvGrpSpPr/>
            <p:nvPr/>
          </p:nvGrpSpPr>
          <p:grpSpPr>
            <a:xfrm>
              <a:off x="4381166" y="3241300"/>
              <a:ext cx="366212" cy="307877"/>
              <a:chOff x="4856163" y="2736851"/>
              <a:chExt cx="358775" cy="301625"/>
            </a:xfrm>
            <a:solidFill>
              <a:schemeClr val="bg1"/>
            </a:solidFill>
          </p:grpSpPr>
          <p:sp>
            <p:nvSpPr>
              <p:cNvPr id="25" name="Freeform 128"/>
              <p:cNvSpPr>
                <a:spLocks noEditPoints="1"/>
              </p:cNvSpPr>
              <p:nvPr/>
            </p:nvSpPr>
            <p:spPr bwMode="auto">
              <a:xfrm>
                <a:off x="4946650" y="2814638"/>
                <a:ext cx="177800" cy="179388"/>
              </a:xfrm>
              <a:custGeom>
                <a:avLst/>
                <a:gdLst/>
                <a:ahLst/>
                <a:cxnLst>
                  <a:cxn ang="0">
                    <a:pos x="31" y="0"/>
                  </a:cxn>
                  <a:cxn ang="0">
                    <a:pos x="0" y="30"/>
                  </a:cxn>
                  <a:cxn ang="0">
                    <a:pos x="31" y="61"/>
                  </a:cxn>
                  <a:cxn ang="0">
                    <a:pos x="61" y="30"/>
                  </a:cxn>
                  <a:cxn ang="0">
                    <a:pos x="31" y="0"/>
                  </a:cxn>
                  <a:cxn ang="0">
                    <a:pos x="48" y="45"/>
                  </a:cxn>
                  <a:cxn ang="0">
                    <a:pos x="16" y="48"/>
                  </a:cxn>
                  <a:cxn ang="0">
                    <a:pos x="13" y="15"/>
                  </a:cxn>
                  <a:cxn ang="0">
                    <a:pos x="46" y="13"/>
                  </a:cxn>
                  <a:cxn ang="0">
                    <a:pos x="48" y="45"/>
                  </a:cxn>
                  <a:cxn ang="0">
                    <a:pos x="48" y="45"/>
                  </a:cxn>
                  <a:cxn ang="0">
                    <a:pos x="48" y="45"/>
                  </a:cxn>
                </a:cxnLst>
                <a:rect l="0" t="0" r="r" b="b"/>
                <a:pathLst>
                  <a:path w="61" h="61">
                    <a:moveTo>
                      <a:pt x="31" y="0"/>
                    </a:moveTo>
                    <a:cubicBezTo>
                      <a:pt x="14" y="0"/>
                      <a:pt x="0" y="13"/>
                      <a:pt x="0" y="30"/>
                    </a:cubicBezTo>
                    <a:cubicBezTo>
                      <a:pt x="0" y="47"/>
                      <a:pt x="14" y="61"/>
                      <a:pt x="31" y="61"/>
                    </a:cubicBezTo>
                    <a:cubicBezTo>
                      <a:pt x="48" y="61"/>
                      <a:pt x="61" y="47"/>
                      <a:pt x="61" y="30"/>
                    </a:cubicBezTo>
                    <a:cubicBezTo>
                      <a:pt x="61" y="13"/>
                      <a:pt x="48" y="0"/>
                      <a:pt x="31" y="0"/>
                    </a:cubicBezTo>
                    <a:close/>
                    <a:moveTo>
                      <a:pt x="48" y="45"/>
                    </a:moveTo>
                    <a:cubicBezTo>
                      <a:pt x="40" y="55"/>
                      <a:pt x="25" y="56"/>
                      <a:pt x="16" y="48"/>
                    </a:cubicBezTo>
                    <a:cubicBezTo>
                      <a:pt x="6" y="39"/>
                      <a:pt x="5" y="25"/>
                      <a:pt x="13" y="15"/>
                    </a:cubicBezTo>
                    <a:cubicBezTo>
                      <a:pt x="22" y="6"/>
                      <a:pt x="36" y="5"/>
                      <a:pt x="46" y="13"/>
                    </a:cubicBezTo>
                    <a:cubicBezTo>
                      <a:pt x="55" y="21"/>
                      <a:pt x="57" y="36"/>
                      <a:pt x="48" y="45"/>
                    </a:cubicBezTo>
                    <a:close/>
                    <a:moveTo>
                      <a:pt x="48" y="45"/>
                    </a:moveTo>
                    <a:cubicBezTo>
                      <a:pt x="48" y="45"/>
                      <a:pt x="48" y="45"/>
                      <a:pt x="48" y="45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6" name="Freeform 129"/>
              <p:cNvSpPr>
                <a:spLocks noEditPoints="1"/>
              </p:cNvSpPr>
              <p:nvPr/>
            </p:nvSpPr>
            <p:spPr bwMode="auto">
              <a:xfrm>
                <a:off x="4989513" y="2859088"/>
                <a:ext cx="53975" cy="50800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0" y="15"/>
                  </a:cxn>
                  <a:cxn ang="0">
                    <a:pos x="2" y="17"/>
                  </a:cxn>
                  <a:cxn ang="0">
                    <a:pos x="4" y="15"/>
                  </a:cxn>
                  <a:cxn ang="0">
                    <a:pos x="16" y="4"/>
                  </a:cxn>
                  <a:cxn ang="0">
                    <a:pos x="18" y="2"/>
                  </a:cxn>
                  <a:cxn ang="0">
                    <a:pos x="16" y="0"/>
                  </a:cxn>
                  <a:cxn ang="0">
                    <a:pos x="16" y="0"/>
                  </a:cxn>
                  <a:cxn ang="0">
                    <a:pos x="16" y="0"/>
                  </a:cxn>
                </a:cxnLst>
                <a:rect l="0" t="0" r="r" b="b"/>
                <a:pathLst>
                  <a:path w="18" h="17">
                    <a:moveTo>
                      <a:pt x="16" y="0"/>
                    </a:moveTo>
                    <a:cubicBezTo>
                      <a:pt x="7" y="0"/>
                      <a:pt x="0" y="7"/>
                      <a:pt x="0" y="15"/>
                    </a:cubicBezTo>
                    <a:cubicBezTo>
                      <a:pt x="0" y="16"/>
                      <a:pt x="1" y="17"/>
                      <a:pt x="2" y="17"/>
                    </a:cubicBezTo>
                    <a:cubicBezTo>
                      <a:pt x="3" y="17"/>
                      <a:pt x="4" y="16"/>
                      <a:pt x="4" y="15"/>
                    </a:cubicBezTo>
                    <a:cubicBezTo>
                      <a:pt x="4" y="9"/>
                      <a:pt x="9" y="4"/>
                      <a:pt x="16" y="4"/>
                    </a:cubicBezTo>
                    <a:cubicBezTo>
                      <a:pt x="17" y="4"/>
                      <a:pt x="18" y="3"/>
                      <a:pt x="18" y="2"/>
                    </a:cubicBezTo>
                    <a:cubicBezTo>
                      <a:pt x="18" y="1"/>
                      <a:pt x="17" y="0"/>
                      <a:pt x="16" y="0"/>
                    </a:cubicBezTo>
                    <a:close/>
                    <a:moveTo>
                      <a:pt x="16" y="0"/>
                    </a:moveTo>
                    <a:cubicBezTo>
                      <a:pt x="16" y="0"/>
                      <a:pt x="16" y="0"/>
                      <a:pt x="16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7" name="Freeform 130"/>
              <p:cNvSpPr>
                <a:spLocks noEditPoints="1"/>
              </p:cNvSpPr>
              <p:nvPr/>
            </p:nvSpPr>
            <p:spPr bwMode="auto">
              <a:xfrm>
                <a:off x="4856163" y="2736851"/>
                <a:ext cx="358775" cy="301625"/>
              </a:xfrm>
              <a:custGeom>
                <a:avLst/>
                <a:gdLst/>
                <a:ahLst/>
                <a:cxnLst>
                  <a:cxn ang="0">
                    <a:pos x="114" y="23"/>
                  </a:cxn>
                  <a:cxn ang="0">
                    <a:pos x="97" y="20"/>
                  </a:cxn>
                  <a:cxn ang="0">
                    <a:pos x="92" y="7"/>
                  </a:cxn>
                  <a:cxn ang="0">
                    <a:pos x="81" y="0"/>
                  </a:cxn>
                  <a:cxn ang="0">
                    <a:pos x="43" y="0"/>
                  </a:cxn>
                  <a:cxn ang="0">
                    <a:pos x="32" y="7"/>
                  </a:cxn>
                  <a:cxn ang="0">
                    <a:pos x="27" y="20"/>
                  </a:cxn>
                  <a:cxn ang="0">
                    <a:pos x="10" y="23"/>
                  </a:cxn>
                  <a:cxn ang="0">
                    <a:pos x="0" y="34"/>
                  </a:cxn>
                  <a:cxn ang="0">
                    <a:pos x="0" y="92"/>
                  </a:cxn>
                  <a:cxn ang="0">
                    <a:pos x="12" y="103"/>
                  </a:cxn>
                  <a:cxn ang="0">
                    <a:pos x="112" y="103"/>
                  </a:cxn>
                  <a:cxn ang="0">
                    <a:pos x="123" y="92"/>
                  </a:cxn>
                  <a:cxn ang="0">
                    <a:pos x="123" y="34"/>
                  </a:cxn>
                  <a:cxn ang="0">
                    <a:pos x="114" y="23"/>
                  </a:cxn>
                  <a:cxn ang="0">
                    <a:pos x="115" y="92"/>
                  </a:cxn>
                  <a:cxn ang="0">
                    <a:pos x="112" y="96"/>
                  </a:cxn>
                  <a:cxn ang="0">
                    <a:pos x="12" y="96"/>
                  </a:cxn>
                  <a:cxn ang="0">
                    <a:pos x="8" y="92"/>
                  </a:cxn>
                  <a:cxn ang="0">
                    <a:pos x="8" y="34"/>
                  </a:cxn>
                  <a:cxn ang="0">
                    <a:pos x="11" y="30"/>
                  </a:cxn>
                  <a:cxn ang="0">
                    <a:pos x="32" y="27"/>
                  </a:cxn>
                  <a:cxn ang="0">
                    <a:pos x="39" y="10"/>
                  </a:cxn>
                  <a:cxn ang="0">
                    <a:pos x="43" y="7"/>
                  </a:cxn>
                  <a:cxn ang="0">
                    <a:pos x="81" y="7"/>
                  </a:cxn>
                  <a:cxn ang="0">
                    <a:pos x="85" y="10"/>
                  </a:cxn>
                  <a:cxn ang="0">
                    <a:pos x="91" y="27"/>
                  </a:cxn>
                  <a:cxn ang="0">
                    <a:pos x="112" y="30"/>
                  </a:cxn>
                  <a:cxn ang="0">
                    <a:pos x="115" y="34"/>
                  </a:cxn>
                  <a:cxn ang="0">
                    <a:pos x="115" y="92"/>
                  </a:cxn>
                  <a:cxn ang="0">
                    <a:pos x="115" y="92"/>
                  </a:cxn>
                  <a:cxn ang="0">
                    <a:pos x="115" y="92"/>
                  </a:cxn>
                </a:cxnLst>
                <a:rect l="0" t="0" r="r" b="b"/>
                <a:pathLst>
                  <a:path w="123" h="103">
                    <a:moveTo>
                      <a:pt x="114" y="23"/>
                    </a:moveTo>
                    <a:cubicBezTo>
                      <a:pt x="97" y="20"/>
                      <a:pt x="97" y="20"/>
                      <a:pt x="97" y="20"/>
                    </a:cubicBezTo>
                    <a:cubicBezTo>
                      <a:pt x="92" y="7"/>
                      <a:pt x="92" y="7"/>
                      <a:pt x="92" y="7"/>
                    </a:cubicBezTo>
                    <a:cubicBezTo>
                      <a:pt x="90" y="3"/>
                      <a:pt x="86" y="0"/>
                      <a:pt x="81" y="0"/>
                    </a:cubicBezTo>
                    <a:cubicBezTo>
                      <a:pt x="43" y="0"/>
                      <a:pt x="43" y="0"/>
                      <a:pt x="43" y="0"/>
                    </a:cubicBezTo>
                    <a:cubicBezTo>
                      <a:pt x="38" y="0"/>
                      <a:pt x="34" y="3"/>
                      <a:pt x="32" y="7"/>
                    </a:cubicBezTo>
                    <a:cubicBezTo>
                      <a:pt x="27" y="20"/>
                      <a:pt x="27" y="20"/>
                      <a:pt x="27" y="20"/>
                    </a:cubicBezTo>
                    <a:cubicBezTo>
                      <a:pt x="10" y="23"/>
                      <a:pt x="10" y="23"/>
                      <a:pt x="10" y="23"/>
                    </a:cubicBezTo>
                    <a:cubicBezTo>
                      <a:pt x="4" y="24"/>
                      <a:pt x="0" y="29"/>
                      <a:pt x="0" y="34"/>
                    </a:cubicBezTo>
                    <a:cubicBezTo>
                      <a:pt x="0" y="92"/>
                      <a:pt x="0" y="92"/>
                      <a:pt x="0" y="92"/>
                    </a:cubicBezTo>
                    <a:cubicBezTo>
                      <a:pt x="0" y="98"/>
                      <a:pt x="6" y="103"/>
                      <a:pt x="12" y="103"/>
                    </a:cubicBezTo>
                    <a:cubicBezTo>
                      <a:pt x="112" y="103"/>
                      <a:pt x="112" y="103"/>
                      <a:pt x="112" y="103"/>
                    </a:cubicBezTo>
                    <a:cubicBezTo>
                      <a:pt x="118" y="103"/>
                      <a:pt x="123" y="98"/>
                      <a:pt x="123" y="92"/>
                    </a:cubicBezTo>
                    <a:cubicBezTo>
                      <a:pt x="123" y="34"/>
                      <a:pt x="123" y="34"/>
                      <a:pt x="123" y="34"/>
                    </a:cubicBezTo>
                    <a:cubicBezTo>
                      <a:pt x="123" y="29"/>
                      <a:pt x="119" y="24"/>
                      <a:pt x="114" y="23"/>
                    </a:cubicBezTo>
                    <a:close/>
                    <a:moveTo>
                      <a:pt x="115" y="92"/>
                    </a:moveTo>
                    <a:cubicBezTo>
                      <a:pt x="115" y="94"/>
                      <a:pt x="114" y="96"/>
                      <a:pt x="112" y="96"/>
                    </a:cubicBezTo>
                    <a:cubicBezTo>
                      <a:pt x="12" y="96"/>
                      <a:pt x="12" y="96"/>
                      <a:pt x="12" y="96"/>
                    </a:cubicBezTo>
                    <a:cubicBezTo>
                      <a:pt x="10" y="96"/>
                      <a:pt x="8" y="94"/>
                      <a:pt x="8" y="92"/>
                    </a:cubicBezTo>
                    <a:cubicBezTo>
                      <a:pt x="8" y="34"/>
                      <a:pt x="8" y="34"/>
                      <a:pt x="8" y="34"/>
                    </a:cubicBezTo>
                    <a:cubicBezTo>
                      <a:pt x="8" y="32"/>
                      <a:pt x="9" y="31"/>
                      <a:pt x="11" y="30"/>
                    </a:cubicBezTo>
                    <a:cubicBezTo>
                      <a:pt x="32" y="27"/>
                      <a:pt x="32" y="27"/>
                      <a:pt x="32" y="27"/>
                    </a:cubicBezTo>
                    <a:cubicBezTo>
                      <a:pt x="39" y="10"/>
                      <a:pt x="39" y="10"/>
                      <a:pt x="39" y="10"/>
                    </a:cubicBezTo>
                    <a:cubicBezTo>
                      <a:pt x="40" y="8"/>
                      <a:pt x="41" y="7"/>
                      <a:pt x="43" y="7"/>
                    </a:cubicBezTo>
                    <a:cubicBezTo>
                      <a:pt x="81" y="7"/>
                      <a:pt x="81" y="7"/>
                      <a:pt x="81" y="7"/>
                    </a:cubicBezTo>
                    <a:cubicBezTo>
                      <a:pt x="83" y="7"/>
                      <a:pt x="84" y="8"/>
                      <a:pt x="85" y="10"/>
                    </a:cubicBezTo>
                    <a:cubicBezTo>
                      <a:pt x="91" y="27"/>
                      <a:pt x="91" y="27"/>
                      <a:pt x="91" y="27"/>
                    </a:cubicBezTo>
                    <a:cubicBezTo>
                      <a:pt x="112" y="30"/>
                      <a:pt x="112" y="30"/>
                      <a:pt x="112" y="30"/>
                    </a:cubicBezTo>
                    <a:cubicBezTo>
                      <a:pt x="114" y="31"/>
                      <a:pt x="115" y="32"/>
                      <a:pt x="115" y="34"/>
                    </a:cubicBezTo>
                    <a:lnTo>
                      <a:pt x="115" y="92"/>
                    </a:lnTo>
                    <a:close/>
                    <a:moveTo>
                      <a:pt x="115" y="92"/>
                    </a:moveTo>
                    <a:cubicBezTo>
                      <a:pt x="115" y="92"/>
                      <a:pt x="115" y="92"/>
                      <a:pt x="115" y="92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  <p:sp>
          <p:nvSpPr>
            <p:cNvPr id="23" name="Freeform 131"/>
            <p:cNvSpPr>
              <a:spLocks noEditPoints="1"/>
            </p:cNvSpPr>
            <p:nvPr/>
          </p:nvSpPr>
          <p:spPr bwMode="auto">
            <a:xfrm>
              <a:off x="1892831" y="3234861"/>
              <a:ext cx="341838" cy="320755"/>
            </a:xfrm>
            <a:custGeom>
              <a:avLst/>
              <a:gdLst/>
              <a:ahLst/>
              <a:cxnLst>
                <a:cxn ang="0">
                  <a:pos x="111" y="0"/>
                </a:cxn>
                <a:cxn ang="0">
                  <a:pos x="12" y="0"/>
                </a:cxn>
                <a:cxn ang="0">
                  <a:pos x="0" y="12"/>
                </a:cxn>
                <a:cxn ang="0">
                  <a:pos x="0" y="88"/>
                </a:cxn>
                <a:cxn ang="0">
                  <a:pos x="12" y="100"/>
                </a:cxn>
                <a:cxn ang="0">
                  <a:pos x="50" y="100"/>
                </a:cxn>
                <a:cxn ang="0">
                  <a:pos x="50" y="104"/>
                </a:cxn>
                <a:cxn ang="0">
                  <a:pos x="26" y="108"/>
                </a:cxn>
                <a:cxn ang="0">
                  <a:pos x="23" y="111"/>
                </a:cxn>
                <a:cxn ang="0">
                  <a:pos x="27" y="115"/>
                </a:cxn>
                <a:cxn ang="0">
                  <a:pos x="96" y="115"/>
                </a:cxn>
                <a:cxn ang="0">
                  <a:pos x="100" y="111"/>
                </a:cxn>
                <a:cxn ang="0">
                  <a:pos x="97" y="108"/>
                </a:cxn>
                <a:cxn ang="0">
                  <a:pos x="73" y="104"/>
                </a:cxn>
                <a:cxn ang="0">
                  <a:pos x="73" y="100"/>
                </a:cxn>
                <a:cxn ang="0">
                  <a:pos x="111" y="100"/>
                </a:cxn>
                <a:cxn ang="0">
                  <a:pos x="123" y="88"/>
                </a:cxn>
                <a:cxn ang="0">
                  <a:pos x="123" y="12"/>
                </a:cxn>
                <a:cxn ang="0">
                  <a:pos x="111" y="0"/>
                </a:cxn>
                <a:cxn ang="0">
                  <a:pos x="115" y="88"/>
                </a:cxn>
                <a:cxn ang="0">
                  <a:pos x="111" y="92"/>
                </a:cxn>
                <a:cxn ang="0">
                  <a:pos x="12" y="92"/>
                </a:cxn>
                <a:cxn ang="0">
                  <a:pos x="8" y="88"/>
                </a:cxn>
                <a:cxn ang="0">
                  <a:pos x="8" y="12"/>
                </a:cxn>
                <a:cxn ang="0">
                  <a:pos x="12" y="8"/>
                </a:cxn>
                <a:cxn ang="0">
                  <a:pos x="111" y="8"/>
                </a:cxn>
                <a:cxn ang="0">
                  <a:pos x="115" y="12"/>
                </a:cxn>
                <a:cxn ang="0">
                  <a:pos x="115" y="88"/>
                </a:cxn>
                <a:cxn ang="0">
                  <a:pos x="104" y="15"/>
                </a:cxn>
                <a:cxn ang="0">
                  <a:pos x="19" y="15"/>
                </a:cxn>
                <a:cxn ang="0">
                  <a:pos x="16" y="19"/>
                </a:cxn>
                <a:cxn ang="0">
                  <a:pos x="16" y="73"/>
                </a:cxn>
                <a:cxn ang="0">
                  <a:pos x="19" y="77"/>
                </a:cxn>
                <a:cxn ang="0">
                  <a:pos x="104" y="77"/>
                </a:cxn>
                <a:cxn ang="0">
                  <a:pos x="108" y="73"/>
                </a:cxn>
                <a:cxn ang="0">
                  <a:pos x="108" y="19"/>
                </a:cxn>
                <a:cxn ang="0">
                  <a:pos x="104" y="15"/>
                </a:cxn>
                <a:cxn ang="0">
                  <a:pos x="104" y="73"/>
                </a:cxn>
                <a:cxn ang="0">
                  <a:pos x="19" y="73"/>
                </a:cxn>
                <a:cxn ang="0">
                  <a:pos x="19" y="19"/>
                </a:cxn>
                <a:cxn ang="0">
                  <a:pos x="104" y="19"/>
                </a:cxn>
                <a:cxn ang="0">
                  <a:pos x="104" y="73"/>
                </a:cxn>
                <a:cxn ang="0">
                  <a:pos x="104" y="73"/>
                </a:cxn>
                <a:cxn ang="0">
                  <a:pos x="104" y="73"/>
                </a:cxn>
              </a:cxnLst>
              <a:rect l="0" t="0" r="r" b="b"/>
              <a:pathLst>
                <a:path w="123" h="115">
                  <a:moveTo>
                    <a:pt x="111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95"/>
                    <a:pt x="5" y="100"/>
                    <a:pt x="12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4"/>
                    <a:pt x="50" y="104"/>
                    <a:pt x="50" y="104"/>
                  </a:cubicBezTo>
                  <a:cubicBezTo>
                    <a:pt x="26" y="108"/>
                    <a:pt x="26" y="108"/>
                    <a:pt x="26" y="108"/>
                  </a:cubicBezTo>
                  <a:cubicBezTo>
                    <a:pt x="24" y="108"/>
                    <a:pt x="23" y="109"/>
                    <a:pt x="23" y="111"/>
                  </a:cubicBezTo>
                  <a:cubicBezTo>
                    <a:pt x="23" y="113"/>
                    <a:pt x="25" y="115"/>
                    <a:pt x="27" y="115"/>
                  </a:cubicBezTo>
                  <a:cubicBezTo>
                    <a:pt x="96" y="115"/>
                    <a:pt x="96" y="115"/>
                    <a:pt x="96" y="115"/>
                  </a:cubicBezTo>
                  <a:cubicBezTo>
                    <a:pt x="98" y="115"/>
                    <a:pt x="100" y="113"/>
                    <a:pt x="100" y="111"/>
                  </a:cubicBezTo>
                  <a:cubicBezTo>
                    <a:pt x="100" y="109"/>
                    <a:pt x="99" y="108"/>
                    <a:pt x="97" y="108"/>
                  </a:cubicBezTo>
                  <a:cubicBezTo>
                    <a:pt x="73" y="104"/>
                    <a:pt x="73" y="104"/>
                    <a:pt x="73" y="104"/>
                  </a:cubicBezTo>
                  <a:cubicBezTo>
                    <a:pt x="73" y="100"/>
                    <a:pt x="73" y="100"/>
                    <a:pt x="73" y="100"/>
                  </a:cubicBezTo>
                  <a:cubicBezTo>
                    <a:pt x="111" y="100"/>
                    <a:pt x="111" y="100"/>
                    <a:pt x="111" y="100"/>
                  </a:cubicBezTo>
                  <a:cubicBezTo>
                    <a:pt x="118" y="100"/>
                    <a:pt x="123" y="95"/>
                    <a:pt x="123" y="88"/>
                  </a:cubicBezTo>
                  <a:cubicBezTo>
                    <a:pt x="123" y="12"/>
                    <a:pt x="123" y="12"/>
                    <a:pt x="123" y="12"/>
                  </a:cubicBezTo>
                  <a:cubicBezTo>
                    <a:pt x="123" y="5"/>
                    <a:pt x="118" y="0"/>
                    <a:pt x="111" y="0"/>
                  </a:cubicBezTo>
                  <a:close/>
                  <a:moveTo>
                    <a:pt x="115" y="88"/>
                  </a:moveTo>
                  <a:cubicBezTo>
                    <a:pt x="115" y="90"/>
                    <a:pt x="114" y="92"/>
                    <a:pt x="111" y="92"/>
                  </a:cubicBezTo>
                  <a:cubicBezTo>
                    <a:pt x="12" y="92"/>
                    <a:pt x="12" y="92"/>
                    <a:pt x="12" y="92"/>
                  </a:cubicBezTo>
                  <a:cubicBezTo>
                    <a:pt x="10" y="92"/>
                    <a:pt x="8" y="90"/>
                    <a:pt x="8" y="88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9"/>
                    <a:pt x="10" y="8"/>
                    <a:pt x="12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4" y="8"/>
                    <a:pt x="115" y="9"/>
                    <a:pt x="115" y="12"/>
                  </a:cubicBezTo>
                  <a:lnTo>
                    <a:pt x="115" y="88"/>
                  </a:lnTo>
                  <a:close/>
                  <a:moveTo>
                    <a:pt x="104" y="15"/>
                  </a:moveTo>
                  <a:cubicBezTo>
                    <a:pt x="19" y="15"/>
                    <a:pt x="19" y="15"/>
                    <a:pt x="19" y="15"/>
                  </a:cubicBezTo>
                  <a:cubicBezTo>
                    <a:pt x="17" y="15"/>
                    <a:pt x="16" y="17"/>
                    <a:pt x="16" y="19"/>
                  </a:cubicBezTo>
                  <a:cubicBezTo>
                    <a:pt x="16" y="73"/>
                    <a:pt x="16" y="73"/>
                    <a:pt x="16" y="73"/>
                  </a:cubicBezTo>
                  <a:cubicBezTo>
                    <a:pt x="16" y="75"/>
                    <a:pt x="17" y="77"/>
                    <a:pt x="19" y="77"/>
                  </a:cubicBezTo>
                  <a:cubicBezTo>
                    <a:pt x="104" y="77"/>
                    <a:pt x="104" y="77"/>
                    <a:pt x="104" y="77"/>
                  </a:cubicBezTo>
                  <a:cubicBezTo>
                    <a:pt x="106" y="77"/>
                    <a:pt x="108" y="75"/>
                    <a:pt x="108" y="73"/>
                  </a:cubicBezTo>
                  <a:cubicBezTo>
                    <a:pt x="108" y="19"/>
                    <a:pt x="108" y="19"/>
                    <a:pt x="108" y="19"/>
                  </a:cubicBezTo>
                  <a:cubicBezTo>
                    <a:pt x="108" y="17"/>
                    <a:pt x="106" y="15"/>
                    <a:pt x="104" y="15"/>
                  </a:cubicBezTo>
                  <a:close/>
                  <a:moveTo>
                    <a:pt x="104" y="73"/>
                  </a:moveTo>
                  <a:cubicBezTo>
                    <a:pt x="19" y="73"/>
                    <a:pt x="19" y="73"/>
                    <a:pt x="19" y="73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04" y="19"/>
                    <a:pt x="104" y="19"/>
                    <a:pt x="104" y="19"/>
                  </a:cubicBezTo>
                  <a:lnTo>
                    <a:pt x="104" y="73"/>
                  </a:lnTo>
                  <a:close/>
                  <a:moveTo>
                    <a:pt x="104" y="73"/>
                  </a:moveTo>
                  <a:cubicBezTo>
                    <a:pt x="104" y="73"/>
                    <a:pt x="104" y="73"/>
                    <a:pt x="104" y="7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4" name="Freeform 153"/>
            <p:cNvSpPr>
              <a:spLocks noEditPoints="1"/>
            </p:cNvSpPr>
            <p:nvPr/>
          </p:nvSpPr>
          <p:spPr bwMode="auto">
            <a:xfrm>
              <a:off x="6914583" y="3233718"/>
              <a:ext cx="318635" cy="323041"/>
            </a:xfrm>
            <a:custGeom>
              <a:avLst/>
              <a:gdLst/>
              <a:ahLst/>
              <a:cxnLst>
                <a:cxn ang="0">
                  <a:pos x="0" y="59"/>
                </a:cxn>
                <a:cxn ang="0">
                  <a:pos x="118" y="59"/>
                </a:cxn>
                <a:cxn ang="0">
                  <a:pos x="111" y="57"/>
                </a:cxn>
                <a:cxn ang="0">
                  <a:pos x="83" y="33"/>
                </a:cxn>
                <a:cxn ang="0">
                  <a:pos x="111" y="57"/>
                </a:cxn>
                <a:cxn ang="0">
                  <a:pos x="41" y="91"/>
                </a:cxn>
                <a:cxn ang="0">
                  <a:pos x="57" y="111"/>
                </a:cxn>
                <a:cxn ang="0">
                  <a:pos x="61" y="8"/>
                </a:cxn>
                <a:cxn ang="0">
                  <a:pos x="61" y="34"/>
                </a:cxn>
                <a:cxn ang="0">
                  <a:pos x="61" y="8"/>
                </a:cxn>
                <a:cxn ang="0">
                  <a:pos x="95" y="22"/>
                </a:cxn>
                <a:cxn ang="0">
                  <a:pos x="67" y="8"/>
                </a:cxn>
                <a:cxn ang="0">
                  <a:pos x="57" y="34"/>
                </a:cxn>
                <a:cxn ang="0">
                  <a:pos x="57" y="8"/>
                </a:cxn>
                <a:cxn ang="0">
                  <a:pos x="36" y="30"/>
                </a:cxn>
                <a:cxn ang="0">
                  <a:pos x="50" y="8"/>
                </a:cxn>
                <a:cxn ang="0">
                  <a:pos x="38" y="35"/>
                </a:cxn>
                <a:cxn ang="0">
                  <a:pos x="57" y="57"/>
                </a:cxn>
                <a:cxn ang="0">
                  <a:pos x="38" y="35"/>
                </a:cxn>
                <a:cxn ang="0">
                  <a:pos x="57" y="84"/>
                </a:cxn>
                <a:cxn ang="0">
                  <a:pos x="34" y="61"/>
                </a:cxn>
                <a:cxn ang="0">
                  <a:pos x="50" y="110"/>
                </a:cxn>
                <a:cxn ang="0">
                  <a:pos x="38" y="92"/>
                </a:cxn>
                <a:cxn ang="0">
                  <a:pos x="61" y="111"/>
                </a:cxn>
                <a:cxn ang="0">
                  <a:pos x="77" y="91"/>
                </a:cxn>
                <a:cxn ang="0">
                  <a:pos x="61" y="111"/>
                </a:cxn>
                <a:cxn ang="0">
                  <a:pos x="93" y="99"/>
                </a:cxn>
                <a:cxn ang="0">
                  <a:pos x="80" y="92"/>
                </a:cxn>
                <a:cxn ang="0">
                  <a:pos x="61" y="84"/>
                </a:cxn>
                <a:cxn ang="0">
                  <a:pos x="84" y="61"/>
                </a:cxn>
                <a:cxn ang="0">
                  <a:pos x="61" y="57"/>
                </a:cxn>
                <a:cxn ang="0">
                  <a:pos x="80" y="35"/>
                </a:cxn>
                <a:cxn ang="0">
                  <a:pos x="61" y="57"/>
                </a:cxn>
                <a:cxn ang="0">
                  <a:pos x="35" y="33"/>
                </a:cxn>
                <a:cxn ang="0">
                  <a:pos x="7" y="57"/>
                </a:cxn>
                <a:cxn ang="0">
                  <a:pos x="7" y="61"/>
                </a:cxn>
                <a:cxn ang="0">
                  <a:pos x="36" y="89"/>
                </a:cxn>
                <a:cxn ang="0">
                  <a:pos x="7" y="61"/>
                </a:cxn>
                <a:cxn ang="0">
                  <a:pos x="82" y="89"/>
                </a:cxn>
                <a:cxn ang="0">
                  <a:pos x="111" y="61"/>
                </a:cxn>
                <a:cxn ang="0">
                  <a:pos x="95" y="96"/>
                </a:cxn>
              </a:cxnLst>
              <a:rect l="0" t="0" r="r" b="b"/>
              <a:pathLst>
                <a:path w="118" h="119">
                  <a:moveTo>
                    <a:pt x="59" y="0"/>
                  </a:moveTo>
                  <a:cubicBezTo>
                    <a:pt x="26" y="0"/>
                    <a:pt x="0" y="27"/>
                    <a:pt x="0" y="59"/>
                  </a:cubicBezTo>
                  <a:cubicBezTo>
                    <a:pt x="0" y="92"/>
                    <a:pt x="26" y="119"/>
                    <a:pt x="59" y="119"/>
                  </a:cubicBezTo>
                  <a:cubicBezTo>
                    <a:pt x="92" y="119"/>
                    <a:pt x="118" y="92"/>
                    <a:pt x="118" y="59"/>
                  </a:cubicBezTo>
                  <a:cubicBezTo>
                    <a:pt x="118" y="27"/>
                    <a:pt x="92" y="0"/>
                    <a:pt x="59" y="0"/>
                  </a:cubicBezTo>
                  <a:close/>
                  <a:moveTo>
                    <a:pt x="111" y="57"/>
                  </a:moveTo>
                  <a:cubicBezTo>
                    <a:pt x="88" y="57"/>
                    <a:pt x="88" y="57"/>
                    <a:pt x="88" y="57"/>
                  </a:cubicBezTo>
                  <a:cubicBezTo>
                    <a:pt x="87" y="49"/>
                    <a:pt x="86" y="41"/>
                    <a:pt x="83" y="33"/>
                  </a:cubicBezTo>
                  <a:cubicBezTo>
                    <a:pt x="88" y="31"/>
                    <a:pt x="93" y="28"/>
                    <a:pt x="98" y="25"/>
                  </a:cubicBezTo>
                  <a:cubicBezTo>
                    <a:pt x="105" y="34"/>
                    <a:pt x="110" y="45"/>
                    <a:pt x="111" y="57"/>
                  </a:cubicBezTo>
                  <a:close/>
                  <a:moveTo>
                    <a:pt x="57" y="111"/>
                  </a:moveTo>
                  <a:cubicBezTo>
                    <a:pt x="50" y="106"/>
                    <a:pt x="45" y="99"/>
                    <a:pt x="41" y="91"/>
                  </a:cubicBezTo>
                  <a:cubicBezTo>
                    <a:pt x="46" y="89"/>
                    <a:pt x="52" y="88"/>
                    <a:pt x="57" y="88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1"/>
                    <a:pt x="57" y="111"/>
                    <a:pt x="57" y="111"/>
                  </a:cubicBezTo>
                  <a:close/>
                  <a:moveTo>
                    <a:pt x="61" y="8"/>
                  </a:moveTo>
                  <a:cubicBezTo>
                    <a:pt x="68" y="14"/>
                    <a:pt x="74" y="22"/>
                    <a:pt x="78" y="31"/>
                  </a:cubicBezTo>
                  <a:cubicBezTo>
                    <a:pt x="73" y="33"/>
                    <a:pt x="67" y="34"/>
                    <a:pt x="61" y="34"/>
                  </a:cubicBezTo>
                  <a:cubicBezTo>
                    <a:pt x="61" y="8"/>
                    <a:pt x="61" y="8"/>
                    <a:pt x="61" y="8"/>
                  </a:cubicBezTo>
                  <a:cubicBezTo>
                    <a:pt x="61" y="8"/>
                    <a:pt x="61" y="8"/>
                    <a:pt x="61" y="8"/>
                  </a:cubicBezTo>
                  <a:close/>
                  <a:moveTo>
                    <a:pt x="67" y="8"/>
                  </a:moveTo>
                  <a:cubicBezTo>
                    <a:pt x="78" y="10"/>
                    <a:pt x="88" y="15"/>
                    <a:pt x="95" y="22"/>
                  </a:cubicBezTo>
                  <a:cubicBezTo>
                    <a:pt x="91" y="25"/>
                    <a:pt x="87" y="28"/>
                    <a:pt x="82" y="30"/>
                  </a:cubicBezTo>
                  <a:cubicBezTo>
                    <a:pt x="78" y="22"/>
                    <a:pt x="73" y="14"/>
                    <a:pt x="67" y="8"/>
                  </a:cubicBezTo>
                  <a:close/>
                  <a:moveTo>
                    <a:pt x="57" y="8"/>
                  </a:moveTo>
                  <a:cubicBezTo>
                    <a:pt x="57" y="34"/>
                    <a:pt x="57" y="34"/>
                    <a:pt x="57" y="34"/>
                  </a:cubicBezTo>
                  <a:cubicBezTo>
                    <a:pt x="51" y="34"/>
                    <a:pt x="45" y="33"/>
                    <a:pt x="40" y="31"/>
                  </a:cubicBezTo>
                  <a:cubicBezTo>
                    <a:pt x="44" y="22"/>
                    <a:pt x="50" y="14"/>
                    <a:pt x="57" y="8"/>
                  </a:cubicBezTo>
                  <a:cubicBezTo>
                    <a:pt x="57" y="8"/>
                    <a:pt x="57" y="8"/>
                    <a:pt x="57" y="8"/>
                  </a:cubicBezTo>
                  <a:close/>
                  <a:moveTo>
                    <a:pt x="36" y="30"/>
                  </a:moveTo>
                  <a:cubicBezTo>
                    <a:pt x="31" y="28"/>
                    <a:pt x="27" y="25"/>
                    <a:pt x="23" y="22"/>
                  </a:cubicBezTo>
                  <a:cubicBezTo>
                    <a:pt x="30" y="15"/>
                    <a:pt x="40" y="10"/>
                    <a:pt x="50" y="8"/>
                  </a:cubicBezTo>
                  <a:cubicBezTo>
                    <a:pt x="45" y="14"/>
                    <a:pt x="40" y="22"/>
                    <a:pt x="36" y="30"/>
                  </a:cubicBezTo>
                  <a:close/>
                  <a:moveTo>
                    <a:pt x="38" y="35"/>
                  </a:moveTo>
                  <a:cubicBezTo>
                    <a:pt x="44" y="37"/>
                    <a:pt x="50" y="38"/>
                    <a:pt x="57" y="38"/>
                  </a:cubicBezTo>
                  <a:cubicBezTo>
                    <a:pt x="57" y="57"/>
                    <a:pt x="57" y="57"/>
                    <a:pt x="57" y="57"/>
                  </a:cubicBezTo>
                  <a:cubicBezTo>
                    <a:pt x="34" y="57"/>
                    <a:pt x="34" y="57"/>
                    <a:pt x="34" y="57"/>
                  </a:cubicBezTo>
                  <a:cubicBezTo>
                    <a:pt x="34" y="49"/>
                    <a:pt x="36" y="42"/>
                    <a:pt x="38" y="35"/>
                  </a:cubicBezTo>
                  <a:close/>
                  <a:moveTo>
                    <a:pt x="57" y="61"/>
                  </a:moveTo>
                  <a:cubicBezTo>
                    <a:pt x="57" y="84"/>
                    <a:pt x="57" y="84"/>
                    <a:pt x="57" y="84"/>
                  </a:cubicBezTo>
                  <a:cubicBezTo>
                    <a:pt x="51" y="85"/>
                    <a:pt x="45" y="86"/>
                    <a:pt x="40" y="87"/>
                  </a:cubicBezTo>
                  <a:cubicBezTo>
                    <a:pt x="36" y="79"/>
                    <a:pt x="34" y="71"/>
                    <a:pt x="34" y="61"/>
                  </a:cubicBezTo>
                  <a:lnTo>
                    <a:pt x="57" y="61"/>
                  </a:lnTo>
                  <a:close/>
                  <a:moveTo>
                    <a:pt x="50" y="110"/>
                  </a:moveTo>
                  <a:cubicBezTo>
                    <a:pt x="41" y="109"/>
                    <a:pt x="32" y="105"/>
                    <a:pt x="25" y="99"/>
                  </a:cubicBezTo>
                  <a:cubicBezTo>
                    <a:pt x="29" y="96"/>
                    <a:pt x="33" y="94"/>
                    <a:pt x="38" y="92"/>
                  </a:cubicBezTo>
                  <a:cubicBezTo>
                    <a:pt x="41" y="99"/>
                    <a:pt x="45" y="105"/>
                    <a:pt x="50" y="110"/>
                  </a:cubicBezTo>
                  <a:close/>
                  <a:moveTo>
                    <a:pt x="61" y="111"/>
                  </a:moveTo>
                  <a:cubicBezTo>
                    <a:pt x="61" y="88"/>
                    <a:pt x="61" y="88"/>
                    <a:pt x="61" y="88"/>
                  </a:cubicBezTo>
                  <a:cubicBezTo>
                    <a:pt x="66" y="88"/>
                    <a:pt x="72" y="89"/>
                    <a:pt x="77" y="91"/>
                  </a:cubicBezTo>
                  <a:cubicBezTo>
                    <a:pt x="73" y="99"/>
                    <a:pt x="67" y="106"/>
                    <a:pt x="61" y="111"/>
                  </a:cubicBezTo>
                  <a:cubicBezTo>
                    <a:pt x="61" y="111"/>
                    <a:pt x="61" y="111"/>
                    <a:pt x="61" y="111"/>
                  </a:cubicBezTo>
                  <a:close/>
                  <a:moveTo>
                    <a:pt x="80" y="92"/>
                  </a:moveTo>
                  <a:cubicBezTo>
                    <a:pt x="85" y="94"/>
                    <a:pt x="89" y="96"/>
                    <a:pt x="93" y="99"/>
                  </a:cubicBezTo>
                  <a:cubicBezTo>
                    <a:pt x="86" y="105"/>
                    <a:pt x="77" y="109"/>
                    <a:pt x="67" y="110"/>
                  </a:cubicBezTo>
                  <a:cubicBezTo>
                    <a:pt x="73" y="105"/>
                    <a:pt x="77" y="99"/>
                    <a:pt x="80" y="92"/>
                  </a:cubicBezTo>
                  <a:close/>
                  <a:moveTo>
                    <a:pt x="78" y="87"/>
                  </a:moveTo>
                  <a:cubicBezTo>
                    <a:pt x="73" y="86"/>
                    <a:pt x="67" y="85"/>
                    <a:pt x="61" y="84"/>
                  </a:cubicBezTo>
                  <a:cubicBezTo>
                    <a:pt x="61" y="61"/>
                    <a:pt x="61" y="61"/>
                    <a:pt x="61" y="61"/>
                  </a:cubicBezTo>
                  <a:cubicBezTo>
                    <a:pt x="84" y="61"/>
                    <a:pt x="84" y="61"/>
                    <a:pt x="84" y="61"/>
                  </a:cubicBezTo>
                  <a:cubicBezTo>
                    <a:pt x="84" y="71"/>
                    <a:pt x="82" y="79"/>
                    <a:pt x="78" y="87"/>
                  </a:cubicBezTo>
                  <a:close/>
                  <a:moveTo>
                    <a:pt x="61" y="57"/>
                  </a:moveTo>
                  <a:cubicBezTo>
                    <a:pt x="61" y="38"/>
                    <a:pt x="61" y="38"/>
                    <a:pt x="61" y="38"/>
                  </a:cubicBezTo>
                  <a:cubicBezTo>
                    <a:pt x="67" y="38"/>
                    <a:pt x="74" y="37"/>
                    <a:pt x="80" y="35"/>
                  </a:cubicBezTo>
                  <a:cubicBezTo>
                    <a:pt x="82" y="42"/>
                    <a:pt x="84" y="49"/>
                    <a:pt x="84" y="57"/>
                  </a:cubicBezTo>
                  <a:lnTo>
                    <a:pt x="61" y="57"/>
                  </a:lnTo>
                  <a:close/>
                  <a:moveTo>
                    <a:pt x="20" y="25"/>
                  </a:moveTo>
                  <a:cubicBezTo>
                    <a:pt x="25" y="28"/>
                    <a:pt x="30" y="31"/>
                    <a:pt x="35" y="33"/>
                  </a:cubicBezTo>
                  <a:cubicBezTo>
                    <a:pt x="32" y="41"/>
                    <a:pt x="30" y="49"/>
                    <a:pt x="30" y="57"/>
                  </a:cubicBezTo>
                  <a:cubicBezTo>
                    <a:pt x="7" y="57"/>
                    <a:pt x="7" y="57"/>
                    <a:pt x="7" y="57"/>
                  </a:cubicBezTo>
                  <a:cubicBezTo>
                    <a:pt x="8" y="45"/>
                    <a:pt x="13" y="34"/>
                    <a:pt x="20" y="25"/>
                  </a:cubicBezTo>
                  <a:close/>
                  <a:moveTo>
                    <a:pt x="7" y="61"/>
                  </a:moveTo>
                  <a:cubicBezTo>
                    <a:pt x="30" y="61"/>
                    <a:pt x="30" y="61"/>
                    <a:pt x="30" y="61"/>
                  </a:cubicBezTo>
                  <a:cubicBezTo>
                    <a:pt x="31" y="71"/>
                    <a:pt x="33" y="80"/>
                    <a:pt x="36" y="89"/>
                  </a:cubicBezTo>
                  <a:cubicBezTo>
                    <a:pt x="31" y="91"/>
                    <a:pt x="27" y="93"/>
                    <a:pt x="22" y="96"/>
                  </a:cubicBezTo>
                  <a:cubicBezTo>
                    <a:pt x="13" y="87"/>
                    <a:pt x="8" y="75"/>
                    <a:pt x="7" y="61"/>
                  </a:cubicBezTo>
                  <a:close/>
                  <a:moveTo>
                    <a:pt x="95" y="96"/>
                  </a:moveTo>
                  <a:cubicBezTo>
                    <a:pt x="91" y="93"/>
                    <a:pt x="87" y="91"/>
                    <a:pt x="82" y="89"/>
                  </a:cubicBezTo>
                  <a:cubicBezTo>
                    <a:pt x="85" y="80"/>
                    <a:pt x="87" y="71"/>
                    <a:pt x="88" y="61"/>
                  </a:cubicBezTo>
                  <a:cubicBezTo>
                    <a:pt x="111" y="61"/>
                    <a:pt x="111" y="61"/>
                    <a:pt x="111" y="61"/>
                  </a:cubicBezTo>
                  <a:cubicBezTo>
                    <a:pt x="110" y="75"/>
                    <a:pt x="104" y="87"/>
                    <a:pt x="95" y="96"/>
                  </a:cubicBezTo>
                  <a:close/>
                  <a:moveTo>
                    <a:pt x="95" y="96"/>
                  </a:moveTo>
                  <a:cubicBezTo>
                    <a:pt x="95" y="96"/>
                    <a:pt x="95" y="96"/>
                    <a:pt x="95" y="96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1120725" y="3991512"/>
            <a:ext cx="2253318" cy="1441646"/>
            <a:chOff x="1409053" y="4905634"/>
            <a:chExt cx="2253318" cy="1441646"/>
          </a:xfrm>
        </p:grpSpPr>
        <p:sp>
          <p:nvSpPr>
            <p:cNvPr id="31" name="文本框 30"/>
            <p:cNvSpPr txBox="1"/>
            <p:nvPr/>
          </p:nvSpPr>
          <p:spPr>
            <a:xfrm>
              <a:off x="1504985" y="4905634"/>
              <a:ext cx="204029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240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 YOUR TEXT </a:t>
              </a:r>
            </a:p>
          </p:txBody>
        </p:sp>
        <p:sp>
          <p:nvSpPr>
            <p:cNvPr id="32" name="Text Placeholder 32"/>
            <p:cNvSpPr txBox="1"/>
            <p:nvPr/>
          </p:nvSpPr>
          <p:spPr>
            <a:xfrm>
              <a:off x="1409053" y="5365066"/>
              <a:ext cx="2253318" cy="982214"/>
            </a:xfrm>
            <a:prstGeom prst="rect">
              <a:avLst/>
            </a:prstGeom>
          </p:spPr>
          <p:txBody>
            <a:bodyPr lIns="0" tIns="0" rIns="0" bIns="0">
              <a:no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buNone/>
              </a:pPr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Lemon drops oat cake oat cake sugar plum. Jelly beans macaroon I love topping danish cake</a:t>
              </a: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2987511" y="2194232"/>
            <a:ext cx="2253318" cy="1441646"/>
            <a:chOff x="1409053" y="4905634"/>
            <a:chExt cx="2253318" cy="1441646"/>
          </a:xfrm>
        </p:grpSpPr>
        <p:sp>
          <p:nvSpPr>
            <p:cNvPr id="34" name="文本框 33"/>
            <p:cNvSpPr txBox="1"/>
            <p:nvPr/>
          </p:nvSpPr>
          <p:spPr>
            <a:xfrm>
              <a:off x="1504985" y="4905634"/>
              <a:ext cx="204029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240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 YOUR TEXT </a:t>
              </a:r>
            </a:p>
          </p:txBody>
        </p:sp>
        <p:sp>
          <p:nvSpPr>
            <p:cNvPr id="35" name="Text Placeholder 32"/>
            <p:cNvSpPr txBox="1"/>
            <p:nvPr/>
          </p:nvSpPr>
          <p:spPr>
            <a:xfrm>
              <a:off x="1409053" y="5365066"/>
              <a:ext cx="2253318" cy="982214"/>
            </a:xfrm>
            <a:prstGeom prst="rect">
              <a:avLst/>
            </a:prstGeom>
          </p:spPr>
          <p:txBody>
            <a:bodyPr lIns="0" tIns="0" rIns="0" bIns="0">
              <a:no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buNone/>
              </a:pPr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Lemon drops oat cake oat cake sugar plum. Jelly beans macaroon I love topping danish cake</a:t>
              </a: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6866760" y="2194232"/>
            <a:ext cx="2253318" cy="1441646"/>
            <a:chOff x="1409053" y="4905634"/>
            <a:chExt cx="2253318" cy="1441646"/>
          </a:xfrm>
        </p:grpSpPr>
        <p:sp>
          <p:nvSpPr>
            <p:cNvPr id="37" name="文本框 36"/>
            <p:cNvSpPr txBox="1"/>
            <p:nvPr/>
          </p:nvSpPr>
          <p:spPr>
            <a:xfrm>
              <a:off x="1504985" y="4905634"/>
              <a:ext cx="204029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240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 YOUR TEXT </a:t>
              </a:r>
            </a:p>
          </p:txBody>
        </p:sp>
        <p:sp>
          <p:nvSpPr>
            <p:cNvPr id="38" name="Text Placeholder 32"/>
            <p:cNvSpPr txBox="1"/>
            <p:nvPr/>
          </p:nvSpPr>
          <p:spPr>
            <a:xfrm>
              <a:off x="1409053" y="5365066"/>
              <a:ext cx="2253318" cy="982214"/>
            </a:xfrm>
            <a:prstGeom prst="rect">
              <a:avLst/>
            </a:prstGeom>
          </p:spPr>
          <p:txBody>
            <a:bodyPr lIns="0" tIns="0" rIns="0" bIns="0">
              <a:no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buNone/>
              </a:pPr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Lemon drops oat cake oat cake sugar plum. Jelly beans macaroon I love topping danish cake</a:t>
              </a: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5048217" y="4086762"/>
            <a:ext cx="2253318" cy="1441646"/>
            <a:chOff x="1409053" y="4905634"/>
            <a:chExt cx="2253318" cy="1441646"/>
          </a:xfrm>
        </p:grpSpPr>
        <p:sp>
          <p:nvSpPr>
            <p:cNvPr id="40" name="文本框 39"/>
            <p:cNvSpPr txBox="1"/>
            <p:nvPr/>
          </p:nvSpPr>
          <p:spPr>
            <a:xfrm>
              <a:off x="1504985" y="4905634"/>
              <a:ext cx="204029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240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 YOUR TEXT </a:t>
              </a:r>
            </a:p>
          </p:txBody>
        </p:sp>
        <p:sp>
          <p:nvSpPr>
            <p:cNvPr id="41" name="Text Placeholder 32"/>
            <p:cNvSpPr txBox="1"/>
            <p:nvPr/>
          </p:nvSpPr>
          <p:spPr>
            <a:xfrm>
              <a:off x="1409053" y="5365066"/>
              <a:ext cx="2253318" cy="982214"/>
            </a:xfrm>
            <a:prstGeom prst="rect">
              <a:avLst/>
            </a:prstGeom>
          </p:spPr>
          <p:txBody>
            <a:bodyPr lIns="0" tIns="0" rIns="0" bIns="0">
              <a:no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buNone/>
              </a:pPr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Lemon drops oat cake oat cake sugar plum. Jelly beans macaroon I love topping danish cake</a:t>
              </a: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8832146" y="4086762"/>
            <a:ext cx="2253318" cy="1441646"/>
            <a:chOff x="1409053" y="4905634"/>
            <a:chExt cx="2253318" cy="1441646"/>
          </a:xfrm>
        </p:grpSpPr>
        <p:sp>
          <p:nvSpPr>
            <p:cNvPr id="43" name="文本框 42"/>
            <p:cNvSpPr txBox="1"/>
            <p:nvPr/>
          </p:nvSpPr>
          <p:spPr>
            <a:xfrm>
              <a:off x="1504985" y="4905634"/>
              <a:ext cx="204029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240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 YOUR TEXT </a:t>
              </a:r>
            </a:p>
          </p:txBody>
        </p:sp>
        <p:sp>
          <p:nvSpPr>
            <p:cNvPr id="44" name="Text Placeholder 32"/>
            <p:cNvSpPr txBox="1"/>
            <p:nvPr/>
          </p:nvSpPr>
          <p:spPr>
            <a:xfrm>
              <a:off x="1409053" y="5365066"/>
              <a:ext cx="2253318" cy="982214"/>
            </a:xfrm>
            <a:prstGeom prst="rect">
              <a:avLst/>
            </a:prstGeom>
          </p:spPr>
          <p:txBody>
            <a:bodyPr lIns="0" tIns="0" rIns="0" bIns="0">
              <a:no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buNone/>
              </a:pPr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Lemon drops oat cake oat cake sugar plum. Jelly beans macaroon I love topping danish cake</a:t>
              </a:r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323" y="-2667323"/>
            <a:ext cx="6857355" cy="12192002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310" t="79722" r="4162" b="3992"/>
          <a:stretch>
            <a:fillRect/>
          </a:stretch>
        </p:blipFill>
        <p:spPr>
          <a:xfrm>
            <a:off x="8153400" y="4215259"/>
            <a:ext cx="3733800" cy="264209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167" r="41666"/>
          <a:stretch>
            <a:fillRect/>
          </a:stretch>
        </p:blipFill>
        <p:spPr>
          <a:xfrm>
            <a:off x="0" y="1961890"/>
            <a:ext cx="3409951" cy="489611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21" b="73056"/>
          <a:stretch>
            <a:fillRect/>
          </a:stretch>
        </p:blipFill>
        <p:spPr>
          <a:xfrm>
            <a:off x="9419298" y="0"/>
            <a:ext cx="2772702" cy="2152006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4986672" y="1312531"/>
            <a:ext cx="2218657" cy="4232939"/>
            <a:chOff x="7992057" y="733787"/>
            <a:chExt cx="2218657" cy="4232939"/>
          </a:xfrm>
        </p:grpSpPr>
        <p:sp>
          <p:nvSpPr>
            <p:cNvPr id="11" name="文本框 10"/>
            <p:cNvSpPr txBox="1"/>
            <p:nvPr/>
          </p:nvSpPr>
          <p:spPr>
            <a:xfrm>
              <a:off x="8232245" y="733787"/>
              <a:ext cx="937259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6600" dirty="0">
                  <a:solidFill>
                    <a:srgbClr val="769161"/>
                  </a:solidFill>
                  <a:latin typeface="方正宋刻本秀楷简体" panose="02000000000000000000" pitchFamily="2" charset="-122"/>
                  <a:ea typeface="方正宋刻本秀楷简体" panose="02000000000000000000" pitchFamily="2" charset="-122"/>
                </a:rPr>
                <a:t>谢</a:t>
              </a: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8832850" y="1437959"/>
              <a:ext cx="937259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6600" dirty="0">
                  <a:solidFill>
                    <a:srgbClr val="769161"/>
                  </a:solidFill>
                  <a:latin typeface="方正宋刻本秀楷简体" panose="02000000000000000000" pitchFamily="2" charset="-122"/>
                  <a:ea typeface="方正宋刻本秀楷简体" panose="02000000000000000000" pitchFamily="2" charset="-122"/>
                </a:rPr>
                <a:t>谢</a:t>
              </a: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8122286" y="2031280"/>
              <a:ext cx="937259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6600" dirty="0">
                  <a:solidFill>
                    <a:srgbClr val="769161"/>
                  </a:solidFill>
                  <a:latin typeface="方正宋刻本秀楷简体" panose="02000000000000000000" pitchFamily="2" charset="-122"/>
                  <a:ea typeface="方正宋刻本秀楷简体" panose="02000000000000000000" pitchFamily="2" charset="-122"/>
                </a:rPr>
                <a:t>您</a:t>
              </a: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8844280" y="2858934"/>
              <a:ext cx="937259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6600" dirty="0">
                  <a:solidFill>
                    <a:srgbClr val="769161"/>
                  </a:solidFill>
                  <a:latin typeface="方正宋刻本秀楷简体" panose="02000000000000000000" pitchFamily="2" charset="-122"/>
                  <a:ea typeface="方正宋刻本秀楷简体" panose="02000000000000000000" pitchFamily="2" charset="-122"/>
                </a:rPr>
                <a:t>观</a:t>
              </a: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8832850" y="3858730"/>
              <a:ext cx="937259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6600" dirty="0">
                  <a:solidFill>
                    <a:srgbClr val="769161"/>
                  </a:solidFill>
                  <a:latin typeface="方正宋刻本秀楷简体" panose="02000000000000000000" pitchFamily="2" charset="-122"/>
                  <a:ea typeface="方正宋刻本秀楷简体" panose="02000000000000000000" pitchFamily="2" charset="-122"/>
                </a:rPr>
                <a:t>看</a:t>
              </a:r>
            </a:p>
          </p:txBody>
        </p:sp>
        <p:sp>
          <p:nvSpPr>
            <p:cNvPr id="16" name="椭圆 15"/>
            <p:cNvSpPr/>
            <p:nvPr/>
          </p:nvSpPr>
          <p:spPr>
            <a:xfrm>
              <a:off x="8790998" y="2929933"/>
              <a:ext cx="1043822" cy="1043822"/>
            </a:xfrm>
            <a:prstGeom prst="ellipse">
              <a:avLst/>
            </a:prstGeom>
            <a:noFill/>
            <a:ln w="19050">
              <a:solidFill>
                <a:srgbClr val="76916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769161"/>
                </a:solidFill>
              </a:endParaRPr>
            </a:p>
          </p:txBody>
        </p:sp>
        <p:cxnSp>
          <p:nvCxnSpPr>
            <p:cNvPr id="17" name="直接连接符 16"/>
            <p:cNvCxnSpPr/>
            <p:nvPr/>
          </p:nvCxnSpPr>
          <p:spPr>
            <a:xfrm flipH="1">
              <a:off x="9059545" y="1124980"/>
              <a:ext cx="398834" cy="398834"/>
            </a:xfrm>
            <a:prstGeom prst="line">
              <a:avLst/>
            </a:prstGeom>
            <a:ln w="19050">
              <a:solidFill>
                <a:srgbClr val="76916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/>
            <p:nvPr/>
          </p:nvCxnSpPr>
          <p:spPr>
            <a:xfrm flipH="1">
              <a:off x="7992057" y="2219806"/>
              <a:ext cx="398834" cy="398834"/>
            </a:xfrm>
            <a:prstGeom prst="line">
              <a:avLst/>
            </a:prstGeom>
            <a:ln w="19050">
              <a:solidFill>
                <a:srgbClr val="76916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/>
            <p:cNvCxnSpPr/>
            <p:nvPr/>
          </p:nvCxnSpPr>
          <p:spPr>
            <a:xfrm flipH="1">
              <a:off x="9811880" y="2659325"/>
              <a:ext cx="398834" cy="398834"/>
            </a:xfrm>
            <a:prstGeom prst="line">
              <a:avLst/>
            </a:prstGeom>
            <a:ln w="19050">
              <a:solidFill>
                <a:srgbClr val="76916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椭圆 19"/>
            <p:cNvSpPr/>
            <p:nvPr/>
          </p:nvSpPr>
          <p:spPr>
            <a:xfrm>
              <a:off x="9571487" y="2520113"/>
              <a:ext cx="146832" cy="146832"/>
            </a:xfrm>
            <a:prstGeom prst="ellipse">
              <a:avLst/>
            </a:prstGeom>
            <a:noFill/>
            <a:ln w="19050">
              <a:solidFill>
                <a:srgbClr val="76916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769161"/>
                </a:solidFill>
              </a:endParaRPr>
            </a:p>
          </p:txBody>
        </p:sp>
        <p:pic>
          <p:nvPicPr>
            <p:cNvPr id="21" name="图片 20"/>
            <p:cNvPicPr>
              <a:picLocks noChangeAspect="1"/>
            </p:cNvPicPr>
            <p:nvPr/>
          </p:nvPicPr>
          <p:blipFill rotWithShape="1">
            <a:blip r:embed="rId6" cstate="print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424" t="72653" r="28554" b="12568"/>
            <a:stretch>
              <a:fillRect/>
            </a:stretch>
          </p:blipFill>
          <p:spPr>
            <a:xfrm>
              <a:off x="8267937" y="3162427"/>
              <a:ext cx="501470" cy="1385010"/>
            </a:xfrm>
            <a:prstGeom prst="rect">
              <a:avLst/>
            </a:prstGeom>
          </p:spPr>
        </p:pic>
        <p:sp>
          <p:nvSpPr>
            <p:cNvPr id="22" name="椭圆 21"/>
            <p:cNvSpPr/>
            <p:nvPr/>
          </p:nvSpPr>
          <p:spPr>
            <a:xfrm>
              <a:off x="8471718" y="1814667"/>
              <a:ext cx="146832" cy="146832"/>
            </a:xfrm>
            <a:prstGeom prst="ellipse">
              <a:avLst/>
            </a:prstGeom>
            <a:noFill/>
            <a:ln w="19050">
              <a:solidFill>
                <a:srgbClr val="76916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769161"/>
                </a:solidFill>
              </a:endParaRPr>
            </a:p>
          </p:txBody>
        </p:sp>
        <p:sp>
          <p:nvSpPr>
            <p:cNvPr id="23" name="文本框 22"/>
            <p:cNvSpPr txBox="1"/>
            <p:nvPr/>
          </p:nvSpPr>
          <p:spPr>
            <a:xfrm rot="5400000">
              <a:off x="7623763" y="1497995"/>
              <a:ext cx="128309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dirty="0">
                  <a:solidFill>
                    <a:srgbClr val="769161"/>
                  </a:solidFill>
                </a:rPr>
                <a:t>HELLO JAPAN</a:t>
              </a:r>
              <a:endParaRPr lang="zh-CN" altLang="en-US" sz="1400" dirty="0">
                <a:solidFill>
                  <a:srgbClr val="769161"/>
                </a:solidFill>
              </a:endParaRPr>
            </a:p>
          </p:txBody>
        </p:sp>
      </p:grpSp>
      <p:pic>
        <p:nvPicPr>
          <p:cNvPr id="26" name="图片 25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52" t="21313" r="26846" b="70658"/>
          <a:stretch>
            <a:fillRect/>
          </a:stretch>
        </p:blipFill>
        <p:spPr>
          <a:xfrm>
            <a:off x="7292480" y="2118086"/>
            <a:ext cx="937259" cy="550650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52" t="21313" r="26846" b="70658"/>
          <a:stretch>
            <a:fillRect/>
          </a:stretch>
        </p:blipFill>
        <p:spPr>
          <a:xfrm flipH="1">
            <a:off x="3990937" y="3883026"/>
            <a:ext cx="937259" cy="550650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55" t="67609" r="37844" b="26280"/>
          <a:stretch>
            <a:fillRect/>
          </a:stretch>
        </p:blipFill>
        <p:spPr>
          <a:xfrm>
            <a:off x="7629526" y="4707081"/>
            <a:ext cx="342900" cy="419100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52" t="50000" r="49355" b="45083"/>
          <a:stretch>
            <a:fillRect/>
          </a:stretch>
        </p:blipFill>
        <p:spPr>
          <a:xfrm>
            <a:off x="9499152" y="2908449"/>
            <a:ext cx="347142" cy="33724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323" y="-2667323"/>
            <a:ext cx="6857355" cy="12192002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310" t="79722" r="4162" b="3992"/>
          <a:stretch>
            <a:fillRect/>
          </a:stretch>
        </p:blipFill>
        <p:spPr>
          <a:xfrm>
            <a:off x="8153400" y="4215259"/>
            <a:ext cx="3733800" cy="264209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167" r="41666"/>
          <a:stretch>
            <a:fillRect/>
          </a:stretch>
        </p:blipFill>
        <p:spPr>
          <a:xfrm>
            <a:off x="0" y="1961890"/>
            <a:ext cx="3409951" cy="489611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21" b="73056"/>
          <a:stretch>
            <a:fillRect/>
          </a:stretch>
        </p:blipFill>
        <p:spPr>
          <a:xfrm>
            <a:off x="9419298" y="0"/>
            <a:ext cx="2772702" cy="2152006"/>
          </a:xfrm>
          <a:prstGeom prst="rect">
            <a:avLst/>
          </a:prstGeom>
        </p:spPr>
      </p:pic>
      <p:grpSp>
        <p:nvGrpSpPr>
          <p:cNvPr id="32" name="组合 31"/>
          <p:cNvGrpSpPr/>
          <p:nvPr/>
        </p:nvGrpSpPr>
        <p:grpSpPr>
          <a:xfrm>
            <a:off x="4043544" y="950651"/>
            <a:ext cx="4104913" cy="5032899"/>
            <a:chOff x="2494165" y="1013733"/>
            <a:chExt cx="4104913" cy="5032899"/>
          </a:xfrm>
        </p:grpSpPr>
        <p:grpSp>
          <p:nvGrpSpPr>
            <p:cNvPr id="33" name="组合 32"/>
            <p:cNvGrpSpPr/>
            <p:nvPr/>
          </p:nvGrpSpPr>
          <p:grpSpPr>
            <a:xfrm>
              <a:off x="2494165" y="1013733"/>
              <a:ext cx="2985908" cy="5032899"/>
              <a:chOff x="5161167" y="1078890"/>
              <a:chExt cx="2985908" cy="5032899"/>
            </a:xfrm>
          </p:grpSpPr>
          <p:sp>
            <p:nvSpPr>
              <p:cNvPr id="38" name="文本框 11"/>
              <p:cNvSpPr txBox="1"/>
              <p:nvPr/>
            </p:nvSpPr>
            <p:spPr bwMode="auto">
              <a:xfrm>
                <a:off x="5161167" y="1078890"/>
                <a:ext cx="1598515" cy="830997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R="0" algn="ctr"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4800" kern="1200" cap="none" spc="0" normalizeH="0" baseline="0" noProof="0" dirty="0">
                    <a:solidFill>
                      <a:srgbClr val="769161"/>
                    </a:solidFill>
                    <a:latin typeface="方正宋刻本秀楷简体" panose="02000000000000000000" pitchFamily="2" charset="-122"/>
                    <a:ea typeface="方正宋刻本秀楷简体" panose="02000000000000000000" pitchFamily="2" charset="-122"/>
                  </a:rPr>
                  <a:t>目 录</a:t>
                </a:r>
              </a:p>
            </p:txBody>
          </p:sp>
          <p:sp>
            <p:nvSpPr>
              <p:cNvPr id="39" name="TextBox 6"/>
              <p:cNvSpPr txBox="1">
                <a:spLocks noChangeArrowheads="1"/>
              </p:cNvSpPr>
              <p:nvPr/>
            </p:nvSpPr>
            <p:spPr bwMode="auto">
              <a:xfrm>
                <a:off x="6598253" y="1357562"/>
                <a:ext cx="1548822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eaLnBrk="1" hangingPunct="1">
                  <a:buFontTx/>
                  <a:buNone/>
                </a:pPr>
                <a:r>
                  <a:rPr lang="en-US" altLang="zh-CN" dirty="0">
                    <a:solidFill>
                      <a:srgbClr val="769161"/>
                    </a:solidFill>
                    <a:latin typeface="方正宋刻本秀楷简体" panose="02000000000000000000" pitchFamily="2" charset="-122"/>
                    <a:ea typeface="方正宋刻本秀楷简体" panose="02000000000000000000" pitchFamily="2" charset="-122"/>
                  </a:rPr>
                  <a:t>CONTENTS</a:t>
                </a:r>
                <a:endParaRPr lang="zh-CN" altLang="en-US" dirty="0">
                  <a:solidFill>
                    <a:srgbClr val="769161"/>
                  </a:solidFill>
                  <a:latin typeface="方正宋刻本秀楷简体" panose="02000000000000000000" pitchFamily="2" charset="-122"/>
                  <a:ea typeface="方正宋刻本秀楷简体" panose="02000000000000000000" pitchFamily="2" charset="-122"/>
                </a:endParaRPr>
              </a:p>
            </p:txBody>
          </p:sp>
          <p:sp>
            <p:nvSpPr>
              <p:cNvPr id="40" name="Oval 5"/>
              <p:cNvSpPr>
                <a:spLocks noChangeArrowheads="1"/>
              </p:cNvSpPr>
              <p:nvPr/>
            </p:nvSpPr>
            <p:spPr bwMode="auto">
              <a:xfrm>
                <a:off x="6131105" y="2377337"/>
                <a:ext cx="724644" cy="722736"/>
              </a:xfrm>
              <a:prstGeom prst="ellipse">
                <a:avLst/>
              </a:prstGeom>
              <a:noFill/>
              <a:ln>
                <a:noFill/>
              </a:ln>
            </p:spPr>
            <p:txBody>
              <a:bodyPr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eaLnBrk="1" hangingPunct="1">
                  <a:buFontTx/>
                  <a:buNone/>
                </a:pPr>
                <a:endParaRPr lang="zh-CN" altLang="en-US" sz="2000" dirty="0">
                  <a:solidFill>
                    <a:srgbClr val="404040"/>
                  </a:solidFill>
                  <a:latin typeface="方正宋刻本秀楷简体" panose="02000000000000000000" pitchFamily="2" charset="-122"/>
                  <a:ea typeface="方正宋刻本秀楷简体" panose="02000000000000000000" pitchFamily="2" charset="-122"/>
                </a:endParaRPr>
              </a:p>
            </p:txBody>
          </p:sp>
          <p:sp>
            <p:nvSpPr>
              <p:cNvPr id="41" name="Oval 6"/>
              <p:cNvSpPr>
                <a:spLocks noChangeArrowheads="1"/>
              </p:cNvSpPr>
              <p:nvPr/>
            </p:nvSpPr>
            <p:spPr bwMode="auto">
              <a:xfrm>
                <a:off x="6224797" y="2442174"/>
                <a:ext cx="596879" cy="594970"/>
              </a:xfrm>
              <a:prstGeom prst="ellipse">
                <a:avLst/>
              </a:prstGeom>
              <a:solidFill>
                <a:srgbClr val="769161"/>
              </a:solidFill>
              <a:ln>
                <a:noFill/>
              </a:ln>
            </p:spPr>
            <p:txBody>
              <a:bodyPr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eaLnBrk="1" hangingPunct="1">
                  <a:buFontTx/>
                  <a:buNone/>
                </a:pPr>
                <a:endParaRPr lang="zh-CN" altLang="en-US" sz="2000" dirty="0">
                  <a:solidFill>
                    <a:srgbClr val="E3957D"/>
                  </a:solidFill>
                  <a:latin typeface="方正宋刻本秀楷简体" panose="02000000000000000000" pitchFamily="2" charset="-122"/>
                  <a:ea typeface="方正宋刻本秀楷简体" panose="02000000000000000000" pitchFamily="2" charset="-122"/>
                </a:endParaRPr>
              </a:p>
            </p:txBody>
          </p:sp>
          <p:sp>
            <p:nvSpPr>
              <p:cNvPr id="42" name="TextBox 14"/>
              <p:cNvSpPr txBox="1">
                <a:spLocks noChangeArrowheads="1"/>
              </p:cNvSpPr>
              <p:nvPr/>
            </p:nvSpPr>
            <p:spPr bwMode="auto">
              <a:xfrm>
                <a:off x="6278618" y="2478049"/>
                <a:ext cx="489236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eaLnBrk="1" hangingPunct="1">
                  <a:buFontTx/>
                  <a:buNone/>
                </a:pPr>
                <a:r>
                  <a:rPr lang="en-US" altLang="zh-CN" sz="2800" dirty="0">
                    <a:solidFill>
                      <a:schemeClr val="bg1"/>
                    </a:solidFill>
                    <a:latin typeface="方正宋刻本秀楷简体" panose="02000000000000000000" pitchFamily="2" charset="-122"/>
                    <a:ea typeface="方正宋刻本秀楷简体" panose="02000000000000000000" pitchFamily="2" charset="-122"/>
                  </a:rPr>
                  <a:t>01</a:t>
                </a:r>
                <a:endParaRPr lang="zh-CN" altLang="en-US" sz="2800" dirty="0">
                  <a:solidFill>
                    <a:schemeClr val="bg1"/>
                  </a:solidFill>
                  <a:latin typeface="方正宋刻本秀楷简体" panose="02000000000000000000" pitchFamily="2" charset="-122"/>
                  <a:ea typeface="方正宋刻本秀楷简体" panose="02000000000000000000" pitchFamily="2" charset="-122"/>
                </a:endParaRPr>
              </a:p>
            </p:txBody>
          </p:sp>
          <p:sp>
            <p:nvSpPr>
              <p:cNvPr id="43" name="Oval 5"/>
              <p:cNvSpPr>
                <a:spLocks noChangeArrowheads="1"/>
              </p:cNvSpPr>
              <p:nvPr/>
            </p:nvSpPr>
            <p:spPr bwMode="auto">
              <a:xfrm>
                <a:off x="6123389" y="3404385"/>
                <a:ext cx="724644" cy="722736"/>
              </a:xfrm>
              <a:prstGeom prst="ellipse">
                <a:avLst/>
              </a:prstGeom>
              <a:noFill/>
              <a:ln>
                <a:noFill/>
              </a:ln>
            </p:spPr>
            <p:txBody>
              <a:bodyPr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eaLnBrk="1" hangingPunct="1">
                  <a:buFontTx/>
                  <a:buNone/>
                </a:pPr>
                <a:endParaRPr lang="zh-CN" altLang="en-US" sz="2000">
                  <a:solidFill>
                    <a:srgbClr val="404040"/>
                  </a:solidFill>
                  <a:latin typeface="方正宋刻本秀楷简体" panose="02000000000000000000" pitchFamily="2" charset="-122"/>
                  <a:ea typeface="方正宋刻本秀楷简体" panose="02000000000000000000" pitchFamily="2" charset="-122"/>
                </a:endParaRPr>
              </a:p>
            </p:txBody>
          </p:sp>
          <p:sp>
            <p:nvSpPr>
              <p:cNvPr id="44" name="Oval 6"/>
              <p:cNvSpPr>
                <a:spLocks noChangeArrowheads="1"/>
              </p:cNvSpPr>
              <p:nvPr/>
            </p:nvSpPr>
            <p:spPr bwMode="auto">
              <a:xfrm>
                <a:off x="6199046" y="3469222"/>
                <a:ext cx="596878" cy="594970"/>
              </a:xfrm>
              <a:prstGeom prst="ellipse">
                <a:avLst/>
              </a:prstGeom>
              <a:solidFill>
                <a:srgbClr val="769161"/>
              </a:solidFill>
              <a:ln>
                <a:noFill/>
              </a:ln>
            </p:spPr>
            <p:txBody>
              <a:bodyPr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eaLnBrk="1" hangingPunct="1">
                  <a:buFontTx/>
                  <a:buNone/>
                </a:pPr>
                <a:endParaRPr lang="zh-CN" altLang="en-US" sz="2000">
                  <a:solidFill>
                    <a:srgbClr val="404040"/>
                  </a:solidFill>
                  <a:latin typeface="方正宋刻本秀楷简体" panose="02000000000000000000" pitchFamily="2" charset="-122"/>
                  <a:ea typeface="方正宋刻本秀楷简体" panose="02000000000000000000" pitchFamily="2" charset="-122"/>
                </a:endParaRPr>
              </a:p>
            </p:txBody>
          </p:sp>
          <p:sp>
            <p:nvSpPr>
              <p:cNvPr id="45" name="TextBox 14"/>
              <p:cNvSpPr txBox="1">
                <a:spLocks noChangeArrowheads="1"/>
              </p:cNvSpPr>
              <p:nvPr/>
            </p:nvSpPr>
            <p:spPr bwMode="auto">
              <a:xfrm>
                <a:off x="6216799" y="3505097"/>
                <a:ext cx="561372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eaLnBrk="1" hangingPunct="1">
                  <a:buFontTx/>
                  <a:buNone/>
                </a:pPr>
                <a:r>
                  <a:rPr lang="en-US" altLang="zh-CN" sz="2800" dirty="0">
                    <a:solidFill>
                      <a:schemeClr val="bg1"/>
                    </a:solidFill>
                    <a:latin typeface="方正宋刻本秀楷简体" panose="02000000000000000000" pitchFamily="2" charset="-122"/>
                    <a:ea typeface="方正宋刻本秀楷简体" panose="02000000000000000000" pitchFamily="2" charset="-122"/>
                  </a:rPr>
                  <a:t>02</a:t>
                </a:r>
                <a:endParaRPr lang="zh-CN" altLang="en-US" sz="2800" dirty="0">
                  <a:solidFill>
                    <a:schemeClr val="bg1"/>
                  </a:solidFill>
                  <a:latin typeface="方正宋刻本秀楷简体" panose="02000000000000000000" pitchFamily="2" charset="-122"/>
                  <a:ea typeface="方正宋刻本秀楷简体" panose="02000000000000000000" pitchFamily="2" charset="-122"/>
                </a:endParaRPr>
              </a:p>
            </p:txBody>
          </p:sp>
          <p:sp>
            <p:nvSpPr>
              <p:cNvPr id="46" name="Oval 5"/>
              <p:cNvSpPr>
                <a:spLocks noChangeArrowheads="1"/>
              </p:cNvSpPr>
              <p:nvPr/>
            </p:nvSpPr>
            <p:spPr bwMode="auto">
              <a:xfrm>
                <a:off x="6131106" y="4388714"/>
                <a:ext cx="724644" cy="722736"/>
              </a:xfrm>
              <a:prstGeom prst="ellipse">
                <a:avLst/>
              </a:prstGeom>
              <a:noFill/>
              <a:ln>
                <a:noFill/>
              </a:ln>
            </p:spPr>
            <p:txBody>
              <a:bodyPr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eaLnBrk="1" hangingPunct="1">
                  <a:buFontTx/>
                  <a:buNone/>
                </a:pPr>
                <a:endParaRPr lang="zh-CN" altLang="en-US" sz="2000">
                  <a:solidFill>
                    <a:srgbClr val="404040"/>
                  </a:solidFill>
                  <a:latin typeface="方正宋刻本秀楷简体" panose="02000000000000000000" pitchFamily="2" charset="-122"/>
                  <a:ea typeface="方正宋刻本秀楷简体" panose="02000000000000000000" pitchFamily="2" charset="-122"/>
                </a:endParaRPr>
              </a:p>
            </p:txBody>
          </p:sp>
          <p:sp>
            <p:nvSpPr>
              <p:cNvPr id="47" name="Oval 6"/>
              <p:cNvSpPr>
                <a:spLocks noChangeArrowheads="1"/>
              </p:cNvSpPr>
              <p:nvPr/>
            </p:nvSpPr>
            <p:spPr bwMode="auto">
              <a:xfrm>
                <a:off x="6211171" y="4453551"/>
                <a:ext cx="596878" cy="594970"/>
              </a:xfrm>
              <a:prstGeom prst="ellipse">
                <a:avLst/>
              </a:prstGeom>
              <a:solidFill>
                <a:srgbClr val="769161"/>
              </a:solidFill>
              <a:ln>
                <a:noFill/>
              </a:ln>
            </p:spPr>
            <p:txBody>
              <a:bodyPr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eaLnBrk="1" hangingPunct="1">
                  <a:buFontTx/>
                  <a:buNone/>
                </a:pPr>
                <a:endParaRPr lang="zh-CN" altLang="en-US" sz="2000">
                  <a:solidFill>
                    <a:srgbClr val="404040"/>
                  </a:solidFill>
                  <a:latin typeface="方正宋刻本秀楷简体" panose="02000000000000000000" pitchFamily="2" charset="-122"/>
                  <a:ea typeface="方正宋刻本秀楷简体" panose="02000000000000000000" pitchFamily="2" charset="-122"/>
                </a:endParaRPr>
              </a:p>
            </p:txBody>
          </p:sp>
          <p:sp>
            <p:nvSpPr>
              <p:cNvPr id="48" name="TextBox 14"/>
              <p:cNvSpPr txBox="1">
                <a:spLocks noChangeArrowheads="1"/>
              </p:cNvSpPr>
              <p:nvPr/>
            </p:nvSpPr>
            <p:spPr bwMode="auto">
              <a:xfrm>
                <a:off x="6235336" y="4489426"/>
                <a:ext cx="548548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eaLnBrk="1" hangingPunct="1">
                  <a:buFontTx/>
                  <a:buNone/>
                </a:pPr>
                <a:r>
                  <a:rPr lang="en-US" altLang="zh-CN" sz="2800" dirty="0">
                    <a:solidFill>
                      <a:schemeClr val="bg1"/>
                    </a:solidFill>
                    <a:latin typeface="方正宋刻本秀楷简体" panose="02000000000000000000" pitchFamily="2" charset="-122"/>
                    <a:ea typeface="方正宋刻本秀楷简体" panose="02000000000000000000" pitchFamily="2" charset="-122"/>
                  </a:rPr>
                  <a:t>03</a:t>
                </a:r>
                <a:endParaRPr lang="zh-CN" altLang="en-US" sz="2800" dirty="0">
                  <a:solidFill>
                    <a:schemeClr val="bg1"/>
                  </a:solidFill>
                  <a:latin typeface="方正宋刻本秀楷简体" panose="02000000000000000000" pitchFamily="2" charset="-122"/>
                  <a:ea typeface="方正宋刻本秀楷简体" panose="02000000000000000000" pitchFamily="2" charset="-122"/>
                </a:endParaRPr>
              </a:p>
            </p:txBody>
          </p:sp>
          <p:sp>
            <p:nvSpPr>
              <p:cNvPr id="49" name="Oval 5"/>
              <p:cNvSpPr>
                <a:spLocks noChangeArrowheads="1"/>
              </p:cNvSpPr>
              <p:nvPr/>
            </p:nvSpPr>
            <p:spPr bwMode="auto">
              <a:xfrm>
                <a:off x="6138271" y="5389053"/>
                <a:ext cx="724644" cy="722736"/>
              </a:xfrm>
              <a:prstGeom prst="ellipse">
                <a:avLst/>
              </a:prstGeom>
              <a:noFill/>
              <a:ln>
                <a:noFill/>
              </a:ln>
            </p:spPr>
            <p:txBody>
              <a:bodyPr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eaLnBrk="1" hangingPunct="1">
                  <a:buFontTx/>
                  <a:buNone/>
                </a:pPr>
                <a:endParaRPr lang="zh-CN" altLang="en-US" sz="2000">
                  <a:solidFill>
                    <a:srgbClr val="404040"/>
                  </a:solidFill>
                  <a:latin typeface="方正宋刻本秀楷简体" panose="02000000000000000000" pitchFamily="2" charset="-122"/>
                  <a:ea typeface="方正宋刻本秀楷简体" panose="02000000000000000000" pitchFamily="2" charset="-122"/>
                </a:endParaRPr>
              </a:p>
            </p:txBody>
          </p:sp>
          <p:sp>
            <p:nvSpPr>
              <p:cNvPr id="50" name="Oval 6"/>
              <p:cNvSpPr>
                <a:spLocks noChangeArrowheads="1"/>
              </p:cNvSpPr>
              <p:nvPr/>
            </p:nvSpPr>
            <p:spPr bwMode="auto">
              <a:xfrm>
                <a:off x="6215932" y="5453890"/>
                <a:ext cx="596878" cy="594970"/>
              </a:xfrm>
              <a:prstGeom prst="ellipse">
                <a:avLst/>
              </a:prstGeom>
              <a:solidFill>
                <a:srgbClr val="769161"/>
              </a:solidFill>
              <a:ln>
                <a:noFill/>
              </a:ln>
            </p:spPr>
            <p:txBody>
              <a:bodyPr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eaLnBrk="1" hangingPunct="1">
                  <a:buFontTx/>
                  <a:buNone/>
                </a:pPr>
                <a:endParaRPr lang="zh-CN" altLang="en-US" sz="2000" dirty="0">
                  <a:solidFill>
                    <a:srgbClr val="404040"/>
                  </a:solidFill>
                  <a:latin typeface="方正宋刻本秀楷简体" panose="02000000000000000000" pitchFamily="2" charset="-122"/>
                  <a:ea typeface="方正宋刻本秀楷简体" panose="02000000000000000000" pitchFamily="2" charset="-122"/>
                </a:endParaRPr>
              </a:p>
            </p:txBody>
          </p:sp>
          <p:sp>
            <p:nvSpPr>
              <p:cNvPr id="51" name="TextBox 14"/>
              <p:cNvSpPr txBox="1">
                <a:spLocks noChangeArrowheads="1"/>
              </p:cNvSpPr>
              <p:nvPr/>
            </p:nvSpPr>
            <p:spPr bwMode="auto">
              <a:xfrm>
                <a:off x="6237693" y="5489765"/>
                <a:ext cx="553357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eaLnBrk="1" hangingPunct="1">
                  <a:buFontTx/>
                  <a:buNone/>
                </a:pPr>
                <a:r>
                  <a:rPr lang="en-US" altLang="zh-CN" sz="2800" dirty="0">
                    <a:solidFill>
                      <a:schemeClr val="bg1"/>
                    </a:solidFill>
                    <a:latin typeface="方正宋刻本秀楷简体" panose="02000000000000000000" pitchFamily="2" charset="-122"/>
                    <a:ea typeface="方正宋刻本秀楷简体" panose="02000000000000000000" pitchFamily="2" charset="-122"/>
                  </a:rPr>
                  <a:t>04</a:t>
                </a:r>
                <a:endParaRPr lang="zh-CN" altLang="en-US" sz="2800" dirty="0">
                  <a:solidFill>
                    <a:schemeClr val="bg1"/>
                  </a:solidFill>
                  <a:latin typeface="方正宋刻本秀楷简体" panose="02000000000000000000" pitchFamily="2" charset="-122"/>
                  <a:ea typeface="方正宋刻本秀楷简体" panose="02000000000000000000" pitchFamily="2" charset="-122"/>
                </a:endParaRPr>
              </a:p>
            </p:txBody>
          </p:sp>
        </p:grpSp>
        <p:sp>
          <p:nvSpPr>
            <p:cNvPr id="34" name="文本框 33"/>
            <p:cNvSpPr txBox="1"/>
            <p:nvPr/>
          </p:nvSpPr>
          <p:spPr>
            <a:xfrm>
              <a:off x="4252953" y="2411938"/>
              <a:ext cx="234612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dirty="0">
                  <a:solidFill>
                    <a:srgbClr val="769161"/>
                  </a:solidFill>
                  <a:latin typeface="方正宋刻本秀楷简体" panose="02000000000000000000" pitchFamily="2" charset="-122"/>
                  <a:ea typeface="方正宋刻本秀楷简体" panose="02000000000000000000" pitchFamily="2" charset="-122"/>
                </a:rPr>
                <a:t>年度工作概述</a:t>
              </a:r>
              <a:endParaRPr lang="en-US" altLang="zh-CN" sz="2800" dirty="0">
                <a:solidFill>
                  <a:srgbClr val="769161"/>
                </a:solidFill>
                <a:latin typeface="方正宋刻本秀楷简体" panose="02000000000000000000" pitchFamily="2" charset="-122"/>
                <a:ea typeface="方正宋刻本秀楷简体" panose="02000000000000000000" pitchFamily="2" charset="-122"/>
              </a:endParaRPr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4252953" y="3438986"/>
              <a:ext cx="234612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dirty="0">
                  <a:solidFill>
                    <a:srgbClr val="769161"/>
                  </a:solidFill>
                  <a:latin typeface="方正宋刻本秀楷简体" panose="02000000000000000000" pitchFamily="2" charset="-122"/>
                  <a:ea typeface="方正宋刻本秀楷简体" panose="02000000000000000000" pitchFamily="2" charset="-122"/>
                </a:rPr>
                <a:t>工作完成情况</a:t>
              </a:r>
              <a:endParaRPr lang="en-US" altLang="zh-CN" sz="2800" dirty="0">
                <a:solidFill>
                  <a:srgbClr val="769161"/>
                </a:solidFill>
                <a:latin typeface="方正宋刻本秀楷简体" panose="02000000000000000000" pitchFamily="2" charset="-122"/>
                <a:ea typeface="方正宋刻本秀楷简体" panose="02000000000000000000" pitchFamily="2" charset="-122"/>
              </a:endParaRPr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4252953" y="4423315"/>
              <a:ext cx="234612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dirty="0">
                  <a:solidFill>
                    <a:srgbClr val="769161"/>
                  </a:solidFill>
                  <a:latin typeface="方正宋刻本秀楷简体" panose="02000000000000000000" pitchFamily="2" charset="-122"/>
                  <a:ea typeface="方正宋刻本秀楷简体" panose="02000000000000000000" pitchFamily="2" charset="-122"/>
                </a:rPr>
                <a:t>成功项目展示</a:t>
              </a:r>
              <a:endParaRPr lang="en-US" altLang="zh-CN" sz="2800" dirty="0">
                <a:solidFill>
                  <a:srgbClr val="769161"/>
                </a:solidFill>
                <a:latin typeface="方正宋刻本秀楷简体" panose="02000000000000000000" pitchFamily="2" charset="-122"/>
                <a:ea typeface="方正宋刻本秀楷简体" panose="02000000000000000000" pitchFamily="2" charset="-122"/>
              </a:endParaRPr>
            </a:p>
          </p:txBody>
        </p:sp>
        <p:sp>
          <p:nvSpPr>
            <p:cNvPr id="37" name="文本框 36"/>
            <p:cNvSpPr txBox="1"/>
            <p:nvPr/>
          </p:nvSpPr>
          <p:spPr>
            <a:xfrm>
              <a:off x="4252953" y="5464716"/>
              <a:ext cx="234612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dirty="0">
                  <a:solidFill>
                    <a:srgbClr val="769161"/>
                  </a:solidFill>
                  <a:latin typeface="方正宋刻本秀楷简体" panose="02000000000000000000" pitchFamily="2" charset="-122"/>
                  <a:ea typeface="方正宋刻本秀楷简体" panose="02000000000000000000" pitchFamily="2" charset="-122"/>
                </a:rPr>
                <a:t>年中工作计划</a:t>
              </a:r>
              <a:endParaRPr lang="en-US" altLang="zh-CN" sz="2800" dirty="0">
                <a:solidFill>
                  <a:srgbClr val="769161"/>
                </a:solidFill>
                <a:latin typeface="方正宋刻本秀楷简体" panose="02000000000000000000" pitchFamily="2" charset="-122"/>
                <a:ea typeface="方正宋刻本秀楷简体" panose="02000000000000000000" pitchFamily="2" charset="-122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323" y="-2667323"/>
            <a:ext cx="6857355" cy="12192002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310" t="79722" r="4162" b="3992"/>
          <a:stretch>
            <a:fillRect/>
          </a:stretch>
        </p:blipFill>
        <p:spPr>
          <a:xfrm>
            <a:off x="8153400" y="4215259"/>
            <a:ext cx="3733800" cy="264209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167" r="41666"/>
          <a:stretch>
            <a:fillRect/>
          </a:stretch>
        </p:blipFill>
        <p:spPr>
          <a:xfrm>
            <a:off x="0" y="1961890"/>
            <a:ext cx="3409951" cy="489611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21" b="73056"/>
          <a:stretch>
            <a:fillRect/>
          </a:stretch>
        </p:blipFill>
        <p:spPr>
          <a:xfrm>
            <a:off x="9419298" y="0"/>
            <a:ext cx="2772702" cy="2152006"/>
          </a:xfrm>
          <a:prstGeom prst="rect">
            <a:avLst/>
          </a:prstGeom>
        </p:spPr>
      </p:pic>
      <p:grpSp>
        <p:nvGrpSpPr>
          <p:cNvPr id="27" name="组合 26"/>
          <p:cNvGrpSpPr/>
          <p:nvPr/>
        </p:nvGrpSpPr>
        <p:grpSpPr>
          <a:xfrm>
            <a:off x="4351421" y="2507235"/>
            <a:ext cx="3489158" cy="2372552"/>
            <a:chOff x="3175763" y="2463693"/>
            <a:chExt cx="3489158" cy="2372552"/>
          </a:xfrm>
        </p:grpSpPr>
        <p:grpSp>
          <p:nvGrpSpPr>
            <p:cNvPr id="28" name="组合 27"/>
            <p:cNvGrpSpPr/>
            <p:nvPr/>
          </p:nvGrpSpPr>
          <p:grpSpPr>
            <a:xfrm>
              <a:off x="4267200" y="2463693"/>
              <a:ext cx="1306286" cy="1302848"/>
              <a:chOff x="5418956" y="2241120"/>
              <a:chExt cx="1306286" cy="1302848"/>
            </a:xfrm>
          </p:grpSpPr>
          <p:sp>
            <p:nvSpPr>
              <p:cNvPr id="53" name="Oval 5"/>
              <p:cNvSpPr>
                <a:spLocks noChangeArrowheads="1"/>
              </p:cNvSpPr>
              <p:nvPr/>
            </p:nvSpPr>
            <p:spPr bwMode="auto">
              <a:xfrm>
                <a:off x="5418956" y="2241120"/>
                <a:ext cx="1306286" cy="1302848"/>
              </a:xfrm>
              <a:prstGeom prst="ellipse">
                <a:avLst/>
              </a:prstGeom>
              <a:solidFill>
                <a:srgbClr val="769161"/>
              </a:solidFill>
              <a:ln w="76200">
                <a:noFill/>
              </a:ln>
            </p:spPr>
            <p:txBody>
              <a:bodyPr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eaLnBrk="1" hangingPunct="1">
                  <a:buFontTx/>
                  <a:buNone/>
                </a:pPr>
                <a:endParaRPr lang="zh-CN" altLang="en-US" sz="2000">
                  <a:solidFill>
                    <a:srgbClr val="7AABA6"/>
                  </a:solidFill>
                  <a:latin typeface="方正宋刻本秀楷简体" panose="02000000000000000000" pitchFamily="2" charset="-122"/>
                  <a:ea typeface="方正宋刻本秀楷简体" panose="02000000000000000000" pitchFamily="2" charset="-122"/>
                </a:endParaRPr>
              </a:p>
            </p:txBody>
          </p:sp>
          <p:sp>
            <p:nvSpPr>
              <p:cNvPr id="54" name="文本框 3"/>
              <p:cNvSpPr txBox="1">
                <a:spLocks noChangeArrowheads="1"/>
              </p:cNvSpPr>
              <p:nvPr/>
            </p:nvSpPr>
            <p:spPr bwMode="auto">
              <a:xfrm>
                <a:off x="5441561" y="2430879"/>
                <a:ext cx="1261075" cy="923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zh-CN" sz="5400" b="1" dirty="0">
                    <a:solidFill>
                      <a:schemeClr val="bg1"/>
                    </a:solidFill>
                    <a:latin typeface="方正宋刻本秀楷简体" panose="02000000000000000000" pitchFamily="2" charset="-122"/>
                    <a:ea typeface="方正宋刻本秀楷简体" panose="02000000000000000000" pitchFamily="2" charset="-122"/>
                  </a:rPr>
                  <a:t>01</a:t>
                </a:r>
                <a:endParaRPr lang="zh-CN" altLang="en-US" sz="5400" b="1" dirty="0">
                  <a:solidFill>
                    <a:schemeClr val="bg1"/>
                  </a:solidFill>
                  <a:latin typeface="方正宋刻本秀楷简体" panose="02000000000000000000" pitchFamily="2" charset="-122"/>
                  <a:ea typeface="方正宋刻本秀楷简体" panose="02000000000000000000" pitchFamily="2" charset="-122"/>
                </a:endParaRPr>
              </a:p>
            </p:txBody>
          </p:sp>
        </p:grpSp>
        <p:grpSp>
          <p:nvGrpSpPr>
            <p:cNvPr id="29" name="组合 28"/>
            <p:cNvGrpSpPr/>
            <p:nvPr/>
          </p:nvGrpSpPr>
          <p:grpSpPr>
            <a:xfrm>
              <a:off x="3175763" y="3909416"/>
              <a:ext cx="3489158" cy="926829"/>
              <a:chOff x="4351421" y="3780244"/>
              <a:chExt cx="3489158" cy="926829"/>
            </a:xfrm>
          </p:grpSpPr>
          <p:sp>
            <p:nvSpPr>
              <p:cNvPr id="30" name="文本框 29"/>
              <p:cNvSpPr txBox="1"/>
              <p:nvPr/>
            </p:nvSpPr>
            <p:spPr>
              <a:xfrm>
                <a:off x="4351421" y="3780244"/>
                <a:ext cx="348915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3600" dirty="0">
                    <a:solidFill>
                      <a:srgbClr val="769161"/>
                    </a:solidFill>
                    <a:latin typeface="方正宋刻本秀楷简体" panose="02000000000000000000" pitchFamily="2" charset="-122"/>
                    <a:ea typeface="方正宋刻本秀楷简体" panose="02000000000000000000" pitchFamily="2" charset="-122"/>
                  </a:rPr>
                  <a:t>年度工作概述</a:t>
                </a:r>
                <a:endParaRPr lang="en-US" altLang="zh-CN" sz="3600" dirty="0">
                  <a:solidFill>
                    <a:srgbClr val="769161"/>
                  </a:solidFill>
                  <a:latin typeface="方正宋刻本秀楷简体" panose="02000000000000000000" pitchFamily="2" charset="-122"/>
                  <a:ea typeface="方正宋刻本秀楷简体" panose="02000000000000000000" pitchFamily="2" charset="-122"/>
                </a:endParaRPr>
              </a:p>
            </p:txBody>
          </p:sp>
          <p:sp>
            <p:nvSpPr>
              <p:cNvPr id="52" name="矩形 51"/>
              <p:cNvSpPr/>
              <p:nvPr/>
            </p:nvSpPr>
            <p:spPr>
              <a:xfrm>
                <a:off x="4775767" y="4368519"/>
                <a:ext cx="2640466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zh-CN" altLang="en-US" sz="1600" dirty="0">
                    <a:solidFill>
                      <a:srgbClr val="769161"/>
                    </a:solidFill>
                    <a:latin typeface="方正宋刻本秀楷简体" panose="02000000000000000000" pitchFamily="2" charset="-122"/>
                    <a:ea typeface="方正宋刻本秀楷简体" panose="02000000000000000000" pitchFamily="2" charset="-122"/>
                  </a:rPr>
                  <a:t>ANNUAL WORK OVERVIEW</a:t>
                </a:r>
              </a:p>
            </p:txBody>
          </p:sp>
        </p:grp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323" y="-2667323"/>
            <a:ext cx="6857355" cy="12192002"/>
          </a:xfrm>
          <a:prstGeom prst="rect">
            <a:avLst/>
          </a:prstGeom>
        </p:spPr>
      </p:pic>
      <p:cxnSp>
        <p:nvCxnSpPr>
          <p:cNvPr id="14" name="直接连接符 13"/>
          <p:cNvCxnSpPr/>
          <p:nvPr/>
        </p:nvCxnSpPr>
        <p:spPr>
          <a:xfrm>
            <a:off x="7149424" y="575854"/>
            <a:ext cx="520339" cy="0"/>
          </a:xfrm>
          <a:prstGeom prst="line">
            <a:avLst/>
          </a:prstGeom>
          <a:ln w="19050">
            <a:solidFill>
              <a:srgbClr val="7691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框 48"/>
          <p:cNvSpPr txBox="1">
            <a:spLocks noChangeArrowheads="1"/>
          </p:cNvSpPr>
          <p:nvPr/>
        </p:nvSpPr>
        <p:spPr bwMode="auto">
          <a:xfrm>
            <a:off x="5042576" y="371818"/>
            <a:ext cx="2106848" cy="461665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5pPr>
            <a:lvl6pPr marL="2514600" indent="-228600" defTabSz="68453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6pPr>
            <a:lvl7pPr marL="2971800" indent="-228600" defTabSz="68453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7pPr>
            <a:lvl8pPr marL="3429000" indent="-228600" defTabSz="68453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8pPr>
            <a:lvl9pPr marL="3886200" indent="-228600" defTabSz="68453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9pPr>
          </a:lstStyle>
          <a:p>
            <a:pPr algn="ctr"/>
            <a:r>
              <a:rPr lang="zh-CN" altLang="en-US" sz="2400" dirty="0">
                <a:solidFill>
                  <a:srgbClr val="769161"/>
                </a:solidFill>
                <a:latin typeface="方正宋刻本秀楷简体" panose="02000000000000000000" pitchFamily="2" charset="-122"/>
                <a:ea typeface="方正宋刻本秀楷简体" panose="02000000000000000000" pitchFamily="2" charset="-122"/>
              </a:rPr>
              <a:t>年度工作概述</a:t>
            </a:r>
            <a:endParaRPr lang="en-US" altLang="zh-CN" sz="2400" dirty="0">
              <a:solidFill>
                <a:srgbClr val="769161"/>
              </a:solidFill>
              <a:latin typeface="方正宋刻本秀楷简体" panose="02000000000000000000" pitchFamily="2" charset="-122"/>
              <a:ea typeface="方正宋刻本秀楷简体" panose="02000000000000000000" pitchFamily="2" charset="-122"/>
            </a:endParaRPr>
          </a:p>
        </p:txBody>
      </p:sp>
      <p:cxnSp>
        <p:nvCxnSpPr>
          <p:cNvPr id="16" name="直接连接符 15"/>
          <p:cNvCxnSpPr/>
          <p:nvPr/>
        </p:nvCxnSpPr>
        <p:spPr>
          <a:xfrm>
            <a:off x="4522237" y="575854"/>
            <a:ext cx="520339" cy="0"/>
          </a:xfrm>
          <a:prstGeom prst="line">
            <a:avLst/>
          </a:prstGeom>
          <a:ln w="19050">
            <a:solidFill>
              <a:srgbClr val="7691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组合 16"/>
          <p:cNvGrpSpPr/>
          <p:nvPr/>
        </p:nvGrpSpPr>
        <p:grpSpPr>
          <a:xfrm>
            <a:off x="1836539" y="1799622"/>
            <a:ext cx="8518921" cy="3920048"/>
            <a:chOff x="2239926" y="1911586"/>
            <a:chExt cx="7667287" cy="3528161"/>
          </a:xfrm>
        </p:grpSpPr>
        <p:grpSp>
          <p:nvGrpSpPr>
            <p:cNvPr id="18" name="组合 17"/>
            <p:cNvGrpSpPr/>
            <p:nvPr/>
          </p:nvGrpSpPr>
          <p:grpSpPr>
            <a:xfrm>
              <a:off x="2239926" y="1911586"/>
              <a:ext cx="7667287" cy="3479048"/>
              <a:chOff x="883590" y="1911586"/>
              <a:chExt cx="7667287" cy="3479048"/>
            </a:xfrm>
          </p:grpSpPr>
          <p:grpSp>
            <p:nvGrpSpPr>
              <p:cNvPr id="23" name="그룹 1"/>
              <p:cNvGrpSpPr/>
              <p:nvPr/>
            </p:nvGrpSpPr>
            <p:grpSpPr>
              <a:xfrm>
                <a:off x="883590" y="2093380"/>
                <a:ext cx="3809867" cy="3297254"/>
                <a:chOff x="883590" y="2003954"/>
                <a:chExt cx="4082403" cy="3533121"/>
              </a:xfrm>
            </p:grpSpPr>
            <p:sp>
              <p:nvSpPr>
                <p:cNvPr id="25" name="직사각형 25"/>
                <p:cNvSpPr/>
                <p:nvPr/>
              </p:nvSpPr>
              <p:spPr>
                <a:xfrm rot="2700000">
                  <a:off x="2484333" y="2003955"/>
                  <a:ext cx="1422597" cy="1422595"/>
                </a:xfrm>
                <a:prstGeom prst="rect">
                  <a:avLst/>
                </a:prstGeom>
                <a:solidFill>
                  <a:srgbClr val="769161"/>
                </a:solidFill>
                <a:ln w="38100">
                  <a:solidFill>
                    <a:srgbClr val="769161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002">
                  <a:schemeClr val="l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26" name="직사각형 26"/>
                <p:cNvSpPr/>
                <p:nvPr/>
              </p:nvSpPr>
              <p:spPr>
                <a:xfrm rot="2700000">
                  <a:off x="883589" y="2835683"/>
                  <a:ext cx="1871338" cy="1871335"/>
                </a:xfrm>
                <a:prstGeom prst="rect">
                  <a:avLst/>
                </a:prstGeom>
                <a:noFill/>
                <a:ln w="38100">
                  <a:solidFill>
                    <a:srgbClr val="769161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002">
                  <a:schemeClr val="l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32" name="직사각형 27"/>
                <p:cNvSpPr/>
                <p:nvPr/>
              </p:nvSpPr>
              <p:spPr>
                <a:xfrm rot="2700000">
                  <a:off x="3543397" y="3060053"/>
                  <a:ext cx="1422597" cy="1422595"/>
                </a:xfrm>
                <a:prstGeom prst="rect">
                  <a:avLst/>
                </a:prstGeom>
                <a:solidFill>
                  <a:srgbClr val="769161"/>
                </a:solidFill>
                <a:ln w="38100">
                  <a:solidFill>
                    <a:srgbClr val="769161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002">
                  <a:schemeClr val="l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33" name="직사각형 28"/>
                <p:cNvSpPr/>
                <p:nvPr/>
              </p:nvSpPr>
              <p:spPr>
                <a:xfrm rot="2700000">
                  <a:off x="2484333" y="4114479"/>
                  <a:ext cx="1422597" cy="1422595"/>
                </a:xfrm>
                <a:prstGeom prst="rect">
                  <a:avLst/>
                </a:prstGeom>
                <a:solidFill>
                  <a:srgbClr val="769161"/>
                </a:solidFill>
                <a:ln w="38100">
                  <a:solidFill>
                    <a:srgbClr val="769161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002">
                  <a:schemeClr val="l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  <p:sp>
              <p:nvSpPr>
                <p:cNvPr id="34" name="speed"/>
                <p:cNvSpPr txBox="1">
                  <a:spLocks noChangeArrowheads="1"/>
                </p:cNvSpPr>
                <p:nvPr/>
              </p:nvSpPr>
              <p:spPr bwMode="auto">
                <a:xfrm flipH="1">
                  <a:off x="2502181" y="2252752"/>
                  <a:ext cx="1386900" cy="593628"/>
                </a:xfrm>
                <a:prstGeom prst="rect">
                  <a:avLst/>
                </a:prstGeom>
                <a:noFill/>
                <a:scene3d>
                  <a:camera prst="orthographicFront">
                    <a:rot lat="0" lon="0" rev="0"/>
                  </a:camera>
                  <a:lightRig rig="threePt" dir="t"/>
                </a:scene3d>
                <a:sp3d prstMaterial="matte">
                  <a:bevelT w="1270" h="1270"/>
                </a:sp3d>
              </p:spPr>
              <p:txBody>
                <a:bodyPr wrap="square" lIns="0" tIns="0" rIns="0" bIns="0">
                  <a:spAutoFit/>
                  <a:sp3d extrusionH="57150">
                    <a:bevelT w="1270" h="1270"/>
                  </a:sp3d>
                </a:bodyPr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lnSpc>
                      <a:spcPct val="90000"/>
                    </a:lnSpc>
                    <a:spcBef>
                      <a:spcPct val="0"/>
                    </a:spcBef>
                    <a:buClr>
                      <a:prstClr val="white"/>
                    </a:buClr>
                    <a:tabLst>
                      <a:tab pos="177800" algn="l"/>
                      <a:tab pos="803275" algn="l"/>
                    </a:tabLst>
                    <a:defRPr/>
                  </a:pPr>
                  <a:r>
                    <a:rPr lang="en-US" altLang="ko-KR" sz="4000" b="1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  <a:sym typeface="Wingdings" panose="05000000000000000000" pitchFamily="2" charset="2"/>
                    </a:rPr>
                    <a:t>02</a:t>
                  </a:r>
                </a:p>
              </p:txBody>
            </p:sp>
            <p:sp>
              <p:nvSpPr>
                <p:cNvPr id="35" name="speed"/>
                <p:cNvSpPr txBox="1">
                  <a:spLocks noChangeArrowheads="1"/>
                </p:cNvSpPr>
                <p:nvPr/>
              </p:nvSpPr>
              <p:spPr bwMode="auto">
                <a:xfrm flipH="1">
                  <a:off x="2516090" y="2806318"/>
                  <a:ext cx="1359084" cy="296814"/>
                </a:xfrm>
                <a:prstGeom prst="rect">
                  <a:avLst/>
                </a:prstGeom>
                <a:noFill/>
                <a:scene3d>
                  <a:camera prst="orthographicFront">
                    <a:rot lat="0" lon="0" rev="0"/>
                  </a:camera>
                  <a:lightRig rig="threePt" dir="t"/>
                </a:scene3d>
                <a:sp3d prstMaterial="matte">
                  <a:bevelT w="1270" h="1270"/>
                </a:sp3d>
              </p:spPr>
              <p:txBody>
                <a:bodyPr wrap="square" lIns="0" tIns="0" rIns="0" bIns="0">
                  <a:spAutoFit/>
                  <a:sp3d extrusionH="57150">
                    <a:bevelT w="1270" h="1270"/>
                  </a:sp3d>
                </a:bodyPr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lnSpc>
                      <a:spcPct val="90000"/>
                    </a:lnSpc>
                    <a:spcBef>
                      <a:spcPct val="0"/>
                    </a:spcBef>
                    <a:buClr>
                      <a:prstClr val="white"/>
                    </a:buClr>
                    <a:tabLst>
                      <a:tab pos="177800" algn="l"/>
                      <a:tab pos="803275" algn="l"/>
                    </a:tabLst>
                    <a:defRPr/>
                  </a:pPr>
                  <a:r>
                    <a:rPr lang="en-US" altLang="ko-KR" sz="1000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  <a:sym typeface="Wingdings" panose="05000000000000000000" pitchFamily="2" charset="2"/>
                    </a:rPr>
                    <a:t>Design inspiration for</a:t>
                  </a:r>
                </a:p>
                <a:p>
                  <a:pPr algn="ctr">
                    <a:lnSpc>
                      <a:spcPct val="90000"/>
                    </a:lnSpc>
                    <a:spcBef>
                      <a:spcPct val="0"/>
                    </a:spcBef>
                    <a:buClr>
                      <a:prstClr val="white"/>
                    </a:buClr>
                    <a:tabLst>
                      <a:tab pos="177800" algn="l"/>
                      <a:tab pos="803275" algn="l"/>
                    </a:tabLst>
                    <a:defRPr/>
                  </a:pPr>
                  <a:r>
                    <a:rPr lang="en-US" altLang="ko-KR" sz="1000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  <a:sym typeface="Wingdings" panose="05000000000000000000" pitchFamily="2" charset="2"/>
                    </a:rPr>
                    <a:t>presentation</a:t>
                  </a:r>
                </a:p>
              </p:txBody>
            </p:sp>
            <p:sp>
              <p:nvSpPr>
                <p:cNvPr id="36" name="speed"/>
                <p:cNvSpPr txBox="1">
                  <a:spLocks noChangeArrowheads="1"/>
                </p:cNvSpPr>
                <p:nvPr/>
              </p:nvSpPr>
              <p:spPr bwMode="auto">
                <a:xfrm flipH="1">
                  <a:off x="2502181" y="4348490"/>
                  <a:ext cx="1386900" cy="593628"/>
                </a:xfrm>
                <a:prstGeom prst="rect">
                  <a:avLst/>
                </a:prstGeom>
                <a:noFill/>
                <a:scene3d>
                  <a:camera prst="orthographicFront">
                    <a:rot lat="0" lon="0" rev="0"/>
                  </a:camera>
                  <a:lightRig rig="threePt" dir="t"/>
                </a:scene3d>
                <a:sp3d prstMaterial="matte">
                  <a:bevelT w="1270" h="1270"/>
                </a:sp3d>
              </p:spPr>
              <p:txBody>
                <a:bodyPr wrap="square" lIns="0" tIns="0" rIns="0" bIns="0">
                  <a:spAutoFit/>
                  <a:sp3d extrusionH="57150">
                    <a:bevelT w="1270" h="1270"/>
                  </a:sp3d>
                </a:bodyPr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lnSpc>
                      <a:spcPct val="90000"/>
                    </a:lnSpc>
                    <a:spcBef>
                      <a:spcPct val="0"/>
                    </a:spcBef>
                    <a:buClr>
                      <a:prstClr val="white"/>
                    </a:buClr>
                    <a:tabLst>
                      <a:tab pos="177800" algn="l"/>
                      <a:tab pos="803275" algn="l"/>
                    </a:tabLst>
                    <a:defRPr/>
                  </a:pPr>
                  <a:r>
                    <a:rPr lang="en-US" altLang="ko-KR" sz="4000" b="1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  <a:sym typeface="Wingdings" panose="05000000000000000000" pitchFamily="2" charset="2"/>
                    </a:rPr>
                    <a:t>03</a:t>
                  </a:r>
                </a:p>
              </p:txBody>
            </p:sp>
            <p:sp>
              <p:nvSpPr>
                <p:cNvPr id="37" name="speed"/>
                <p:cNvSpPr txBox="1">
                  <a:spLocks noChangeArrowheads="1"/>
                </p:cNvSpPr>
                <p:nvPr/>
              </p:nvSpPr>
              <p:spPr bwMode="auto">
                <a:xfrm flipH="1">
                  <a:off x="2516090" y="4902056"/>
                  <a:ext cx="1359084" cy="296814"/>
                </a:xfrm>
                <a:prstGeom prst="rect">
                  <a:avLst/>
                </a:prstGeom>
                <a:noFill/>
                <a:scene3d>
                  <a:camera prst="orthographicFront">
                    <a:rot lat="0" lon="0" rev="0"/>
                  </a:camera>
                  <a:lightRig rig="threePt" dir="t"/>
                </a:scene3d>
                <a:sp3d prstMaterial="matte">
                  <a:bevelT w="1270" h="1270"/>
                </a:sp3d>
              </p:spPr>
              <p:txBody>
                <a:bodyPr wrap="square" lIns="0" tIns="0" rIns="0" bIns="0">
                  <a:spAutoFit/>
                  <a:sp3d extrusionH="57150">
                    <a:bevelT w="1270" h="1270"/>
                  </a:sp3d>
                </a:bodyPr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lnSpc>
                      <a:spcPct val="90000"/>
                    </a:lnSpc>
                    <a:spcBef>
                      <a:spcPct val="0"/>
                    </a:spcBef>
                    <a:buClr>
                      <a:prstClr val="white"/>
                    </a:buClr>
                    <a:tabLst>
                      <a:tab pos="177800" algn="l"/>
                      <a:tab pos="803275" algn="l"/>
                    </a:tabLst>
                    <a:defRPr/>
                  </a:pPr>
                  <a:r>
                    <a:rPr lang="en-US" altLang="ko-KR" sz="1000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  <a:sym typeface="Wingdings" panose="05000000000000000000" pitchFamily="2" charset="2"/>
                    </a:rPr>
                    <a:t>Design inspiration for</a:t>
                  </a:r>
                </a:p>
                <a:p>
                  <a:pPr algn="ctr">
                    <a:lnSpc>
                      <a:spcPct val="90000"/>
                    </a:lnSpc>
                    <a:spcBef>
                      <a:spcPct val="0"/>
                    </a:spcBef>
                    <a:buClr>
                      <a:prstClr val="white"/>
                    </a:buClr>
                    <a:tabLst>
                      <a:tab pos="177800" algn="l"/>
                      <a:tab pos="803275" algn="l"/>
                    </a:tabLst>
                    <a:defRPr/>
                  </a:pPr>
                  <a:r>
                    <a:rPr lang="en-US" altLang="ko-KR" sz="1000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  <a:sym typeface="Wingdings" panose="05000000000000000000" pitchFamily="2" charset="2"/>
                    </a:rPr>
                    <a:t>presentation</a:t>
                  </a:r>
                </a:p>
              </p:txBody>
            </p:sp>
            <p:sp>
              <p:nvSpPr>
                <p:cNvPr id="38" name="speed"/>
                <p:cNvSpPr txBox="1">
                  <a:spLocks noChangeArrowheads="1"/>
                </p:cNvSpPr>
                <p:nvPr/>
              </p:nvSpPr>
              <p:spPr bwMode="auto">
                <a:xfrm flipH="1">
                  <a:off x="3542605" y="3330806"/>
                  <a:ext cx="1386900" cy="593628"/>
                </a:xfrm>
                <a:prstGeom prst="rect">
                  <a:avLst/>
                </a:prstGeom>
                <a:noFill/>
                <a:scene3d>
                  <a:camera prst="orthographicFront">
                    <a:rot lat="0" lon="0" rev="0"/>
                  </a:camera>
                  <a:lightRig rig="threePt" dir="t"/>
                </a:scene3d>
                <a:sp3d prstMaterial="matte">
                  <a:bevelT w="1270" h="1270"/>
                </a:sp3d>
              </p:spPr>
              <p:txBody>
                <a:bodyPr wrap="square" lIns="0" tIns="0" rIns="0" bIns="0">
                  <a:spAutoFit/>
                  <a:sp3d extrusionH="57150">
                    <a:bevelT w="1270" h="1270"/>
                  </a:sp3d>
                </a:bodyPr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lnSpc>
                      <a:spcPct val="90000"/>
                    </a:lnSpc>
                    <a:spcBef>
                      <a:spcPct val="0"/>
                    </a:spcBef>
                    <a:buClr>
                      <a:prstClr val="white"/>
                    </a:buClr>
                    <a:tabLst>
                      <a:tab pos="177800" algn="l"/>
                      <a:tab pos="803275" algn="l"/>
                    </a:tabLst>
                    <a:defRPr/>
                  </a:pPr>
                  <a:r>
                    <a:rPr lang="en-US" altLang="ko-KR" sz="4000" b="1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  <a:sym typeface="Wingdings" panose="05000000000000000000" pitchFamily="2" charset="2"/>
                    </a:rPr>
                    <a:t>04</a:t>
                  </a:r>
                </a:p>
              </p:txBody>
            </p:sp>
            <p:sp>
              <p:nvSpPr>
                <p:cNvPr id="39" name="speed"/>
                <p:cNvSpPr txBox="1">
                  <a:spLocks noChangeArrowheads="1"/>
                </p:cNvSpPr>
                <p:nvPr/>
              </p:nvSpPr>
              <p:spPr bwMode="auto">
                <a:xfrm flipH="1">
                  <a:off x="3556515" y="3884373"/>
                  <a:ext cx="1359084" cy="296814"/>
                </a:xfrm>
                <a:prstGeom prst="rect">
                  <a:avLst/>
                </a:prstGeom>
                <a:noFill/>
                <a:scene3d>
                  <a:camera prst="orthographicFront">
                    <a:rot lat="0" lon="0" rev="0"/>
                  </a:camera>
                  <a:lightRig rig="threePt" dir="t"/>
                </a:scene3d>
                <a:sp3d prstMaterial="matte">
                  <a:bevelT w="1270" h="1270"/>
                </a:sp3d>
              </p:spPr>
              <p:txBody>
                <a:bodyPr wrap="square" lIns="0" tIns="0" rIns="0" bIns="0">
                  <a:spAutoFit/>
                  <a:sp3d extrusionH="57150">
                    <a:bevelT w="1270" h="1270"/>
                  </a:sp3d>
                </a:bodyPr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lnSpc>
                      <a:spcPct val="90000"/>
                    </a:lnSpc>
                    <a:spcBef>
                      <a:spcPct val="0"/>
                    </a:spcBef>
                    <a:buClr>
                      <a:prstClr val="white"/>
                    </a:buClr>
                    <a:tabLst>
                      <a:tab pos="177800" algn="l"/>
                      <a:tab pos="803275" algn="l"/>
                    </a:tabLst>
                    <a:defRPr/>
                  </a:pPr>
                  <a:r>
                    <a:rPr lang="en-US" altLang="ko-KR" sz="1000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  <a:sym typeface="Wingdings" panose="05000000000000000000" pitchFamily="2" charset="2"/>
                    </a:rPr>
                    <a:t>Design inspiration for</a:t>
                  </a:r>
                </a:p>
                <a:p>
                  <a:pPr algn="ctr">
                    <a:lnSpc>
                      <a:spcPct val="90000"/>
                    </a:lnSpc>
                    <a:spcBef>
                      <a:spcPct val="0"/>
                    </a:spcBef>
                    <a:buClr>
                      <a:prstClr val="white"/>
                    </a:buClr>
                    <a:tabLst>
                      <a:tab pos="177800" algn="l"/>
                      <a:tab pos="803275" algn="l"/>
                    </a:tabLst>
                    <a:defRPr/>
                  </a:pPr>
                  <a:r>
                    <a:rPr lang="en-US" altLang="ko-KR" sz="1000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  <a:sym typeface="Wingdings" panose="05000000000000000000" pitchFamily="2" charset="2"/>
                    </a:rPr>
                    <a:t>presentation</a:t>
                  </a:r>
                </a:p>
              </p:txBody>
            </p:sp>
            <p:sp>
              <p:nvSpPr>
                <p:cNvPr id="40" name="speed"/>
                <p:cNvSpPr txBox="1">
                  <a:spLocks noChangeArrowheads="1"/>
                </p:cNvSpPr>
                <p:nvPr/>
              </p:nvSpPr>
              <p:spPr bwMode="auto">
                <a:xfrm flipH="1">
                  <a:off x="1122774" y="3330806"/>
                  <a:ext cx="1386900" cy="534283"/>
                </a:xfrm>
                <a:prstGeom prst="rect">
                  <a:avLst/>
                </a:prstGeom>
                <a:noFill/>
                <a:scene3d>
                  <a:camera prst="orthographicFront">
                    <a:rot lat="0" lon="0" rev="0"/>
                  </a:camera>
                  <a:lightRig rig="threePt" dir="t"/>
                </a:scene3d>
                <a:sp3d prstMaterial="matte">
                  <a:bevelT w="1270" h="1270"/>
                </a:sp3d>
              </p:spPr>
              <p:txBody>
                <a:bodyPr wrap="square" lIns="0" tIns="0" rIns="0" bIns="0">
                  <a:spAutoFit/>
                  <a:sp3d extrusionH="57150">
                    <a:bevelT w="1270" h="1270"/>
                  </a:sp3d>
                </a:bodyPr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lnSpc>
                      <a:spcPct val="90000"/>
                    </a:lnSpc>
                    <a:spcBef>
                      <a:spcPct val="0"/>
                    </a:spcBef>
                    <a:buClr>
                      <a:prstClr val="white"/>
                    </a:buClr>
                    <a:tabLst>
                      <a:tab pos="177800" algn="l"/>
                      <a:tab pos="803275" algn="l"/>
                    </a:tabLst>
                    <a:defRPr/>
                  </a:pPr>
                  <a:r>
                    <a:rPr lang="en-US" altLang="ko-KR" sz="4000" b="1" dirty="0">
                      <a:solidFill>
                        <a:srgbClr val="76916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  <a:sym typeface="Wingdings" panose="05000000000000000000" pitchFamily="2" charset="2"/>
                    </a:rPr>
                    <a:t>01</a:t>
                  </a:r>
                </a:p>
              </p:txBody>
            </p:sp>
            <p:sp>
              <p:nvSpPr>
                <p:cNvPr id="41" name="speed"/>
                <p:cNvSpPr txBox="1">
                  <a:spLocks noChangeArrowheads="1"/>
                </p:cNvSpPr>
                <p:nvPr/>
              </p:nvSpPr>
              <p:spPr bwMode="auto">
                <a:xfrm flipH="1">
                  <a:off x="1136683" y="3884373"/>
                  <a:ext cx="1359084" cy="267141"/>
                </a:xfrm>
                <a:prstGeom prst="rect">
                  <a:avLst/>
                </a:prstGeom>
                <a:noFill/>
                <a:scene3d>
                  <a:camera prst="orthographicFront">
                    <a:rot lat="0" lon="0" rev="0"/>
                  </a:camera>
                  <a:lightRig rig="threePt" dir="t"/>
                </a:scene3d>
                <a:sp3d prstMaterial="matte">
                  <a:bevelT w="1270" h="1270"/>
                </a:sp3d>
              </p:spPr>
              <p:txBody>
                <a:bodyPr wrap="square" lIns="0" tIns="0" rIns="0" bIns="0">
                  <a:spAutoFit/>
                  <a:sp3d extrusionH="57150">
                    <a:bevelT w="1270" h="1270"/>
                  </a:sp3d>
                </a:bodyPr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lnSpc>
                      <a:spcPct val="90000"/>
                    </a:lnSpc>
                    <a:spcBef>
                      <a:spcPct val="0"/>
                    </a:spcBef>
                    <a:buClr>
                      <a:prstClr val="white"/>
                    </a:buClr>
                    <a:tabLst>
                      <a:tab pos="177800" algn="l"/>
                      <a:tab pos="803275" algn="l"/>
                    </a:tabLst>
                    <a:defRPr/>
                  </a:pPr>
                  <a:r>
                    <a:rPr lang="en-US" altLang="ko-KR" sz="1000" dirty="0">
                      <a:solidFill>
                        <a:srgbClr val="76916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  <a:sym typeface="Wingdings" panose="05000000000000000000" pitchFamily="2" charset="2"/>
                    </a:rPr>
                    <a:t>Design inspiration for</a:t>
                  </a:r>
                </a:p>
                <a:p>
                  <a:pPr algn="ctr">
                    <a:lnSpc>
                      <a:spcPct val="90000"/>
                    </a:lnSpc>
                    <a:spcBef>
                      <a:spcPct val="0"/>
                    </a:spcBef>
                    <a:buClr>
                      <a:prstClr val="white"/>
                    </a:buClr>
                    <a:tabLst>
                      <a:tab pos="177800" algn="l"/>
                      <a:tab pos="803275" algn="l"/>
                    </a:tabLst>
                    <a:defRPr/>
                  </a:pPr>
                  <a:r>
                    <a:rPr lang="en-US" altLang="ko-KR" sz="1000" dirty="0">
                      <a:solidFill>
                        <a:srgbClr val="76916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  <a:sym typeface="Wingdings" panose="05000000000000000000" pitchFamily="2" charset="2"/>
                    </a:rPr>
                    <a:t>presentation</a:t>
                  </a:r>
                </a:p>
              </p:txBody>
            </p:sp>
          </p:grpSp>
          <p:sp>
            <p:nvSpPr>
              <p:cNvPr id="24" name="직사각형 57"/>
              <p:cNvSpPr/>
              <p:nvPr/>
            </p:nvSpPr>
            <p:spPr>
              <a:xfrm>
                <a:off x="5332951" y="1911586"/>
                <a:ext cx="3217926" cy="1085365"/>
              </a:xfrm>
              <a:prstGeom prst="rect">
                <a:avLst/>
              </a:prstGeom>
              <a:solidFill>
                <a:srgbClr val="769161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b="1" dirty="0">
                  <a:solidFill>
                    <a:schemeClr val="bg1"/>
                  </a:solidFill>
                  <a:latin typeface="Tahoma" panose="020B0604030504040204" pitchFamily="34" charset="0"/>
                </a:endParaRPr>
              </a:p>
            </p:txBody>
          </p:sp>
        </p:grpSp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89287" y="3067313"/>
              <a:ext cx="3217926" cy="2372434"/>
            </a:xfrm>
            <a:prstGeom prst="rect">
              <a:avLst/>
            </a:prstGeom>
          </p:spPr>
        </p:pic>
        <p:grpSp>
          <p:nvGrpSpPr>
            <p:cNvPr id="20" name="组合 19"/>
            <p:cNvGrpSpPr/>
            <p:nvPr/>
          </p:nvGrpSpPr>
          <p:grpSpPr>
            <a:xfrm>
              <a:off x="6571773" y="1929490"/>
              <a:ext cx="3217926" cy="1067461"/>
              <a:chOff x="6917006" y="1929490"/>
              <a:chExt cx="3217926" cy="1067461"/>
            </a:xfrm>
          </p:grpSpPr>
          <p:sp>
            <p:nvSpPr>
              <p:cNvPr id="21" name="文本框 20"/>
              <p:cNvSpPr txBox="1"/>
              <p:nvPr/>
            </p:nvSpPr>
            <p:spPr>
              <a:xfrm>
                <a:off x="6917006" y="1929490"/>
                <a:ext cx="204029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zh-CN" sz="2400" noProof="0" dirty="0">
                    <a:ln>
                      <a:noFill/>
                    </a:ln>
                    <a:solidFill>
                      <a:schemeClr val="bg1"/>
                    </a:solidFill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YOUR TEXT </a:t>
                </a:r>
              </a:p>
            </p:txBody>
          </p:sp>
          <p:sp>
            <p:nvSpPr>
              <p:cNvPr id="22" name="Text Placeholder 32"/>
              <p:cNvSpPr txBox="1"/>
              <p:nvPr/>
            </p:nvSpPr>
            <p:spPr>
              <a:xfrm>
                <a:off x="7125968" y="2320398"/>
                <a:ext cx="3008964" cy="676553"/>
              </a:xfrm>
              <a:prstGeom prst="rect">
                <a:avLst/>
              </a:prstGeom>
            </p:spPr>
            <p:txBody>
              <a:bodyPr lIns="0" tIns="0" rIns="0" bIns="0">
                <a:noAutofit/>
              </a:bodyPr>
              <a:lstStyle>
                <a:lvl1pPr marL="171450" indent="-171450" algn="l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1pPr>
                <a:lvl2pPr marL="5143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2pPr>
                <a:lvl3pPr marL="8572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3pPr>
                <a:lvl4pPr marL="12001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4pPr>
                <a:lvl5pPr marL="15430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14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Lemon drops oat cake oat cake sugar plum. Jelly beans macaroon I love topping danish cake</a:t>
                </a:r>
              </a:p>
            </p:txBody>
          </p:sp>
        </p:grp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323" y="-2667323"/>
            <a:ext cx="6857355" cy="12192002"/>
          </a:xfrm>
          <a:prstGeom prst="rect">
            <a:avLst/>
          </a:prstGeom>
        </p:spPr>
      </p:pic>
      <p:cxnSp>
        <p:nvCxnSpPr>
          <p:cNvPr id="14" name="直接连接符 13"/>
          <p:cNvCxnSpPr/>
          <p:nvPr/>
        </p:nvCxnSpPr>
        <p:spPr>
          <a:xfrm>
            <a:off x="7149424" y="575854"/>
            <a:ext cx="520339" cy="0"/>
          </a:xfrm>
          <a:prstGeom prst="line">
            <a:avLst/>
          </a:prstGeom>
          <a:ln w="19050">
            <a:solidFill>
              <a:srgbClr val="7691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框 48"/>
          <p:cNvSpPr txBox="1">
            <a:spLocks noChangeArrowheads="1"/>
          </p:cNvSpPr>
          <p:nvPr/>
        </p:nvSpPr>
        <p:spPr bwMode="auto">
          <a:xfrm>
            <a:off x="5042576" y="371818"/>
            <a:ext cx="2106848" cy="461665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5pPr>
            <a:lvl6pPr marL="2514600" indent="-228600" defTabSz="68453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6pPr>
            <a:lvl7pPr marL="2971800" indent="-228600" defTabSz="68453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7pPr>
            <a:lvl8pPr marL="3429000" indent="-228600" defTabSz="68453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8pPr>
            <a:lvl9pPr marL="3886200" indent="-228600" defTabSz="68453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9pPr>
          </a:lstStyle>
          <a:p>
            <a:pPr algn="ctr"/>
            <a:r>
              <a:rPr lang="zh-CN" altLang="en-US" sz="2400" dirty="0">
                <a:solidFill>
                  <a:srgbClr val="769161"/>
                </a:solidFill>
                <a:latin typeface="方正宋刻本秀楷简体" panose="02000000000000000000" pitchFamily="2" charset="-122"/>
                <a:ea typeface="方正宋刻本秀楷简体" panose="02000000000000000000" pitchFamily="2" charset="-122"/>
              </a:rPr>
              <a:t>年度工作概述</a:t>
            </a:r>
            <a:endParaRPr lang="en-US" altLang="zh-CN" sz="2400" dirty="0">
              <a:solidFill>
                <a:srgbClr val="769161"/>
              </a:solidFill>
              <a:latin typeface="方正宋刻本秀楷简体" panose="02000000000000000000" pitchFamily="2" charset="-122"/>
              <a:ea typeface="方正宋刻本秀楷简体" panose="02000000000000000000" pitchFamily="2" charset="-122"/>
            </a:endParaRPr>
          </a:p>
        </p:txBody>
      </p:sp>
      <p:cxnSp>
        <p:nvCxnSpPr>
          <p:cNvPr id="16" name="直接连接符 15"/>
          <p:cNvCxnSpPr/>
          <p:nvPr/>
        </p:nvCxnSpPr>
        <p:spPr>
          <a:xfrm>
            <a:off x="4522237" y="575854"/>
            <a:ext cx="520339" cy="0"/>
          </a:xfrm>
          <a:prstGeom prst="line">
            <a:avLst/>
          </a:prstGeom>
          <a:ln w="19050">
            <a:solidFill>
              <a:srgbClr val="7691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SmartArt Placeholder 10"/>
          <p:cNvGraphicFramePr/>
          <p:nvPr/>
        </p:nvGraphicFramePr>
        <p:xfrm>
          <a:off x="3517187" y="1816253"/>
          <a:ext cx="4905375" cy="38623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7" name="组合 6"/>
          <p:cNvGrpSpPr/>
          <p:nvPr/>
        </p:nvGrpSpPr>
        <p:grpSpPr>
          <a:xfrm>
            <a:off x="2446351" y="1967917"/>
            <a:ext cx="2253318" cy="1398880"/>
            <a:chOff x="2339838" y="1754557"/>
            <a:chExt cx="2253318" cy="1398880"/>
          </a:xfrm>
        </p:grpSpPr>
        <p:sp>
          <p:nvSpPr>
            <p:cNvPr id="8" name="文本框 36"/>
            <p:cNvSpPr txBox="1"/>
            <p:nvPr/>
          </p:nvSpPr>
          <p:spPr>
            <a:xfrm>
              <a:off x="2552863" y="1754557"/>
              <a:ext cx="204029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altLang="zh-CN" sz="240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 YOUR TEXT </a:t>
              </a:r>
            </a:p>
          </p:txBody>
        </p:sp>
        <p:sp>
          <p:nvSpPr>
            <p:cNvPr id="9" name="Text Placeholder 32"/>
            <p:cNvSpPr txBox="1"/>
            <p:nvPr/>
          </p:nvSpPr>
          <p:spPr>
            <a:xfrm>
              <a:off x="2339838" y="2171223"/>
              <a:ext cx="2253318" cy="982214"/>
            </a:xfrm>
            <a:prstGeom prst="rect">
              <a:avLst/>
            </a:prstGeom>
          </p:spPr>
          <p:txBody>
            <a:bodyPr lIns="0" tIns="0" rIns="0" bIns="0">
              <a:no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lnSpc>
                  <a:spcPct val="100000"/>
                </a:lnSpc>
                <a:buNone/>
              </a:pPr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Lemon drops oat cake oat cake sugar plum. Jelly beans macaroon I love topping danish cake</a:t>
              </a: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1126837" y="4387026"/>
            <a:ext cx="2253318" cy="1398880"/>
            <a:chOff x="2339838" y="1754557"/>
            <a:chExt cx="2253318" cy="1398880"/>
          </a:xfrm>
        </p:grpSpPr>
        <p:sp>
          <p:nvSpPr>
            <p:cNvPr id="11" name="文本框 36"/>
            <p:cNvSpPr txBox="1"/>
            <p:nvPr/>
          </p:nvSpPr>
          <p:spPr>
            <a:xfrm>
              <a:off x="2552863" y="1754557"/>
              <a:ext cx="204029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altLang="zh-CN" sz="240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 YOUR TEXT </a:t>
              </a:r>
            </a:p>
          </p:txBody>
        </p:sp>
        <p:sp>
          <p:nvSpPr>
            <p:cNvPr id="12" name="Text Placeholder 32"/>
            <p:cNvSpPr txBox="1"/>
            <p:nvPr/>
          </p:nvSpPr>
          <p:spPr>
            <a:xfrm>
              <a:off x="2339838" y="2171223"/>
              <a:ext cx="2253318" cy="982214"/>
            </a:xfrm>
            <a:prstGeom prst="rect">
              <a:avLst/>
            </a:prstGeom>
          </p:spPr>
          <p:txBody>
            <a:bodyPr lIns="0" tIns="0" rIns="0" bIns="0">
              <a:no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lnSpc>
                  <a:spcPct val="100000"/>
                </a:lnSpc>
                <a:buNone/>
              </a:pPr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Lemon drops oat cake oat cake sugar plum. Jelly beans macaroon I love topping danish cake</a:t>
              </a: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7020809" y="1967916"/>
            <a:ext cx="2472589" cy="1398881"/>
            <a:chOff x="8210648" y="2230793"/>
            <a:chExt cx="2472589" cy="1398881"/>
          </a:xfrm>
        </p:grpSpPr>
        <p:sp>
          <p:nvSpPr>
            <p:cNvPr id="17" name="文本框 16"/>
            <p:cNvSpPr txBox="1"/>
            <p:nvPr/>
          </p:nvSpPr>
          <p:spPr>
            <a:xfrm>
              <a:off x="8210648" y="2230793"/>
              <a:ext cx="204029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240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 YOUR TEXT </a:t>
              </a:r>
            </a:p>
          </p:txBody>
        </p:sp>
        <p:sp>
          <p:nvSpPr>
            <p:cNvPr id="18" name="Text Placeholder 32"/>
            <p:cNvSpPr txBox="1"/>
            <p:nvPr/>
          </p:nvSpPr>
          <p:spPr>
            <a:xfrm>
              <a:off x="8429919" y="2647460"/>
              <a:ext cx="2253318" cy="982214"/>
            </a:xfrm>
            <a:prstGeom prst="rect">
              <a:avLst/>
            </a:prstGeom>
          </p:spPr>
          <p:txBody>
            <a:bodyPr lIns="0" tIns="0" rIns="0" bIns="0">
              <a:no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buNone/>
              </a:pPr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Lemon drops oat cake oat cake sugar plum. Jelly beans macaroon I love topping danish cake</a:t>
              </a: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8592575" y="4387026"/>
            <a:ext cx="2472589" cy="1398881"/>
            <a:chOff x="8210648" y="2230793"/>
            <a:chExt cx="2472589" cy="1398881"/>
          </a:xfrm>
        </p:grpSpPr>
        <p:sp>
          <p:nvSpPr>
            <p:cNvPr id="20" name="文本框 19"/>
            <p:cNvSpPr txBox="1"/>
            <p:nvPr/>
          </p:nvSpPr>
          <p:spPr>
            <a:xfrm>
              <a:off x="8210648" y="2230793"/>
              <a:ext cx="204029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240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 YOUR TEXT </a:t>
              </a:r>
            </a:p>
          </p:txBody>
        </p:sp>
        <p:sp>
          <p:nvSpPr>
            <p:cNvPr id="21" name="Text Placeholder 32"/>
            <p:cNvSpPr txBox="1"/>
            <p:nvPr/>
          </p:nvSpPr>
          <p:spPr>
            <a:xfrm>
              <a:off x="8429919" y="2647460"/>
              <a:ext cx="2253318" cy="982214"/>
            </a:xfrm>
            <a:prstGeom prst="rect">
              <a:avLst/>
            </a:prstGeom>
          </p:spPr>
          <p:txBody>
            <a:bodyPr lIns="0" tIns="0" rIns="0" bIns="0">
              <a:no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buNone/>
              </a:pPr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Lemon drops oat cake oat cake sugar plum. Jelly beans macaroon I love topping danish cake</a:t>
              </a: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323" y="-2667323"/>
            <a:ext cx="6857355" cy="12192002"/>
          </a:xfrm>
          <a:prstGeom prst="rect">
            <a:avLst/>
          </a:prstGeom>
        </p:spPr>
      </p:pic>
      <p:cxnSp>
        <p:nvCxnSpPr>
          <p:cNvPr id="14" name="直接连接符 13"/>
          <p:cNvCxnSpPr/>
          <p:nvPr/>
        </p:nvCxnSpPr>
        <p:spPr>
          <a:xfrm>
            <a:off x="7149424" y="575854"/>
            <a:ext cx="520339" cy="0"/>
          </a:xfrm>
          <a:prstGeom prst="line">
            <a:avLst/>
          </a:prstGeom>
          <a:ln w="19050">
            <a:solidFill>
              <a:srgbClr val="7691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框 48"/>
          <p:cNvSpPr txBox="1">
            <a:spLocks noChangeArrowheads="1"/>
          </p:cNvSpPr>
          <p:nvPr/>
        </p:nvSpPr>
        <p:spPr bwMode="auto">
          <a:xfrm>
            <a:off x="5042576" y="371818"/>
            <a:ext cx="2106848" cy="461665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5pPr>
            <a:lvl6pPr marL="2514600" indent="-228600" defTabSz="68453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6pPr>
            <a:lvl7pPr marL="2971800" indent="-228600" defTabSz="68453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7pPr>
            <a:lvl8pPr marL="3429000" indent="-228600" defTabSz="68453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8pPr>
            <a:lvl9pPr marL="3886200" indent="-228600" defTabSz="68453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9pPr>
          </a:lstStyle>
          <a:p>
            <a:pPr algn="ctr"/>
            <a:r>
              <a:rPr lang="zh-CN" altLang="en-US" sz="2400" dirty="0">
                <a:solidFill>
                  <a:srgbClr val="769161"/>
                </a:solidFill>
                <a:latin typeface="方正宋刻本秀楷简体" panose="02000000000000000000" pitchFamily="2" charset="-122"/>
                <a:ea typeface="方正宋刻本秀楷简体" panose="02000000000000000000" pitchFamily="2" charset="-122"/>
              </a:rPr>
              <a:t>年度工作概述</a:t>
            </a:r>
            <a:endParaRPr lang="en-US" altLang="zh-CN" sz="2400" dirty="0">
              <a:solidFill>
                <a:srgbClr val="769161"/>
              </a:solidFill>
              <a:latin typeface="方正宋刻本秀楷简体" panose="02000000000000000000" pitchFamily="2" charset="-122"/>
              <a:ea typeface="方正宋刻本秀楷简体" panose="02000000000000000000" pitchFamily="2" charset="-122"/>
            </a:endParaRPr>
          </a:p>
        </p:txBody>
      </p:sp>
      <p:cxnSp>
        <p:nvCxnSpPr>
          <p:cNvPr id="16" name="直接连接符 15"/>
          <p:cNvCxnSpPr/>
          <p:nvPr/>
        </p:nvCxnSpPr>
        <p:spPr>
          <a:xfrm>
            <a:off x="4522237" y="575854"/>
            <a:ext cx="520339" cy="0"/>
          </a:xfrm>
          <a:prstGeom prst="line">
            <a:avLst/>
          </a:prstGeom>
          <a:ln w="19050">
            <a:solidFill>
              <a:srgbClr val="7691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1"/>
          <p:cNvCxnSpPr/>
          <p:nvPr/>
        </p:nvCxnSpPr>
        <p:spPr>
          <a:xfrm>
            <a:off x="7330649" y="3484123"/>
            <a:ext cx="8296" cy="864770"/>
          </a:xfrm>
          <a:prstGeom prst="line">
            <a:avLst/>
          </a:prstGeom>
          <a:ln w="41275">
            <a:solidFill>
              <a:srgbClr val="76916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2440347" y="3298375"/>
            <a:ext cx="0" cy="1050518"/>
          </a:xfrm>
          <a:prstGeom prst="line">
            <a:avLst/>
          </a:prstGeom>
          <a:ln w="41275">
            <a:solidFill>
              <a:srgbClr val="76916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906829" y="3298375"/>
            <a:ext cx="0" cy="1050518"/>
          </a:xfrm>
          <a:prstGeom prst="line">
            <a:avLst/>
          </a:prstGeom>
          <a:ln w="41275">
            <a:solidFill>
              <a:srgbClr val="76916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9832767" y="3298375"/>
            <a:ext cx="0" cy="1050518"/>
          </a:xfrm>
          <a:prstGeom prst="line">
            <a:avLst/>
          </a:prstGeom>
          <a:ln w="41275">
            <a:solidFill>
              <a:srgbClr val="76916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组合 9"/>
          <p:cNvGrpSpPr/>
          <p:nvPr/>
        </p:nvGrpSpPr>
        <p:grpSpPr>
          <a:xfrm>
            <a:off x="1740554" y="2120510"/>
            <a:ext cx="8762246" cy="1376313"/>
            <a:chOff x="1740554" y="2120510"/>
            <a:chExt cx="8762246" cy="1376313"/>
          </a:xfrm>
        </p:grpSpPr>
        <p:grpSp>
          <p:nvGrpSpPr>
            <p:cNvPr id="11" name="Group 4"/>
            <p:cNvGrpSpPr/>
            <p:nvPr/>
          </p:nvGrpSpPr>
          <p:grpSpPr>
            <a:xfrm>
              <a:off x="6642492" y="2120510"/>
              <a:ext cx="1376313" cy="1376313"/>
              <a:chOff x="6529435" y="1972285"/>
              <a:chExt cx="1376313" cy="1376313"/>
            </a:xfrm>
          </p:grpSpPr>
          <p:sp>
            <p:nvSpPr>
              <p:cNvPr id="38" name="Rectangle 23"/>
              <p:cNvSpPr/>
              <p:nvPr/>
            </p:nvSpPr>
            <p:spPr>
              <a:xfrm>
                <a:off x="6529435" y="1972285"/>
                <a:ext cx="1376313" cy="1376313"/>
              </a:xfrm>
              <a:prstGeom prst="rect">
                <a:avLst/>
              </a:prstGeom>
              <a:solidFill>
                <a:srgbClr val="76916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39" name="Freeform 5"/>
              <p:cNvSpPr>
                <a:spLocks noEditPoints="1"/>
              </p:cNvSpPr>
              <p:nvPr/>
            </p:nvSpPr>
            <p:spPr bwMode="auto">
              <a:xfrm>
                <a:off x="6962623" y="2447753"/>
                <a:ext cx="509937" cy="402247"/>
              </a:xfrm>
              <a:custGeom>
                <a:avLst/>
                <a:gdLst>
                  <a:gd name="T0" fmla="*/ 410 w 411"/>
                  <a:gd name="T1" fmla="*/ 309 h 324"/>
                  <a:gd name="T2" fmla="*/ 410 w 411"/>
                  <a:gd name="T3" fmla="*/ 46 h 324"/>
                  <a:gd name="T4" fmla="*/ 395 w 411"/>
                  <a:gd name="T5" fmla="*/ 32 h 324"/>
                  <a:gd name="T6" fmla="*/ 210 w 411"/>
                  <a:gd name="T7" fmla="*/ 32 h 324"/>
                  <a:gd name="T8" fmla="*/ 200 w 411"/>
                  <a:gd name="T9" fmla="*/ 17 h 324"/>
                  <a:gd name="T10" fmla="*/ 200 w 411"/>
                  <a:gd name="T11" fmla="*/ 15 h 324"/>
                  <a:gd name="T12" fmla="*/ 184 w 411"/>
                  <a:gd name="T13" fmla="*/ 0 h 324"/>
                  <a:gd name="T14" fmla="*/ 86 w 411"/>
                  <a:gd name="T15" fmla="*/ 0 h 324"/>
                  <a:gd name="T16" fmla="*/ 70 w 411"/>
                  <a:gd name="T17" fmla="*/ 15 h 324"/>
                  <a:gd name="T18" fmla="*/ 70 w 411"/>
                  <a:gd name="T19" fmla="*/ 17 h 324"/>
                  <a:gd name="T20" fmla="*/ 60 w 411"/>
                  <a:gd name="T21" fmla="*/ 32 h 324"/>
                  <a:gd name="T22" fmla="*/ 60 w 411"/>
                  <a:gd name="T23" fmla="*/ 32 h 324"/>
                  <a:gd name="T24" fmla="*/ 46 w 411"/>
                  <a:gd name="T25" fmla="*/ 46 h 324"/>
                  <a:gd name="T26" fmla="*/ 46 w 411"/>
                  <a:gd name="T27" fmla="*/ 122 h 324"/>
                  <a:gd name="T28" fmla="*/ 14 w 411"/>
                  <a:gd name="T29" fmla="*/ 122 h 324"/>
                  <a:gd name="T30" fmla="*/ 5 w 411"/>
                  <a:gd name="T31" fmla="*/ 138 h 324"/>
                  <a:gd name="T32" fmla="*/ 38 w 411"/>
                  <a:gd name="T33" fmla="*/ 309 h 324"/>
                  <a:gd name="T34" fmla="*/ 53 w 411"/>
                  <a:gd name="T35" fmla="*/ 324 h 324"/>
                  <a:gd name="T36" fmla="*/ 403 w 411"/>
                  <a:gd name="T37" fmla="*/ 324 h 324"/>
                  <a:gd name="T38" fmla="*/ 410 w 411"/>
                  <a:gd name="T39" fmla="*/ 309 h 324"/>
                  <a:gd name="T40" fmla="*/ 392 w 411"/>
                  <a:gd name="T41" fmla="*/ 144 h 324"/>
                  <a:gd name="T42" fmla="*/ 392 w 411"/>
                  <a:gd name="T43" fmla="*/ 316 h 324"/>
                  <a:gd name="T44" fmla="*/ 359 w 411"/>
                  <a:gd name="T45" fmla="*/ 132 h 324"/>
                  <a:gd name="T46" fmla="*/ 345 w 411"/>
                  <a:gd name="T47" fmla="*/ 123 h 324"/>
                  <a:gd name="T48" fmla="*/ 64 w 411"/>
                  <a:gd name="T49" fmla="*/ 123 h 324"/>
                  <a:gd name="T50" fmla="*/ 64 w 411"/>
                  <a:gd name="T51" fmla="*/ 64 h 324"/>
                  <a:gd name="T52" fmla="*/ 392 w 411"/>
                  <a:gd name="T53" fmla="*/ 64 h 324"/>
                  <a:gd name="T54" fmla="*/ 392 w 411"/>
                  <a:gd name="T55" fmla="*/ 144 h 3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11" h="324">
                    <a:moveTo>
                      <a:pt x="410" y="309"/>
                    </a:moveTo>
                    <a:cubicBezTo>
                      <a:pt x="410" y="46"/>
                      <a:pt x="410" y="46"/>
                      <a:pt x="410" y="46"/>
                    </a:cubicBezTo>
                    <a:cubicBezTo>
                      <a:pt x="410" y="38"/>
                      <a:pt x="403" y="32"/>
                      <a:pt x="395" y="32"/>
                    </a:cubicBezTo>
                    <a:cubicBezTo>
                      <a:pt x="210" y="32"/>
                      <a:pt x="210" y="32"/>
                      <a:pt x="210" y="32"/>
                    </a:cubicBezTo>
                    <a:cubicBezTo>
                      <a:pt x="204" y="32"/>
                      <a:pt x="200" y="21"/>
                      <a:pt x="200" y="17"/>
                    </a:cubicBezTo>
                    <a:cubicBezTo>
                      <a:pt x="200" y="15"/>
                      <a:pt x="200" y="15"/>
                      <a:pt x="200" y="15"/>
                    </a:cubicBezTo>
                    <a:cubicBezTo>
                      <a:pt x="200" y="7"/>
                      <a:pt x="193" y="0"/>
                      <a:pt x="184" y="0"/>
                    </a:cubicBezTo>
                    <a:cubicBezTo>
                      <a:pt x="86" y="0"/>
                      <a:pt x="86" y="0"/>
                      <a:pt x="86" y="0"/>
                    </a:cubicBezTo>
                    <a:cubicBezTo>
                      <a:pt x="77" y="0"/>
                      <a:pt x="70" y="7"/>
                      <a:pt x="70" y="15"/>
                    </a:cubicBezTo>
                    <a:cubicBezTo>
                      <a:pt x="70" y="17"/>
                      <a:pt x="70" y="17"/>
                      <a:pt x="70" y="17"/>
                    </a:cubicBezTo>
                    <a:cubicBezTo>
                      <a:pt x="70" y="21"/>
                      <a:pt x="66" y="32"/>
                      <a:pt x="60" y="32"/>
                    </a:cubicBezTo>
                    <a:cubicBezTo>
                      <a:pt x="60" y="32"/>
                      <a:pt x="60" y="32"/>
                      <a:pt x="60" y="32"/>
                    </a:cubicBezTo>
                    <a:cubicBezTo>
                      <a:pt x="52" y="32"/>
                      <a:pt x="46" y="38"/>
                      <a:pt x="46" y="46"/>
                    </a:cubicBezTo>
                    <a:cubicBezTo>
                      <a:pt x="46" y="122"/>
                      <a:pt x="46" y="122"/>
                      <a:pt x="46" y="122"/>
                    </a:cubicBezTo>
                    <a:cubicBezTo>
                      <a:pt x="14" y="122"/>
                      <a:pt x="14" y="122"/>
                      <a:pt x="14" y="122"/>
                    </a:cubicBezTo>
                    <a:cubicBezTo>
                      <a:pt x="14" y="122"/>
                      <a:pt x="0" y="122"/>
                      <a:pt x="5" y="138"/>
                    </a:cubicBezTo>
                    <a:cubicBezTo>
                      <a:pt x="38" y="309"/>
                      <a:pt x="38" y="309"/>
                      <a:pt x="38" y="309"/>
                    </a:cubicBezTo>
                    <a:cubicBezTo>
                      <a:pt x="38" y="317"/>
                      <a:pt x="44" y="324"/>
                      <a:pt x="53" y="324"/>
                    </a:cubicBezTo>
                    <a:cubicBezTo>
                      <a:pt x="403" y="324"/>
                      <a:pt x="403" y="324"/>
                      <a:pt x="403" y="324"/>
                    </a:cubicBezTo>
                    <a:cubicBezTo>
                      <a:pt x="411" y="324"/>
                      <a:pt x="410" y="309"/>
                      <a:pt x="410" y="309"/>
                    </a:cubicBezTo>
                    <a:close/>
                    <a:moveTo>
                      <a:pt x="392" y="144"/>
                    </a:moveTo>
                    <a:cubicBezTo>
                      <a:pt x="392" y="316"/>
                      <a:pt x="392" y="316"/>
                      <a:pt x="392" y="316"/>
                    </a:cubicBezTo>
                    <a:cubicBezTo>
                      <a:pt x="359" y="132"/>
                      <a:pt x="359" y="132"/>
                      <a:pt x="359" y="132"/>
                    </a:cubicBezTo>
                    <a:cubicBezTo>
                      <a:pt x="356" y="122"/>
                      <a:pt x="345" y="123"/>
                      <a:pt x="345" y="123"/>
                    </a:cubicBezTo>
                    <a:cubicBezTo>
                      <a:pt x="64" y="123"/>
                      <a:pt x="64" y="123"/>
                      <a:pt x="64" y="123"/>
                    </a:cubicBezTo>
                    <a:cubicBezTo>
                      <a:pt x="64" y="64"/>
                      <a:pt x="64" y="64"/>
                      <a:pt x="64" y="64"/>
                    </a:cubicBezTo>
                    <a:cubicBezTo>
                      <a:pt x="392" y="64"/>
                      <a:pt x="392" y="64"/>
                      <a:pt x="392" y="64"/>
                    </a:cubicBezTo>
                    <a:lnTo>
                      <a:pt x="392" y="14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/>
              </a:p>
            </p:txBody>
          </p:sp>
        </p:grpSp>
        <p:grpSp>
          <p:nvGrpSpPr>
            <p:cNvPr id="12" name="Group 2"/>
            <p:cNvGrpSpPr/>
            <p:nvPr/>
          </p:nvGrpSpPr>
          <p:grpSpPr>
            <a:xfrm>
              <a:off x="1740554" y="2120510"/>
              <a:ext cx="1376313" cy="1376313"/>
              <a:chOff x="1627497" y="1972285"/>
              <a:chExt cx="1376313" cy="1376313"/>
            </a:xfrm>
          </p:grpSpPr>
          <p:sp>
            <p:nvSpPr>
              <p:cNvPr id="22" name="Rectangle 17"/>
              <p:cNvSpPr/>
              <p:nvPr/>
            </p:nvSpPr>
            <p:spPr>
              <a:xfrm>
                <a:off x="1627497" y="1972285"/>
                <a:ext cx="1376313" cy="1376313"/>
              </a:xfrm>
              <a:prstGeom prst="rect">
                <a:avLst/>
              </a:prstGeom>
              <a:solidFill>
                <a:srgbClr val="76916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dirty="0"/>
              </a:p>
            </p:txBody>
          </p:sp>
          <p:grpSp>
            <p:nvGrpSpPr>
              <p:cNvPr id="23" name="Group 45"/>
              <p:cNvGrpSpPr/>
              <p:nvPr/>
            </p:nvGrpSpPr>
            <p:grpSpPr>
              <a:xfrm>
                <a:off x="2067058" y="2373884"/>
                <a:ext cx="514429" cy="498044"/>
                <a:chOff x="2339975" y="3200401"/>
                <a:chExt cx="249238" cy="241300"/>
              </a:xfrm>
              <a:solidFill>
                <a:schemeClr val="bg1"/>
              </a:solidFill>
            </p:grpSpPr>
            <p:sp>
              <p:nvSpPr>
                <p:cNvPr id="24" name="Rectangle 18"/>
                <p:cNvSpPr>
                  <a:spLocks noChangeArrowheads="1"/>
                </p:cNvSpPr>
                <p:nvPr/>
              </p:nvSpPr>
              <p:spPr bwMode="auto">
                <a:xfrm>
                  <a:off x="2428875" y="3297238"/>
                  <a:ext cx="28575" cy="25400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en-US" sz="24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25" name="Rectangle 19"/>
                <p:cNvSpPr>
                  <a:spLocks noChangeArrowheads="1"/>
                </p:cNvSpPr>
                <p:nvPr/>
              </p:nvSpPr>
              <p:spPr bwMode="auto">
                <a:xfrm>
                  <a:off x="2473325" y="3297238"/>
                  <a:ext cx="28575" cy="25400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en-US" sz="24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26" name="Rectangle 20"/>
                <p:cNvSpPr>
                  <a:spLocks noChangeArrowheads="1"/>
                </p:cNvSpPr>
                <p:nvPr/>
              </p:nvSpPr>
              <p:spPr bwMode="auto">
                <a:xfrm>
                  <a:off x="2516188" y="3297238"/>
                  <a:ext cx="28575" cy="25400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en-US" sz="24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27" name="Rectangle 21"/>
                <p:cNvSpPr>
                  <a:spLocks noChangeArrowheads="1"/>
                </p:cNvSpPr>
                <p:nvPr/>
              </p:nvSpPr>
              <p:spPr bwMode="auto">
                <a:xfrm>
                  <a:off x="2428875" y="3338513"/>
                  <a:ext cx="28575" cy="23813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en-US" sz="24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28" name="Rectangle 22"/>
                <p:cNvSpPr>
                  <a:spLocks noChangeArrowheads="1"/>
                </p:cNvSpPr>
                <p:nvPr/>
              </p:nvSpPr>
              <p:spPr bwMode="auto">
                <a:xfrm>
                  <a:off x="2473325" y="3338513"/>
                  <a:ext cx="28575" cy="23813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en-US" sz="24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29" name="Rectangle 23"/>
                <p:cNvSpPr>
                  <a:spLocks noChangeArrowheads="1"/>
                </p:cNvSpPr>
                <p:nvPr/>
              </p:nvSpPr>
              <p:spPr bwMode="auto">
                <a:xfrm>
                  <a:off x="2516188" y="3338513"/>
                  <a:ext cx="28575" cy="23813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en-US" sz="24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30" name="Rectangle 24"/>
                <p:cNvSpPr>
                  <a:spLocks noChangeArrowheads="1"/>
                </p:cNvSpPr>
                <p:nvPr/>
              </p:nvSpPr>
              <p:spPr bwMode="auto">
                <a:xfrm>
                  <a:off x="2428875" y="3378201"/>
                  <a:ext cx="28575" cy="23813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en-US" sz="24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31" name="Rectangle 25"/>
                <p:cNvSpPr>
                  <a:spLocks noChangeArrowheads="1"/>
                </p:cNvSpPr>
                <p:nvPr/>
              </p:nvSpPr>
              <p:spPr bwMode="auto">
                <a:xfrm>
                  <a:off x="2386013" y="3338513"/>
                  <a:ext cx="25400" cy="23813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en-US" sz="24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32" name="Rectangle 26"/>
                <p:cNvSpPr>
                  <a:spLocks noChangeArrowheads="1"/>
                </p:cNvSpPr>
                <p:nvPr/>
              </p:nvSpPr>
              <p:spPr bwMode="auto">
                <a:xfrm>
                  <a:off x="2386013" y="3378201"/>
                  <a:ext cx="28575" cy="23813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en-US" sz="24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33" name="Rectangle 27"/>
                <p:cNvSpPr>
                  <a:spLocks noChangeArrowheads="1"/>
                </p:cNvSpPr>
                <p:nvPr/>
              </p:nvSpPr>
              <p:spPr bwMode="auto">
                <a:xfrm>
                  <a:off x="2473325" y="3378201"/>
                  <a:ext cx="28575" cy="23813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en-US" sz="24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34" name="Rectangle 28"/>
                <p:cNvSpPr>
                  <a:spLocks noChangeArrowheads="1"/>
                </p:cNvSpPr>
                <p:nvPr/>
              </p:nvSpPr>
              <p:spPr bwMode="auto">
                <a:xfrm>
                  <a:off x="2516188" y="3378201"/>
                  <a:ext cx="28575" cy="23813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en-US" sz="24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35" name="Freeform 29"/>
                <p:cNvSpPr>
                  <a:spLocks noEditPoints="1"/>
                </p:cNvSpPr>
                <p:nvPr/>
              </p:nvSpPr>
              <p:spPr bwMode="auto">
                <a:xfrm>
                  <a:off x="2339975" y="3217863"/>
                  <a:ext cx="249238" cy="223838"/>
                </a:xfrm>
                <a:custGeom>
                  <a:avLst/>
                  <a:gdLst>
                    <a:gd name="T0" fmla="*/ 157 w 157"/>
                    <a:gd name="T1" fmla="*/ 0 h 141"/>
                    <a:gd name="T2" fmla="*/ 135 w 157"/>
                    <a:gd name="T3" fmla="*/ 0 h 141"/>
                    <a:gd name="T4" fmla="*/ 135 w 157"/>
                    <a:gd name="T5" fmla="*/ 15 h 141"/>
                    <a:gd name="T6" fmla="*/ 114 w 157"/>
                    <a:gd name="T7" fmla="*/ 15 h 141"/>
                    <a:gd name="T8" fmla="*/ 114 w 157"/>
                    <a:gd name="T9" fmla="*/ 0 h 141"/>
                    <a:gd name="T10" fmla="*/ 47 w 157"/>
                    <a:gd name="T11" fmla="*/ 0 h 141"/>
                    <a:gd name="T12" fmla="*/ 47 w 157"/>
                    <a:gd name="T13" fmla="*/ 15 h 141"/>
                    <a:gd name="T14" fmla="*/ 25 w 157"/>
                    <a:gd name="T15" fmla="*/ 15 h 141"/>
                    <a:gd name="T16" fmla="*/ 25 w 157"/>
                    <a:gd name="T17" fmla="*/ 0 h 141"/>
                    <a:gd name="T18" fmla="*/ 0 w 157"/>
                    <a:gd name="T19" fmla="*/ 0 h 141"/>
                    <a:gd name="T20" fmla="*/ 0 w 157"/>
                    <a:gd name="T21" fmla="*/ 141 h 141"/>
                    <a:gd name="T22" fmla="*/ 12 w 157"/>
                    <a:gd name="T23" fmla="*/ 141 h 141"/>
                    <a:gd name="T24" fmla="*/ 146 w 157"/>
                    <a:gd name="T25" fmla="*/ 141 h 141"/>
                    <a:gd name="T26" fmla="*/ 157 w 157"/>
                    <a:gd name="T27" fmla="*/ 141 h 141"/>
                    <a:gd name="T28" fmla="*/ 157 w 157"/>
                    <a:gd name="T29" fmla="*/ 0 h 141"/>
                    <a:gd name="T30" fmla="*/ 146 w 157"/>
                    <a:gd name="T31" fmla="*/ 129 h 141"/>
                    <a:gd name="T32" fmla="*/ 12 w 157"/>
                    <a:gd name="T33" fmla="*/ 129 h 141"/>
                    <a:gd name="T34" fmla="*/ 12 w 157"/>
                    <a:gd name="T35" fmla="*/ 40 h 141"/>
                    <a:gd name="T36" fmla="*/ 146 w 157"/>
                    <a:gd name="T37" fmla="*/ 40 h 141"/>
                    <a:gd name="T38" fmla="*/ 146 w 157"/>
                    <a:gd name="T39" fmla="*/ 12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157" h="141">
                      <a:moveTo>
                        <a:pt x="157" y="0"/>
                      </a:moveTo>
                      <a:lnTo>
                        <a:pt x="135" y="0"/>
                      </a:lnTo>
                      <a:lnTo>
                        <a:pt x="135" y="15"/>
                      </a:lnTo>
                      <a:lnTo>
                        <a:pt x="114" y="15"/>
                      </a:lnTo>
                      <a:lnTo>
                        <a:pt x="114" y="0"/>
                      </a:lnTo>
                      <a:lnTo>
                        <a:pt x="47" y="0"/>
                      </a:lnTo>
                      <a:lnTo>
                        <a:pt x="47" y="15"/>
                      </a:lnTo>
                      <a:lnTo>
                        <a:pt x="25" y="15"/>
                      </a:lnTo>
                      <a:lnTo>
                        <a:pt x="25" y="0"/>
                      </a:lnTo>
                      <a:lnTo>
                        <a:pt x="0" y="0"/>
                      </a:lnTo>
                      <a:lnTo>
                        <a:pt x="0" y="141"/>
                      </a:lnTo>
                      <a:lnTo>
                        <a:pt x="12" y="141"/>
                      </a:lnTo>
                      <a:lnTo>
                        <a:pt x="146" y="141"/>
                      </a:lnTo>
                      <a:lnTo>
                        <a:pt x="157" y="141"/>
                      </a:lnTo>
                      <a:lnTo>
                        <a:pt x="157" y="0"/>
                      </a:lnTo>
                      <a:close/>
                      <a:moveTo>
                        <a:pt x="146" y="129"/>
                      </a:moveTo>
                      <a:lnTo>
                        <a:pt x="12" y="129"/>
                      </a:lnTo>
                      <a:lnTo>
                        <a:pt x="12" y="40"/>
                      </a:lnTo>
                      <a:lnTo>
                        <a:pt x="146" y="40"/>
                      </a:lnTo>
                      <a:lnTo>
                        <a:pt x="146" y="12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en-US" sz="24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36" name="Rectangle 30"/>
                <p:cNvSpPr>
                  <a:spLocks noChangeArrowheads="1"/>
                </p:cNvSpPr>
                <p:nvPr/>
              </p:nvSpPr>
              <p:spPr bwMode="auto">
                <a:xfrm>
                  <a:off x="2387600" y="3200401"/>
                  <a:ext cx="20638" cy="34925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en-US" sz="24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37" name="Rectangle 31"/>
                <p:cNvSpPr>
                  <a:spLocks noChangeArrowheads="1"/>
                </p:cNvSpPr>
                <p:nvPr/>
              </p:nvSpPr>
              <p:spPr bwMode="auto">
                <a:xfrm>
                  <a:off x="2525713" y="3200401"/>
                  <a:ext cx="23813" cy="34925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en-US" sz="24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</p:grpSp>
        </p:grpSp>
        <p:grpSp>
          <p:nvGrpSpPr>
            <p:cNvPr id="13" name="Group 3"/>
            <p:cNvGrpSpPr/>
            <p:nvPr/>
          </p:nvGrpSpPr>
          <p:grpSpPr>
            <a:xfrm>
              <a:off x="4191523" y="2120510"/>
              <a:ext cx="1376313" cy="1376313"/>
              <a:chOff x="4078466" y="1972285"/>
              <a:chExt cx="1376313" cy="1376313"/>
            </a:xfrm>
          </p:grpSpPr>
          <p:sp>
            <p:nvSpPr>
              <p:cNvPr id="20" name="Rectangle 20"/>
              <p:cNvSpPr/>
              <p:nvPr/>
            </p:nvSpPr>
            <p:spPr>
              <a:xfrm>
                <a:off x="4078466" y="1972285"/>
                <a:ext cx="1376313" cy="1376313"/>
              </a:xfrm>
              <a:prstGeom prst="rect">
                <a:avLst/>
              </a:prstGeom>
              <a:solidFill>
                <a:srgbClr val="76916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21" name="Shape 2102"/>
              <p:cNvSpPr/>
              <p:nvPr/>
            </p:nvSpPr>
            <p:spPr>
              <a:xfrm>
                <a:off x="4478244" y="2416536"/>
                <a:ext cx="589478" cy="4715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8143" y="10800"/>
                    </a:moveTo>
                    <a:cubicBezTo>
                      <a:pt x="17065" y="10800"/>
                      <a:pt x="16800" y="11898"/>
                      <a:pt x="16709" y="12419"/>
                    </a:cubicBezTo>
                    <a:cubicBezTo>
                      <a:pt x="16115" y="15817"/>
                      <a:pt x="13696" y="18359"/>
                      <a:pt x="10800" y="18359"/>
                    </a:cubicBezTo>
                    <a:cubicBezTo>
                      <a:pt x="9130" y="18359"/>
                      <a:pt x="7618" y="17514"/>
                      <a:pt x="6524" y="16146"/>
                    </a:cubicBezTo>
                    <a:cubicBezTo>
                      <a:pt x="6018" y="15513"/>
                      <a:pt x="5198" y="15513"/>
                      <a:pt x="4691" y="16146"/>
                    </a:cubicBezTo>
                    <a:cubicBezTo>
                      <a:pt x="4185" y="16779"/>
                      <a:pt x="4185" y="17804"/>
                      <a:pt x="4691" y="18437"/>
                    </a:cubicBezTo>
                    <a:cubicBezTo>
                      <a:pt x="6255" y="20391"/>
                      <a:pt x="8415" y="21600"/>
                      <a:pt x="10800" y="21600"/>
                    </a:cubicBezTo>
                    <a:cubicBezTo>
                      <a:pt x="14669" y="21600"/>
                      <a:pt x="17943" y="18421"/>
                      <a:pt x="19043" y="14039"/>
                    </a:cubicBezTo>
                    <a:lnTo>
                      <a:pt x="21600" y="14039"/>
                    </a:lnTo>
                    <a:lnTo>
                      <a:pt x="21600" y="10800"/>
                    </a:lnTo>
                    <a:cubicBezTo>
                      <a:pt x="21600" y="10800"/>
                      <a:pt x="18143" y="10800"/>
                      <a:pt x="18143" y="10800"/>
                    </a:cubicBezTo>
                    <a:close/>
                    <a:moveTo>
                      <a:pt x="4891" y="9180"/>
                    </a:moveTo>
                    <a:cubicBezTo>
                      <a:pt x="5484" y="5783"/>
                      <a:pt x="7904" y="3240"/>
                      <a:pt x="10800" y="3240"/>
                    </a:cubicBezTo>
                    <a:cubicBezTo>
                      <a:pt x="12470" y="3240"/>
                      <a:pt x="13982" y="4086"/>
                      <a:pt x="15076" y="5454"/>
                    </a:cubicBezTo>
                    <a:cubicBezTo>
                      <a:pt x="15582" y="6086"/>
                      <a:pt x="16404" y="6086"/>
                      <a:pt x="16909" y="5454"/>
                    </a:cubicBezTo>
                    <a:cubicBezTo>
                      <a:pt x="17415" y="4821"/>
                      <a:pt x="17415" y="3796"/>
                      <a:pt x="16909" y="3163"/>
                    </a:cubicBezTo>
                    <a:cubicBezTo>
                      <a:pt x="15346" y="1209"/>
                      <a:pt x="13186" y="0"/>
                      <a:pt x="10800" y="0"/>
                    </a:cubicBezTo>
                    <a:cubicBezTo>
                      <a:pt x="6931" y="0"/>
                      <a:pt x="3658" y="3178"/>
                      <a:pt x="2557" y="7560"/>
                    </a:cubicBezTo>
                    <a:lnTo>
                      <a:pt x="0" y="7560"/>
                    </a:lnTo>
                    <a:lnTo>
                      <a:pt x="0" y="10800"/>
                    </a:lnTo>
                    <a:lnTo>
                      <a:pt x="3457" y="10800"/>
                    </a:lnTo>
                    <a:cubicBezTo>
                      <a:pt x="4535" y="10800"/>
                      <a:pt x="4800" y="9702"/>
                      <a:pt x="4891" y="9180"/>
                    </a:cubicBezTo>
                    <a:close/>
                    <a:moveTo>
                      <a:pt x="7343" y="10800"/>
                    </a:moveTo>
                    <a:cubicBezTo>
                      <a:pt x="7343" y="13185"/>
                      <a:pt x="8891" y="15120"/>
                      <a:pt x="10800" y="15120"/>
                    </a:cubicBezTo>
                    <a:cubicBezTo>
                      <a:pt x="12709" y="15120"/>
                      <a:pt x="14255" y="13185"/>
                      <a:pt x="14255" y="10800"/>
                    </a:cubicBezTo>
                    <a:cubicBezTo>
                      <a:pt x="14255" y="8415"/>
                      <a:pt x="12709" y="6480"/>
                      <a:pt x="10800" y="6480"/>
                    </a:cubicBezTo>
                    <a:cubicBezTo>
                      <a:pt x="8891" y="6480"/>
                      <a:pt x="7343" y="8415"/>
                      <a:pt x="7343" y="10800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lvl="0">
                  <a:defRPr sz="32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/>
              </a:p>
            </p:txBody>
          </p:sp>
        </p:grpSp>
        <p:grpSp>
          <p:nvGrpSpPr>
            <p:cNvPr id="17" name="Group 5"/>
            <p:cNvGrpSpPr/>
            <p:nvPr/>
          </p:nvGrpSpPr>
          <p:grpSpPr>
            <a:xfrm>
              <a:off x="9126487" y="2120510"/>
              <a:ext cx="1376313" cy="1376313"/>
              <a:chOff x="9013430" y="1972285"/>
              <a:chExt cx="1376313" cy="1376313"/>
            </a:xfrm>
          </p:grpSpPr>
          <p:sp>
            <p:nvSpPr>
              <p:cNvPr id="18" name="Rectangle 26"/>
              <p:cNvSpPr/>
              <p:nvPr/>
            </p:nvSpPr>
            <p:spPr>
              <a:xfrm>
                <a:off x="9013430" y="1972285"/>
                <a:ext cx="1376313" cy="1376313"/>
              </a:xfrm>
              <a:prstGeom prst="rect">
                <a:avLst/>
              </a:prstGeom>
              <a:solidFill>
                <a:srgbClr val="76916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19" name="Freeform 5"/>
              <p:cNvSpPr>
                <a:spLocks noEditPoints="1"/>
              </p:cNvSpPr>
              <p:nvPr/>
            </p:nvSpPr>
            <p:spPr bwMode="auto">
              <a:xfrm>
                <a:off x="9473468" y="2336790"/>
                <a:ext cx="484064" cy="619289"/>
              </a:xfrm>
              <a:custGeom>
                <a:avLst/>
                <a:gdLst>
                  <a:gd name="T0" fmla="*/ 58 w 104"/>
                  <a:gd name="T1" fmla="*/ 5 h 133"/>
                  <a:gd name="T2" fmla="*/ 45 w 104"/>
                  <a:gd name="T3" fmla="*/ 11 h 133"/>
                  <a:gd name="T4" fmla="*/ 15 w 104"/>
                  <a:gd name="T5" fmla="*/ 91 h 133"/>
                  <a:gd name="T6" fmla="*/ 9 w 104"/>
                  <a:gd name="T7" fmla="*/ 100 h 133"/>
                  <a:gd name="T8" fmla="*/ 31 w 104"/>
                  <a:gd name="T9" fmla="*/ 128 h 133"/>
                  <a:gd name="T10" fmla="*/ 61 w 104"/>
                  <a:gd name="T11" fmla="*/ 128 h 133"/>
                  <a:gd name="T12" fmla="*/ 104 w 104"/>
                  <a:gd name="T13" fmla="*/ 56 h 133"/>
                  <a:gd name="T14" fmla="*/ 73 w 104"/>
                  <a:gd name="T15" fmla="*/ 53 h 133"/>
                  <a:gd name="T16" fmla="*/ 78 w 104"/>
                  <a:gd name="T17" fmla="*/ 45 h 133"/>
                  <a:gd name="T18" fmla="*/ 69 w 104"/>
                  <a:gd name="T19" fmla="*/ 50 h 133"/>
                  <a:gd name="T20" fmla="*/ 52 w 104"/>
                  <a:gd name="T21" fmla="*/ 48 h 133"/>
                  <a:gd name="T22" fmla="*/ 57 w 104"/>
                  <a:gd name="T23" fmla="*/ 38 h 133"/>
                  <a:gd name="T24" fmla="*/ 72 w 104"/>
                  <a:gd name="T25" fmla="*/ 36 h 133"/>
                  <a:gd name="T26" fmla="*/ 79 w 104"/>
                  <a:gd name="T27" fmla="*/ 35 h 133"/>
                  <a:gd name="T28" fmla="*/ 78 w 104"/>
                  <a:gd name="T29" fmla="*/ 54 h 133"/>
                  <a:gd name="T30" fmla="*/ 69 w 104"/>
                  <a:gd name="T31" fmla="*/ 88 h 133"/>
                  <a:gd name="T32" fmla="*/ 69 w 104"/>
                  <a:gd name="T33" fmla="*/ 75 h 133"/>
                  <a:gd name="T34" fmla="*/ 49 w 104"/>
                  <a:gd name="T35" fmla="*/ 62 h 133"/>
                  <a:gd name="T36" fmla="*/ 65 w 104"/>
                  <a:gd name="T37" fmla="*/ 32 h 133"/>
                  <a:gd name="T38" fmla="*/ 64 w 104"/>
                  <a:gd name="T39" fmla="*/ 22 h 133"/>
                  <a:gd name="T40" fmla="*/ 44 w 104"/>
                  <a:gd name="T41" fmla="*/ 22 h 133"/>
                  <a:gd name="T42" fmla="*/ 33 w 104"/>
                  <a:gd name="T43" fmla="*/ 22 h 133"/>
                  <a:gd name="T44" fmla="*/ 11 w 104"/>
                  <a:gd name="T45" fmla="*/ 68 h 133"/>
                  <a:gd name="T46" fmla="*/ 11 w 104"/>
                  <a:gd name="T47" fmla="*/ 57 h 133"/>
                  <a:gd name="T48" fmla="*/ 8 w 104"/>
                  <a:gd name="T49" fmla="*/ 49 h 133"/>
                  <a:gd name="T50" fmla="*/ 29 w 104"/>
                  <a:gd name="T51" fmla="*/ 26 h 133"/>
                  <a:gd name="T52" fmla="*/ 22 w 104"/>
                  <a:gd name="T53" fmla="*/ 28 h 133"/>
                  <a:gd name="T54" fmla="*/ 24 w 104"/>
                  <a:gd name="T55" fmla="*/ 32 h 133"/>
                  <a:gd name="T56" fmla="*/ 30 w 104"/>
                  <a:gd name="T57" fmla="*/ 29 h 133"/>
                  <a:gd name="T58" fmla="*/ 31 w 104"/>
                  <a:gd name="T59" fmla="*/ 37 h 133"/>
                  <a:gd name="T60" fmla="*/ 29 w 104"/>
                  <a:gd name="T61" fmla="*/ 41 h 133"/>
                  <a:gd name="T62" fmla="*/ 24 w 104"/>
                  <a:gd name="T63" fmla="*/ 48 h 133"/>
                  <a:gd name="T64" fmla="*/ 18 w 104"/>
                  <a:gd name="T65" fmla="*/ 50 h 133"/>
                  <a:gd name="T66" fmla="*/ 11 w 104"/>
                  <a:gd name="T67" fmla="*/ 52 h 133"/>
                  <a:gd name="T68" fmla="*/ 14 w 104"/>
                  <a:gd name="T69" fmla="*/ 59 h 133"/>
                  <a:gd name="T70" fmla="*/ 30 w 104"/>
                  <a:gd name="T71" fmla="*/ 61 h 133"/>
                  <a:gd name="T72" fmla="*/ 33 w 104"/>
                  <a:gd name="T73" fmla="*/ 75 h 133"/>
                  <a:gd name="T74" fmla="*/ 29 w 104"/>
                  <a:gd name="T75" fmla="*/ 83 h 133"/>
                  <a:gd name="T76" fmla="*/ 24 w 104"/>
                  <a:gd name="T77" fmla="*/ 90 h 133"/>
                  <a:gd name="T78" fmla="*/ 19 w 104"/>
                  <a:gd name="T79" fmla="*/ 79 h 133"/>
                  <a:gd name="T80" fmla="*/ 45 w 104"/>
                  <a:gd name="T81" fmla="*/ 106 h 133"/>
                  <a:gd name="T82" fmla="*/ 16 w 104"/>
                  <a:gd name="T83" fmla="*/ 97 h 133"/>
                  <a:gd name="T84" fmla="*/ 91 w 104"/>
                  <a:gd name="T85" fmla="*/ 57 h 133"/>
                  <a:gd name="T86" fmla="*/ 68 w 104"/>
                  <a:gd name="T87" fmla="*/ 13 h 133"/>
                  <a:gd name="T88" fmla="*/ 45 w 104"/>
                  <a:gd name="T89" fmla="*/ 106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04" h="133">
                    <a:moveTo>
                      <a:pt x="104" y="56"/>
                    </a:moveTo>
                    <a:cubicBezTo>
                      <a:pt x="104" y="31"/>
                      <a:pt x="86" y="10"/>
                      <a:pt x="63" y="2"/>
                    </a:cubicBezTo>
                    <a:cubicBezTo>
                      <a:pt x="58" y="0"/>
                      <a:pt x="58" y="5"/>
                      <a:pt x="58" y="5"/>
                    </a:cubicBezTo>
                    <a:cubicBezTo>
                      <a:pt x="58" y="8"/>
                      <a:pt x="59" y="9"/>
                      <a:pt x="60" y="9"/>
                    </a:cubicBezTo>
                    <a:cubicBezTo>
                      <a:pt x="58" y="13"/>
                      <a:pt x="58" y="13"/>
                      <a:pt x="58" y="13"/>
                    </a:cubicBezTo>
                    <a:cubicBezTo>
                      <a:pt x="54" y="12"/>
                      <a:pt x="50" y="11"/>
                      <a:pt x="45" y="11"/>
                    </a:cubicBezTo>
                    <a:cubicBezTo>
                      <a:pt x="20" y="11"/>
                      <a:pt x="0" y="32"/>
                      <a:pt x="0" y="57"/>
                    </a:cubicBezTo>
                    <a:cubicBezTo>
                      <a:pt x="0" y="71"/>
                      <a:pt x="6" y="83"/>
                      <a:pt x="16" y="91"/>
                    </a:cubicBezTo>
                    <a:cubicBezTo>
                      <a:pt x="15" y="91"/>
                      <a:pt x="15" y="91"/>
                      <a:pt x="15" y="91"/>
                    </a:cubicBezTo>
                    <a:cubicBezTo>
                      <a:pt x="13" y="95"/>
                      <a:pt x="13" y="95"/>
                      <a:pt x="13" y="95"/>
                    </a:cubicBezTo>
                    <a:cubicBezTo>
                      <a:pt x="10" y="94"/>
                      <a:pt x="8" y="96"/>
                      <a:pt x="8" y="96"/>
                    </a:cubicBezTo>
                    <a:cubicBezTo>
                      <a:pt x="6" y="98"/>
                      <a:pt x="9" y="100"/>
                      <a:pt x="9" y="100"/>
                    </a:cubicBezTo>
                    <a:cubicBezTo>
                      <a:pt x="17" y="107"/>
                      <a:pt x="28" y="113"/>
                      <a:pt x="39" y="114"/>
                    </a:cubicBezTo>
                    <a:cubicBezTo>
                      <a:pt x="40" y="126"/>
                      <a:pt x="40" y="126"/>
                      <a:pt x="40" y="126"/>
                    </a:cubicBezTo>
                    <a:cubicBezTo>
                      <a:pt x="31" y="128"/>
                      <a:pt x="31" y="128"/>
                      <a:pt x="31" y="128"/>
                    </a:cubicBezTo>
                    <a:cubicBezTo>
                      <a:pt x="12" y="133"/>
                      <a:pt x="30" y="132"/>
                      <a:pt x="30" y="132"/>
                    </a:cubicBezTo>
                    <a:cubicBezTo>
                      <a:pt x="61" y="132"/>
                      <a:pt x="61" y="132"/>
                      <a:pt x="61" y="132"/>
                    </a:cubicBezTo>
                    <a:cubicBezTo>
                      <a:pt x="82" y="132"/>
                      <a:pt x="61" y="128"/>
                      <a:pt x="61" y="128"/>
                    </a:cubicBezTo>
                    <a:cubicBezTo>
                      <a:pt x="50" y="126"/>
                      <a:pt x="50" y="126"/>
                      <a:pt x="50" y="126"/>
                    </a:cubicBezTo>
                    <a:cubicBezTo>
                      <a:pt x="50" y="126"/>
                      <a:pt x="50" y="119"/>
                      <a:pt x="50" y="114"/>
                    </a:cubicBezTo>
                    <a:cubicBezTo>
                      <a:pt x="79" y="111"/>
                      <a:pt x="104" y="85"/>
                      <a:pt x="104" y="56"/>
                    </a:cubicBezTo>
                    <a:close/>
                    <a:moveTo>
                      <a:pt x="49" y="62"/>
                    </a:moveTo>
                    <a:cubicBezTo>
                      <a:pt x="49" y="44"/>
                      <a:pt x="64" y="58"/>
                      <a:pt x="64" y="58"/>
                    </a:cubicBezTo>
                    <a:cubicBezTo>
                      <a:pt x="72" y="63"/>
                      <a:pt x="73" y="53"/>
                      <a:pt x="73" y="53"/>
                    </a:cubicBezTo>
                    <a:cubicBezTo>
                      <a:pt x="79" y="51"/>
                      <a:pt x="79" y="51"/>
                      <a:pt x="79" y="51"/>
                    </a:cubicBezTo>
                    <a:cubicBezTo>
                      <a:pt x="79" y="48"/>
                      <a:pt x="79" y="48"/>
                      <a:pt x="79" y="48"/>
                    </a:cubicBezTo>
                    <a:cubicBezTo>
                      <a:pt x="78" y="45"/>
                      <a:pt x="78" y="45"/>
                      <a:pt x="78" y="45"/>
                    </a:cubicBezTo>
                    <a:cubicBezTo>
                      <a:pt x="70" y="41"/>
                      <a:pt x="70" y="41"/>
                      <a:pt x="70" y="41"/>
                    </a:cubicBezTo>
                    <a:cubicBezTo>
                      <a:pt x="70" y="41"/>
                      <a:pt x="69" y="44"/>
                      <a:pt x="71" y="47"/>
                    </a:cubicBezTo>
                    <a:cubicBezTo>
                      <a:pt x="71" y="47"/>
                      <a:pt x="70" y="51"/>
                      <a:pt x="69" y="50"/>
                    </a:cubicBezTo>
                    <a:cubicBezTo>
                      <a:pt x="64" y="48"/>
                      <a:pt x="64" y="48"/>
                      <a:pt x="64" y="48"/>
                    </a:cubicBezTo>
                    <a:cubicBezTo>
                      <a:pt x="64" y="48"/>
                      <a:pt x="62" y="47"/>
                      <a:pt x="59" y="49"/>
                    </a:cubicBezTo>
                    <a:cubicBezTo>
                      <a:pt x="56" y="50"/>
                      <a:pt x="52" y="48"/>
                      <a:pt x="52" y="48"/>
                    </a:cubicBezTo>
                    <a:cubicBezTo>
                      <a:pt x="52" y="48"/>
                      <a:pt x="52" y="46"/>
                      <a:pt x="55" y="44"/>
                    </a:cubicBezTo>
                    <a:cubicBezTo>
                      <a:pt x="57" y="43"/>
                      <a:pt x="57" y="43"/>
                      <a:pt x="57" y="43"/>
                    </a:cubicBezTo>
                    <a:cubicBezTo>
                      <a:pt x="57" y="43"/>
                      <a:pt x="57" y="40"/>
                      <a:pt x="57" y="38"/>
                    </a:cubicBezTo>
                    <a:cubicBezTo>
                      <a:pt x="58" y="36"/>
                      <a:pt x="59" y="38"/>
                      <a:pt x="61" y="36"/>
                    </a:cubicBezTo>
                    <a:cubicBezTo>
                      <a:pt x="63" y="34"/>
                      <a:pt x="65" y="39"/>
                      <a:pt x="68" y="39"/>
                    </a:cubicBezTo>
                    <a:cubicBezTo>
                      <a:pt x="71" y="38"/>
                      <a:pt x="69" y="37"/>
                      <a:pt x="72" y="36"/>
                    </a:cubicBezTo>
                    <a:cubicBezTo>
                      <a:pt x="74" y="35"/>
                      <a:pt x="75" y="39"/>
                      <a:pt x="75" y="39"/>
                    </a:cubicBezTo>
                    <a:cubicBezTo>
                      <a:pt x="80" y="39"/>
                      <a:pt x="80" y="39"/>
                      <a:pt x="80" y="39"/>
                    </a:cubicBezTo>
                    <a:cubicBezTo>
                      <a:pt x="80" y="39"/>
                      <a:pt x="79" y="34"/>
                      <a:pt x="79" y="35"/>
                    </a:cubicBezTo>
                    <a:cubicBezTo>
                      <a:pt x="82" y="40"/>
                      <a:pt x="86" y="53"/>
                      <a:pt x="85" y="55"/>
                    </a:cubicBezTo>
                    <a:cubicBezTo>
                      <a:pt x="84" y="55"/>
                      <a:pt x="83" y="54"/>
                      <a:pt x="83" y="54"/>
                    </a:cubicBezTo>
                    <a:cubicBezTo>
                      <a:pt x="78" y="54"/>
                      <a:pt x="78" y="54"/>
                      <a:pt x="78" y="54"/>
                    </a:cubicBezTo>
                    <a:cubicBezTo>
                      <a:pt x="81" y="58"/>
                      <a:pt x="81" y="58"/>
                      <a:pt x="81" y="58"/>
                    </a:cubicBezTo>
                    <a:cubicBezTo>
                      <a:pt x="81" y="58"/>
                      <a:pt x="82" y="60"/>
                      <a:pt x="85" y="60"/>
                    </a:cubicBezTo>
                    <a:cubicBezTo>
                      <a:pt x="83" y="77"/>
                      <a:pt x="69" y="88"/>
                      <a:pt x="69" y="88"/>
                    </a:cubicBezTo>
                    <a:cubicBezTo>
                      <a:pt x="67" y="86"/>
                      <a:pt x="68" y="84"/>
                      <a:pt x="68" y="84"/>
                    </a:cubicBezTo>
                    <a:cubicBezTo>
                      <a:pt x="69" y="81"/>
                      <a:pt x="69" y="81"/>
                      <a:pt x="69" y="81"/>
                    </a:cubicBezTo>
                    <a:cubicBezTo>
                      <a:pt x="69" y="75"/>
                      <a:pt x="69" y="75"/>
                      <a:pt x="69" y="75"/>
                    </a:cubicBezTo>
                    <a:cubicBezTo>
                      <a:pt x="69" y="75"/>
                      <a:pt x="69" y="70"/>
                      <a:pt x="63" y="72"/>
                    </a:cubicBezTo>
                    <a:cubicBezTo>
                      <a:pt x="58" y="74"/>
                      <a:pt x="60" y="74"/>
                      <a:pt x="54" y="74"/>
                    </a:cubicBezTo>
                    <a:cubicBezTo>
                      <a:pt x="48" y="75"/>
                      <a:pt x="49" y="62"/>
                      <a:pt x="49" y="62"/>
                    </a:cubicBezTo>
                    <a:close/>
                    <a:moveTo>
                      <a:pt x="64" y="22"/>
                    </a:moveTo>
                    <a:cubicBezTo>
                      <a:pt x="65" y="22"/>
                      <a:pt x="68" y="23"/>
                      <a:pt x="71" y="26"/>
                    </a:cubicBezTo>
                    <a:cubicBezTo>
                      <a:pt x="69" y="33"/>
                      <a:pt x="65" y="32"/>
                      <a:pt x="65" y="32"/>
                    </a:cubicBezTo>
                    <a:cubicBezTo>
                      <a:pt x="65" y="32"/>
                      <a:pt x="62" y="32"/>
                      <a:pt x="62" y="29"/>
                    </a:cubicBezTo>
                    <a:cubicBezTo>
                      <a:pt x="66" y="27"/>
                      <a:pt x="66" y="27"/>
                      <a:pt x="66" y="27"/>
                    </a:cubicBezTo>
                    <a:cubicBezTo>
                      <a:pt x="66" y="27"/>
                      <a:pt x="64" y="24"/>
                      <a:pt x="64" y="22"/>
                    </a:cubicBezTo>
                    <a:close/>
                    <a:moveTo>
                      <a:pt x="36" y="21"/>
                    </a:moveTo>
                    <a:cubicBezTo>
                      <a:pt x="40" y="17"/>
                      <a:pt x="47" y="17"/>
                      <a:pt x="47" y="18"/>
                    </a:cubicBezTo>
                    <a:cubicBezTo>
                      <a:pt x="46" y="20"/>
                      <a:pt x="44" y="20"/>
                      <a:pt x="44" y="22"/>
                    </a:cubicBezTo>
                    <a:cubicBezTo>
                      <a:pt x="44" y="24"/>
                      <a:pt x="41" y="26"/>
                      <a:pt x="41" y="27"/>
                    </a:cubicBezTo>
                    <a:cubicBezTo>
                      <a:pt x="41" y="28"/>
                      <a:pt x="41" y="32"/>
                      <a:pt x="38" y="29"/>
                    </a:cubicBezTo>
                    <a:cubicBezTo>
                      <a:pt x="35" y="25"/>
                      <a:pt x="32" y="24"/>
                      <a:pt x="33" y="22"/>
                    </a:cubicBezTo>
                    <a:cubicBezTo>
                      <a:pt x="33" y="22"/>
                      <a:pt x="36" y="21"/>
                      <a:pt x="36" y="21"/>
                    </a:cubicBezTo>
                    <a:close/>
                    <a:moveTo>
                      <a:pt x="12" y="74"/>
                    </a:moveTo>
                    <a:cubicBezTo>
                      <a:pt x="12" y="73"/>
                      <a:pt x="11" y="69"/>
                      <a:pt x="11" y="68"/>
                    </a:cubicBezTo>
                    <a:cubicBezTo>
                      <a:pt x="11" y="66"/>
                      <a:pt x="11" y="63"/>
                      <a:pt x="11" y="63"/>
                    </a:cubicBezTo>
                    <a:cubicBezTo>
                      <a:pt x="11" y="63"/>
                      <a:pt x="13" y="61"/>
                      <a:pt x="12" y="60"/>
                    </a:cubicBezTo>
                    <a:cubicBezTo>
                      <a:pt x="11" y="59"/>
                      <a:pt x="11" y="57"/>
                      <a:pt x="11" y="57"/>
                    </a:cubicBezTo>
                    <a:cubicBezTo>
                      <a:pt x="9" y="55"/>
                      <a:pt x="9" y="55"/>
                      <a:pt x="9" y="55"/>
                    </a:cubicBezTo>
                    <a:cubicBezTo>
                      <a:pt x="9" y="55"/>
                      <a:pt x="8" y="53"/>
                      <a:pt x="7" y="52"/>
                    </a:cubicBezTo>
                    <a:cubicBezTo>
                      <a:pt x="7" y="51"/>
                      <a:pt x="7" y="50"/>
                      <a:pt x="8" y="49"/>
                    </a:cubicBezTo>
                    <a:cubicBezTo>
                      <a:pt x="8" y="48"/>
                      <a:pt x="7" y="46"/>
                      <a:pt x="7" y="45"/>
                    </a:cubicBezTo>
                    <a:cubicBezTo>
                      <a:pt x="15" y="27"/>
                      <a:pt x="28" y="22"/>
                      <a:pt x="28" y="22"/>
                    </a:cubicBezTo>
                    <a:cubicBezTo>
                      <a:pt x="29" y="26"/>
                      <a:pt x="29" y="26"/>
                      <a:pt x="29" y="26"/>
                    </a:cubicBezTo>
                    <a:cubicBezTo>
                      <a:pt x="29" y="26"/>
                      <a:pt x="26" y="27"/>
                      <a:pt x="25" y="27"/>
                    </a:cubicBezTo>
                    <a:cubicBezTo>
                      <a:pt x="24" y="26"/>
                      <a:pt x="23" y="26"/>
                      <a:pt x="23" y="26"/>
                    </a:cubicBezTo>
                    <a:cubicBezTo>
                      <a:pt x="22" y="28"/>
                      <a:pt x="22" y="28"/>
                      <a:pt x="22" y="28"/>
                    </a:cubicBezTo>
                    <a:cubicBezTo>
                      <a:pt x="22" y="28"/>
                      <a:pt x="21" y="30"/>
                      <a:pt x="21" y="31"/>
                    </a:cubicBezTo>
                    <a:cubicBezTo>
                      <a:pt x="21" y="32"/>
                      <a:pt x="21" y="33"/>
                      <a:pt x="21" y="33"/>
                    </a:cubicBezTo>
                    <a:cubicBezTo>
                      <a:pt x="21" y="33"/>
                      <a:pt x="24" y="33"/>
                      <a:pt x="24" y="32"/>
                    </a:cubicBezTo>
                    <a:cubicBezTo>
                      <a:pt x="24" y="31"/>
                      <a:pt x="24" y="31"/>
                      <a:pt x="24" y="31"/>
                    </a:cubicBezTo>
                    <a:cubicBezTo>
                      <a:pt x="23" y="29"/>
                      <a:pt x="23" y="29"/>
                      <a:pt x="23" y="29"/>
                    </a:cubicBezTo>
                    <a:cubicBezTo>
                      <a:pt x="23" y="29"/>
                      <a:pt x="25" y="28"/>
                      <a:pt x="30" y="29"/>
                    </a:cubicBezTo>
                    <a:cubicBezTo>
                      <a:pt x="35" y="29"/>
                      <a:pt x="33" y="33"/>
                      <a:pt x="35" y="34"/>
                    </a:cubicBezTo>
                    <a:cubicBezTo>
                      <a:pt x="37" y="34"/>
                      <a:pt x="33" y="37"/>
                      <a:pt x="33" y="39"/>
                    </a:cubicBezTo>
                    <a:cubicBezTo>
                      <a:pt x="32" y="40"/>
                      <a:pt x="31" y="37"/>
                      <a:pt x="31" y="37"/>
                    </a:cubicBezTo>
                    <a:cubicBezTo>
                      <a:pt x="31" y="37"/>
                      <a:pt x="32" y="35"/>
                      <a:pt x="30" y="35"/>
                    </a:cubicBezTo>
                    <a:cubicBezTo>
                      <a:pt x="28" y="35"/>
                      <a:pt x="26" y="39"/>
                      <a:pt x="27" y="38"/>
                    </a:cubicBezTo>
                    <a:cubicBezTo>
                      <a:pt x="28" y="38"/>
                      <a:pt x="30" y="40"/>
                      <a:pt x="29" y="41"/>
                    </a:cubicBezTo>
                    <a:cubicBezTo>
                      <a:pt x="29" y="42"/>
                      <a:pt x="29" y="42"/>
                      <a:pt x="28" y="44"/>
                    </a:cubicBezTo>
                    <a:cubicBezTo>
                      <a:pt x="27" y="46"/>
                      <a:pt x="25" y="48"/>
                      <a:pt x="25" y="48"/>
                    </a:cubicBezTo>
                    <a:cubicBezTo>
                      <a:pt x="25" y="48"/>
                      <a:pt x="24" y="47"/>
                      <a:pt x="24" y="48"/>
                    </a:cubicBezTo>
                    <a:cubicBezTo>
                      <a:pt x="25" y="49"/>
                      <a:pt x="24" y="52"/>
                      <a:pt x="24" y="53"/>
                    </a:cubicBezTo>
                    <a:cubicBezTo>
                      <a:pt x="24" y="54"/>
                      <a:pt x="22" y="52"/>
                      <a:pt x="21" y="50"/>
                    </a:cubicBezTo>
                    <a:cubicBezTo>
                      <a:pt x="21" y="48"/>
                      <a:pt x="19" y="49"/>
                      <a:pt x="18" y="50"/>
                    </a:cubicBezTo>
                    <a:cubicBezTo>
                      <a:pt x="17" y="50"/>
                      <a:pt x="15" y="49"/>
                      <a:pt x="15" y="48"/>
                    </a:cubicBezTo>
                    <a:cubicBezTo>
                      <a:pt x="15" y="47"/>
                      <a:pt x="11" y="50"/>
                      <a:pt x="10" y="51"/>
                    </a:cubicBezTo>
                    <a:cubicBezTo>
                      <a:pt x="9" y="52"/>
                      <a:pt x="9" y="53"/>
                      <a:pt x="11" y="52"/>
                    </a:cubicBezTo>
                    <a:cubicBezTo>
                      <a:pt x="13" y="52"/>
                      <a:pt x="14" y="52"/>
                      <a:pt x="14" y="54"/>
                    </a:cubicBezTo>
                    <a:cubicBezTo>
                      <a:pt x="13" y="55"/>
                      <a:pt x="12" y="54"/>
                      <a:pt x="12" y="55"/>
                    </a:cubicBezTo>
                    <a:cubicBezTo>
                      <a:pt x="12" y="56"/>
                      <a:pt x="14" y="57"/>
                      <a:pt x="14" y="59"/>
                    </a:cubicBezTo>
                    <a:cubicBezTo>
                      <a:pt x="14" y="60"/>
                      <a:pt x="18" y="59"/>
                      <a:pt x="20" y="58"/>
                    </a:cubicBezTo>
                    <a:cubicBezTo>
                      <a:pt x="21" y="58"/>
                      <a:pt x="24" y="57"/>
                      <a:pt x="25" y="59"/>
                    </a:cubicBezTo>
                    <a:cubicBezTo>
                      <a:pt x="25" y="60"/>
                      <a:pt x="29" y="61"/>
                      <a:pt x="30" y="61"/>
                    </a:cubicBezTo>
                    <a:cubicBezTo>
                      <a:pt x="32" y="62"/>
                      <a:pt x="35" y="62"/>
                      <a:pt x="36" y="64"/>
                    </a:cubicBezTo>
                    <a:cubicBezTo>
                      <a:pt x="38" y="65"/>
                      <a:pt x="35" y="68"/>
                      <a:pt x="35" y="69"/>
                    </a:cubicBezTo>
                    <a:cubicBezTo>
                      <a:pt x="35" y="70"/>
                      <a:pt x="33" y="73"/>
                      <a:pt x="33" y="75"/>
                    </a:cubicBezTo>
                    <a:cubicBezTo>
                      <a:pt x="32" y="76"/>
                      <a:pt x="31" y="77"/>
                      <a:pt x="30" y="78"/>
                    </a:cubicBezTo>
                    <a:cubicBezTo>
                      <a:pt x="29" y="78"/>
                      <a:pt x="29" y="80"/>
                      <a:pt x="29" y="80"/>
                    </a:cubicBezTo>
                    <a:cubicBezTo>
                      <a:pt x="29" y="83"/>
                      <a:pt x="29" y="83"/>
                      <a:pt x="29" y="83"/>
                    </a:cubicBezTo>
                    <a:cubicBezTo>
                      <a:pt x="29" y="83"/>
                      <a:pt x="29" y="86"/>
                      <a:pt x="30" y="87"/>
                    </a:cubicBezTo>
                    <a:cubicBezTo>
                      <a:pt x="30" y="88"/>
                      <a:pt x="27" y="94"/>
                      <a:pt x="27" y="94"/>
                    </a:cubicBezTo>
                    <a:cubicBezTo>
                      <a:pt x="26" y="94"/>
                      <a:pt x="25" y="92"/>
                      <a:pt x="24" y="90"/>
                    </a:cubicBezTo>
                    <a:cubicBezTo>
                      <a:pt x="23" y="89"/>
                      <a:pt x="23" y="88"/>
                      <a:pt x="23" y="86"/>
                    </a:cubicBezTo>
                    <a:cubicBezTo>
                      <a:pt x="23" y="84"/>
                      <a:pt x="21" y="83"/>
                      <a:pt x="21" y="82"/>
                    </a:cubicBezTo>
                    <a:cubicBezTo>
                      <a:pt x="20" y="81"/>
                      <a:pt x="19" y="80"/>
                      <a:pt x="19" y="79"/>
                    </a:cubicBezTo>
                    <a:cubicBezTo>
                      <a:pt x="19" y="78"/>
                      <a:pt x="17" y="76"/>
                      <a:pt x="17" y="76"/>
                    </a:cubicBezTo>
                    <a:cubicBezTo>
                      <a:pt x="17" y="76"/>
                      <a:pt x="13" y="74"/>
                      <a:pt x="12" y="74"/>
                    </a:cubicBezTo>
                    <a:close/>
                    <a:moveTo>
                      <a:pt x="45" y="106"/>
                    </a:moveTo>
                    <a:cubicBezTo>
                      <a:pt x="38" y="106"/>
                      <a:pt x="31" y="105"/>
                      <a:pt x="25" y="102"/>
                    </a:cubicBezTo>
                    <a:cubicBezTo>
                      <a:pt x="20" y="99"/>
                      <a:pt x="20" y="99"/>
                      <a:pt x="20" y="99"/>
                    </a:cubicBezTo>
                    <a:cubicBezTo>
                      <a:pt x="18" y="98"/>
                      <a:pt x="17" y="98"/>
                      <a:pt x="16" y="97"/>
                    </a:cubicBezTo>
                    <a:cubicBezTo>
                      <a:pt x="18" y="93"/>
                      <a:pt x="18" y="93"/>
                      <a:pt x="18" y="93"/>
                    </a:cubicBezTo>
                    <a:cubicBezTo>
                      <a:pt x="25" y="99"/>
                      <a:pt x="35" y="102"/>
                      <a:pt x="45" y="102"/>
                    </a:cubicBezTo>
                    <a:cubicBezTo>
                      <a:pt x="70" y="102"/>
                      <a:pt x="91" y="82"/>
                      <a:pt x="91" y="57"/>
                    </a:cubicBezTo>
                    <a:cubicBezTo>
                      <a:pt x="91" y="38"/>
                      <a:pt x="79" y="21"/>
                      <a:pt x="62" y="14"/>
                    </a:cubicBezTo>
                    <a:cubicBezTo>
                      <a:pt x="64" y="11"/>
                      <a:pt x="64" y="11"/>
                      <a:pt x="64" y="11"/>
                    </a:cubicBezTo>
                    <a:cubicBezTo>
                      <a:pt x="66" y="12"/>
                      <a:pt x="68" y="13"/>
                      <a:pt x="68" y="13"/>
                    </a:cubicBezTo>
                    <a:cubicBezTo>
                      <a:pt x="68" y="13"/>
                      <a:pt x="72" y="15"/>
                      <a:pt x="74" y="17"/>
                    </a:cubicBezTo>
                    <a:cubicBezTo>
                      <a:pt x="87" y="25"/>
                      <a:pt x="95" y="40"/>
                      <a:pt x="95" y="56"/>
                    </a:cubicBezTo>
                    <a:cubicBezTo>
                      <a:pt x="95" y="83"/>
                      <a:pt x="72" y="106"/>
                      <a:pt x="45" y="106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/>
              </a:p>
            </p:txBody>
          </p:sp>
        </p:grpSp>
      </p:grpSp>
      <p:grpSp>
        <p:nvGrpSpPr>
          <p:cNvPr id="40" name="组合 39"/>
          <p:cNvGrpSpPr/>
          <p:nvPr/>
        </p:nvGrpSpPr>
        <p:grpSpPr>
          <a:xfrm>
            <a:off x="1223644" y="4627115"/>
            <a:ext cx="2427370" cy="1333277"/>
            <a:chOff x="982376" y="4408241"/>
            <a:chExt cx="2427370" cy="1333277"/>
          </a:xfrm>
        </p:grpSpPr>
        <p:sp>
          <p:nvSpPr>
            <p:cNvPr id="41" name="文本框 36"/>
            <p:cNvSpPr txBox="1"/>
            <p:nvPr/>
          </p:nvSpPr>
          <p:spPr>
            <a:xfrm>
              <a:off x="982376" y="4408241"/>
              <a:ext cx="208878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altLang="zh-CN" sz="240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 YOUR TEXT </a:t>
              </a:r>
            </a:p>
          </p:txBody>
        </p:sp>
        <p:sp>
          <p:nvSpPr>
            <p:cNvPr id="42" name="Text Placeholder 32"/>
            <p:cNvSpPr txBox="1"/>
            <p:nvPr/>
          </p:nvSpPr>
          <p:spPr>
            <a:xfrm>
              <a:off x="1025914" y="4846391"/>
              <a:ext cx="2383832" cy="895127"/>
            </a:xfrm>
            <a:prstGeom prst="rect">
              <a:avLst/>
            </a:prstGeom>
          </p:spPr>
          <p:txBody>
            <a:bodyPr lIns="0" tIns="0" rIns="0" bIns="0">
              <a:no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buNone/>
              </a:pPr>
              <a:r>
                <a:rPr lang="en-US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Lemon drops oat cake oat cake sugar plum. Jelly beans macaroon I love topping danish cake</a:t>
              </a: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3672355" y="4627115"/>
            <a:ext cx="2427370" cy="1333277"/>
            <a:chOff x="982376" y="4408241"/>
            <a:chExt cx="2427370" cy="1333277"/>
          </a:xfrm>
        </p:grpSpPr>
        <p:sp>
          <p:nvSpPr>
            <p:cNvPr id="44" name="文本框 36"/>
            <p:cNvSpPr txBox="1"/>
            <p:nvPr/>
          </p:nvSpPr>
          <p:spPr>
            <a:xfrm>
              <a:off x="982376" y="4408241"/>
              <a:ext cx="208878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altLang="zh-CN" sz="240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 YOUR TEXT </a:t>
              </a:r>
            </a:p>
          </p:txBody>
        </p:sp>
        <p:sp>
          <p:nvSpPr>
            <p:cNvPr id="45" name="Text Placeholder 32"/>
            <p:cNvSpPr txBox="1"/>
            <p:nvPr/>
          </p:nvSpPr>
          <p:spPr>
            <a:xfrm>
              <a:off x="1025914" y="4846391"/>
              <a:ext cx="2383832" cy="895127"/>
            </a:xfrm>
            <a:prstGeom prst="rect">
              <a:avLst/>
            </a:prstGeom>
          </p:spPr>
          <p:txBody>
            <a:bodyPr lIns="0" tIns="0" rIns="0" bIns="0">
              <a:no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buNone/>
              </a:pPr>
              <a:r>
                <a:rPr lang="en-US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Lemon drops oat cake oat cake sugar plum. Jelly beans macaroon I love topping danish cake</a:t>
              </a: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6116963" y="4627115"/>
            <a:ext cx="2427370" cy="1333277"/>
            <a:chOff x="982376" y="4408241"/>
            <a:chExt cx="2427370" cy="1333277"/>
          </a:xfrm>
        </p:grpSpPr>
        <p:sp>
          <p:nvSpPr>
            <p:cNvPr id="47" name="文本框 36"/>
            <p:cNvSpPr txBox="1"/>
            <p:nvPr/>
          </p:nvSpPr>
          <p:spPr>
            <a:xfrm>
              <a:off x="982376" y="4408241"/>
              <a:ext cx="208878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altLang="zh-CN" sz="240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 YOUR TEXT </a:t>
              </a:r>
            </a:p>
          </p:txBody>
        </p:sp>
        <p:sp>
          <p:nvSpPr>
            <p:cNvPr id="48" name="Text Placeholder 32"/>
            <p:cNvSpPr txBox="1"/>
            <p:nvPr/>
          </p:nvSpPr>
          <p:spPr>
            <a:xfrm>
              <a:off x="1025914" y="4846391"/>
              <a:ext cx="2383832" cy="895127"/>
            </a:xfrm>
            <a:prstGeom prst="rect">
              <a:avLst/>
            </a:prstGeom>
          </p:spPr>
          <p:txBody>
            <a:bodyPr lIns="0" tIns="0" rIns="0" bIns="0">
              <a:no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buNone/>
              </a:pPr>
              <a:r>
                <a:rPr lang="en-US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Lemon drops oat cake oat cake sugar plum. Jelly beans macaroon I love topping danish cake</a:t>
              </a:r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8600958" y="4627115"/>
            <a:ext cx="2427370" cy="1333277"/>
            <a:chOff x="982376" y="4408241"/>
            <a:chExt cx="2427370" cy="1333277"/>
          </a:xfrm>
        </p:grpSpPr>
        <p:sp>
          <p:nvSpPr>
            <p:cNvPr id="50" name="文本框 36"/>
            <p:cNvSpPr txBox="1"/>
            <p:nvPr/>
          </p:nvSpPr>
          <p:spPr>
            <a:xfrm>
              <a:off x="982376" y="4408241"/>
              <a:ext cx="208878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altLang="zh-CN" sz="240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 YOUR TEXT </a:t>
              </a:r>
            </a:p>
          </p:txBody>
        </p:sp>
        <p:sp>
          <p:nvSpPr>
            <p:cNvPr id="51" name="Text Placeholder 32"/>
            <p:cNvSpPr txBox="1"/>
            <p:nvPr/>
          </p:nvSpPr>
          <p:spPr>
            <a:xfrm>
              <a:off x="1025914" y="4846391"/>
              <a:ext cx="2383832" cy="895127"/>
            </a:xfrm>
            <a:prstGeom prst="rect">
              <a:avLst/>
            </a:prstGeom>
          </p:spPr>
          <p:txBody>
            <a:bodyPr lIns="0" tIns="0" rIns="0" bIns="0">
              <a:no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buNone/>
              </a:pPr>
              <a:r>
                <a:rPr lang="en-US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Lemon drops oat cake oat cake sugar plum. Jelly beans macaroon I love topping danish cake</a:t>
              </a: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323" y="-2667323"/>
            <a:ext cx="6857355" cy="12192002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310" t="79722" r="4162" b="3992"/>
          <a:stretch>
            <a:fillRect/>
          </a:stretch>
        </p:blipFill>
        <p:spPr>
          <a:xfrm>
            <a:off x="8153400" y="4215259"/>
            <a:ext cx="3733800" cy="264209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167" r="41666"/>
          <a:stretch>
            <a:fillRect/>
          </a:stretch>
        </p:blipFill>
        <p:spPr>
          <a:xfrm>
            <a:off x="0" y="1961890"/>
            <a:ext cx="3409951" cy="489611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21" b="73056"/>
          <a:stretch>
            <a:fillRect/>
          </a:stretch>
        </p:blipFill>
        <p:spPr>
          <a:xfrm>
            <a:off x="9419298" y="0"/>
            <a:ext cx="2772702" cy="2152006"/>
          </a:xfrm>
          <a:prstGeom prst="rect">
            <a:avLst/>
          </a:prstGeom>
        </p:spPr>
      </p:pic>
      <p:grpSp>
        <p:nvGrpSpPr>
          <p:cNvPr id="27" name="组合 26"/>
          <p:cNvGrpSpPr/>
          <p:nvPr/>
        </p:nvGrpSpPr>
        <p:grpSpPr>
          <a:xfrm>
            <a:off x="4351421" y="2507235"/>
            <a:ext cx="3489158" cy="2372552"/>
            <a:chOff x="3175763" y="2463693"/>
            <a:chExt cx="3489158" cy="2372552"/>
          </a:xfrm>
        </p:grpSpPr>
        <p:grpSp>
          <p:nvGrpSpPr>
            <p:cNvPr id="28" name="组合 27"/>
            <p:cNvGrpSpPr/>
            <p:nvPr/>
          </p:nvGrpSpPr>
          <p:grpSpPr>
            <a:xfrm>
              <a:off x="4267200" y="2463693"/>
              <a:ext cx="1306286" cy="1302848"/>
              <a:chOff x="5418956" y="2241120"/>
              <a:chExt cx="1306286" cy="1302848"/>
            </a:xfrm>
          </p:grpSpPr>
          <p:sp>
            <p:nvSpPr>
              <p:cNvPr id="53" name="Oval 5"/>
              <p:cNvSpPr>
                <a:spLocks noChangeArrowheads="1"/>
              </p:cNvSpPr>
              <p:nvPr/>
            </p:nvSpPr>
            <p:spPr bwMode="auto">
              <a:xfrm>
                <a:off x="5418956" y="2241120"/>
                <a:ext cx="1306286" cy="1302848"/>
              </a:xfrm>
              <a:prstGeom prst="ellipse">
                <a:avLst/>
              </a:prstGeom>
              <a:solidFill>
                <a:srgbClr val="769161"/>
              </a:solidFill>
              <a:ln w="76200">
                <a:noFill/>
              </a:ln>
            </p:spPr>
            <p:txBody>
              <a:bodyPr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eaLnBrk="1" hangingPunct="1">
                  <a:buFontTx/>
                  <a:buNone/>
                </a:pPr>
                <a:endParaRPr lang="zh-CN" altLang="en-US" sz="2000">
                  <a:solidFill>
                    <a:srgbClr val="7AABA6"/>
                  </a:solidFill>
                  <a:latin typeface="方正宋刻本秀楷简体" panose="02000000000000000000" pitchFamily="2" charset="-122"/>
                  <a:ea typeface="方正宋刻本秀楷简体" panose="02000000000000000000" pitchFamily="2" charset="-122"/>
                </a:endParaRPr>
              </a:p>
            </p:txBody>
          </p:sp>
          <p:sp>
            <p:nvSpPr>
              <p:cNvPr id="54" name="文本框 3"/>
              <p:cNvSpPr txBox="1">
                <a:spLocks noChangeArrowheads="1"/>
              </p:cNvSpPr>
              <p:nvPr/>
            </p:nvSpPr>
            <p:spPr bwMode="auto">
              <a:xfrm>
                <a:off x="5441561" y="2430879"/>
                <a:ext cx="1261075" cy="923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zh-CN" sz="5400" b="1" dirty="0">
                    <a:solidFill>
                      <a:schemeClr val="bg1"/>
                    </a:solidFill>
                    <a:latin typeface="方正宋刻本秀楷简体" panose="02000000000000000000" pitchFamily="2" charset="-122"/>
                    <a:ea typeface="方正宋刻本秀楷简体" panose="02000000000000000000" pitchFamily="2" charset="-122"/>
                  </a:rPr>
                  <a:t>02</a:t>
                </a:r>
                <a:endParaRPr lang="zh-CN" altLang="en-US" sz="5400" b="1" dirty="0">
                  <a:solidFill>
                    <a:schemeClr val="bg1"/>
                  </a:solidFill>
                  <a:latin typeface="方正宋刻本秀楷简体" panose="02000000000000000000" pitchFamily="2" charset="-122"/>
                  <a:ea typeface="方正宋刻本秀楷简体" panose="02000000000000000000" pitchFamily="2" charset="-122"/>
                </a:endParaRPr>
              </a:p>
            </p:txBody>
          </p:sp>
        </p:grpSp>
        <p:grpSp>
          <p:nvGrpSpPr>
            <p:cNvPr id="29" name="组合 28"/>
            <p:cNvGrpSpPr/>
            <p:nvPr/>
          </p:nvGrpSpPr>
          <p:grpSpPr>
            <a:xfrm>
              <a:off x="3175763" y="3909416"/>
              <a:ext cx="3489158" cy="926829"/>
              <a:chOff x="4351421" y="3780244"/>
              <a:chExt cx="3489158" cy="926829"/>
            </a:xfrm>
          </p:grpSpPr>
          <p:sp>
            <p:nvSpPr>
              <p:cNvPr id="30" name="文本框 29"/>
              <p:cNvSpPr txBox="1"/>
              <p:nvPr/>
            </p:nvSpPr>
            <p:spPr>
              <a:xfrm>
                <a:off x="4351421" y="3780244"/>
                <a:ext cx="348915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3600" dirty="0">
                    <a:solidFill>
                      <a:srgbClr val="769161"/>
                    </a:solidFill>
                    <a:latin typeface="方正宋刻本秀楷简体" panose="02000000000000000000" pitchFamily="2" charset="-122"/>
                    <a:ea typeface="方正宋刻本秀楷简体" panose="02000000000000000000" pitchFamily="2" charset="-122"/>
                  </a:rPr>
                  <a:t>工作完成情况</a:t>
                </a:r>
                <a:endParaRPr lang="en-US" altLang="zh-CN" sz="3600" dirty="0">
                  <a:solidFill>
                    <a:srgbClr val="769161"/>
                  </a:solidFill>
                  <a:latin typeface="方正宋刻本秀楷简体" panose="02000000000000000000" pitchFamily="2" charset="-122"/>
                  <a:ea typeface="方正宋刻本秀楷简体" panose="02000000000000000000" pitchFamily="2" charset="-122"/>
                </a:endParaRPr>
              </a:p>
            </p:txBody>
          </p:sp>
          <p:sp>
            <p:nvSpPr>
              <p:cNvPr id="52" name="矩形 51"/>
              <p:cNvSpPr/>
              <p:nvPr/>
            </p:nvSpPr>
            <p:spPr>
              <a:xfrm>
                <a:off x="5071521" y="4368519"/>
                <a:ext cx="2048958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zh-CN" altLang="en-US" sz="1600" dirty="0">
                    <a:solidFill>
                      <a:srgbClr val="769161"/>
                    </a:solidFill>
                    <a:latin typeface="方正宋刻本秀楷简体" panose="02000000000000000000" pitchFamily="2" charset="-122"/>
                    <a:ea typeface="方正宋刻本秀楷简体" panose="02000000000000000000" pitchFamily="2" charset="-122"/>
                  </a:rPr>
                  <a:t>WORK COMPLETION</a:t>
                </a:r>
              </a:p>
            </p:txBody>
          </p:sp>
        </p:grp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323" y="-2667323"/>
            <a:ext cx="6857355" cy="12192002"/>
          </a:xfrm>
          <a:prstGeom prst="rect">
            <a:avLst/>
          </a:prstGeom>
        </p:spPr>
      </p:pic>
      <p:cxnSp>
        <p:nvCxnSpPr>
          <p:cNvPr id="14" name="直接连接符 13"/>
          <p:cNvCxnSpPr/>
          <p:nvPr/>
        </p:nvCxnSpPr>
        <p:spPr>
          <a:xfrm>
            <a:off x="7149424" y="575854"/>
            <a:ext cx="520339" cy="0"/>
          </a:xfrm>
          <a:prstGeom prst="line">
            <a:avLst/>
          </a:prstGeom>
          <a:ln w="19050">
            <a:solidFill>
              <a:srgbClr val="7691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框 48"/>
          <p:cNvSpPr txBox="1">
            <a:spLocks noChangeArrowheads="1"/>
          </p:cNvSpPr>
          <p:nvPr/>
        </p:nvSpPr>
        <p:spPr bwMode="auto">
          <a:xfrm>
            <a:off x="5042576" y="371818"/>
            <a:ext cx="2106848" cy="461665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5pPr>
            <a:lvl6pPr marL="2514600" indent="-228600" defTabSz="68453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6pPr>
            <a:lvl7pPr marL="2971800" indent="-228600" defTabSz="68453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7pPr>
            <a:lvl8pPr marL="3429000" indent="-228600" defTabSz="68453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8pPr>
            <a:lvl9pPr marL="3886200" indent="-228600" defTabSz="68453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9pPr>
          </a:lstStyle>
          <a:p>
            <a:pPr algn="ctr"/>
            <a:r>
              <a:rPr lang="zh-CN" altLang="en-US" sz="2400" dirty="0">
                <a:solidFill>
                  <a:srgbClr val="769161"/>
                </a:solidFill>
                <a:latin typeface="方正宋刻本秀楷简体" panose="02000000000000000000" pitchFamily="2" charset="-122"/>
                <a:ea typeface="方正宋刻本秀楷简体" panose="02000000000000000000" pitchFamily="2" charset="-122"/>
              </a:rPr>
              <a:t>工作完成情况</a:t>
            </a:r>
            <a:endParaRPr lang="en-US" altLang="zh-CN" sz="2400" dirty="0">
              <a:solidFill>
                <a:srgbClr val="769161"/>
              </a:solidFill>
              <a:latin typeface="方正宋刻本秀楷简体" panose="02000000000000000000" pitchFamily="2" charset="-122"/>
              <a:ea typeface="方正宋刻本秀楷简体" panose="02000000000000000000" pitchFamily="2" charset="-122"/>
            </a:endParaRPr>
          </a:p>
        </p:txBody>
      </p:sp>
      <p:cxnSp>
        <p:nvCxnSpPr>
          <p:cNvPr id="16" name="直接连接符 15"/>
          <p:cNvCxnSpPr/>
          <p:nvPr/>
        </p:nvCxnSpPr>
        <p:spPr>
          <a:xfrm>
            <a:off x="4522237" y="575854"/>
            <a:ext cx="520339" cy="0"/>
          </a:xfrm>
          <a:prstGeom prst="line">
            <a:avLst/>
          </a:prstGeom>
          <a:ln w="19050">
            <a:solidFill>
              <a:srgbClr val="7691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reeform 5"/>
          <p:cNvSpPr/>
          <p:nvPr/>
        </p:nvSpPr>
        <p:spPr bwMode="auto">
          <a:xfrm>
            <a:off x="2499219" y="4698572"/>
            <a:ext cx="1283325" cy="152730"/>
          </a:xfrm>
          <a:custGeom>
            <a:avLst/>
            <a:gdLst>
              <a:gd name="T0" fmla="*/ 23 w 377"/>
              <a:gd name="T1" fmla="*/ 0 h 45"/>
              <a:gd name="T2" fmla="*/ 354 w 377"/>
              <a:gd name="T3" fmla="*/ 0 h 45"/>
              <a:gd name="T4" fmla="*/ 377 w 377"/>
              <a:gd name="T5" fmla="*/ 22 h 45"/>
              <a:gd name="T6" fmla="*/ 377 w 377"/>
              <a:gd name="T7" fmla="*/ 22 h 45"/>
              <a:gd name="T8" fmla="*/ 354 w 377"/>
              <a:gd name="T9" fmla="*/ 45 h 45"/>
              <a:gd name="T10" fmla="*/ 23 w 377"/>
              <a:gd name="T11" fmla="*/ 45 h 45"/>
              <a:gd name="T12" fmla="*/ 0 w 377"/>
              <a:gd name="T13" fmla="*/ 22 h 45"/>
              <a:gd name="T14" fmla="*/ 0 w 377"/>
              <a:gd name="T15" fmla="*/ 22 h 45"/>
              <a:gd name="T16" fmla="*/ 23 w 377"/>
              <a:gd name="T17" fmla="*/ 0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7" h="45">
                <a:moveTo>
                  <a:pt x="23" y="0"/>
                </a:moveTo>
                <a:cubicBezTo>
                  <a:pt x="354" y="0"/>
                  <a:pt x="354" y="0"/>
                  <a:pt x="354" y="0"/>
                </a:cubicBezTo>
                <a:cubicBezTo>
                  <a:pt x="366" y="0"/>
                  <a:pt x="377" y="10"/>
                  <a:pt x="377" y="22"/>
                </a:cubicBezTo>
                <a:cubicBezTo>
                  <a:pt x="377" y="22"/>
                  <a:pt x="377" y="22"/>
                  <a:pt x="377" y="22"/>
                </a:cubicBezTo>
                <a:cubicBezTo>
                  <a:pt x="377" y="35"/>
                  <a:pt x="366" y="45"/>
                  <a:pt x="354" y="45"/>
                </a:cubicBezTo>
                <a:cubicBezTo>
                  <a:pt x="23" y="45"/>
                  <a:pt x="23" y="45"/>
                  <a:pt x="23" y="45"/>
                </a:cubicBezTo>
                <a:cubicBezTo>
                  <a:pt x="10" y="45"/>
                  <a:pt x="0" y="35"/>
                  <a:pt x="0" y="22"/>
                </a:cubicBezTo>
                <a:cubicBezTo>
                  <a:pt x="0" y="22"/>
                  <a:pt x="0" y="22"/>
                  <a:pt x="0" y="22"/>
                </a:cubicBezTo>
                <a:cubicBezTo>
                  <a:pt x="0" y="10"/>
                  <a:pt x="10" y="0"/>
                  <a:pt x="23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uk-UA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975259" y="4698572"/>
            <a:ext cx="331245" cy="104332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uk-UA"/>
          </a:p>
        </p:txBody>
      </p:sp>
      <p:sp>
        <p:nvSpPr>
          <p:cNvPr id="8" name="Freeform 7"/>
          <p:cNvSpPr/>
          <p:nvPr/>
        </p:nvSpPr>
        <p:spPr bwMode="auto">
          <a:xfrm>
            <a:off x="1894252" y="4946509"/>
            <a:ext cx="850922" cy="208268"/>
          </a:xfrm>
          <a:custGeom>
            <a:avLst/>
            <a:gdLst>
              <a:gd name="T0" fmla="*/ 10 w 250"/>
              <a:gd name="T1" fmla="*/ 0 h 61"/>
              <a:gd name="T2" fmla="*/ 206 w 250"/>
              <a:gd name="T3" fmla="*/ 0 h 61"/>
              <a:gd name="T4" fmla="*/ 206 w 250"/>
              <a:gd name="T5" fmla="*/ 61 h 61"/>
              <a:gd name="T6" fmla="*/ 58 w 250"/>
              <a:gd name="T7" fmla="*/ 61 h 61"/>
              <a:gd name="T8" fmla="*/ 10 w 250"/>
              <a:gd name="T9" fmla="*/ 0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0" h="61">
                <a:moveTo>
                  <a:pt x="10" y="0"/>
                </a:moveTo>
                <a:cubicBezTo>
                  <a:pt x="206" y="0"/>
                  <a:pt x="206" y="0"/>
                  <a:pt x="206" y="0"/>
                </a:cubicBezTo>
                <a:cubicBezTo>
                  <a:pt x="250" y="0"/>
                  <a:pt x="245" y="61"/>
                  <a:pt x="206" y="61"/>
                </a:cubicBezTo>
                <a:cubicBezTo>
                  <a:pt x="58" y="61"/>
                  <a:pt x="58" y="61"/>
                  <a:pt x="58" y="61"/>
                </a:cubicBezTo>
                <a:cubicBezTo>
                  <a:pt x="8" y="61"/>
                  <a:pt x="0" y="29"/>
                  <a:pt x="10" y="0"/>
                </a:cubicBezTo>
                <a:close/>
              </a:path>
            </a:pathLst>
          </a:custGeom>
          <a:solidFill>
            <a:srgbClr val="76916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uk-UA"/>
          </a:p>
        </p:txBody>
      </p:sp>
      <p:sp>
        <p:nvSpPr>
          <p:cNvPr id="9" name="Freeform 8"/>
          <p:cNvSpPr/>
          <p:nvPr/>
        </p:nvSpPr>
        <p:spPr bwMode="auto">
          <a:xfrm>
            <a:off x="2100536" y="4125340"/>
            <a:ext cx="174548" cy="251905"/>
          </a:xfrm>
          <a:custGeom>
            <a:avLst/>
            <a:gdLst>
              <a:gd name="T0" fmla="*/ 26 w 88"/>
              <a:gd name="T1" fmla="*/ 0 h 127"/>
              <a:gd name="T2" fmla="*/ 88 w 88"/>
              <a:gd name="T3" fmla="*/ 17 h 127"/>
              <a:gd name="T4" fmla="*/ 72 w 88"/>
              <a:gd name="T5" fmla="*/ 127 h 127"/>
              <a:gd name="T6" fmla="*/ 0 w 88"/>
              <a:gd name="T7" fmla="*/ 108 h 127"/>
              <a:gd name="T8" fmla="*/ 26 w 88"/>
              <a:gd name="T9" fmla="*/ 0 h 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8" h="127">
                <a:moveTo>
                  <a:pt x="26" y="0"/>
                </a:moveTo>
                <a:lnTo>
                  <a:pt x="88" y="17"/>
                </a:lnTo>
                <a:lnTo>
                  <a:pt x="72" y="127"/>
                </a:lnTo>
                <a:lnTo>
                  <a:pt x="0" y="108"/>
                </a:lnTo>
                <a:lnTo>
                  <a:pt x="26" y="0"/>
                </a:lnTo>
                <a:close/>
              </a:path>
            </a:pathLst>
          </a:custGeom>
          <a:solidFill>
            <a:srgbClr val="D1A88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uk-UA"/>
          </a:p>
        </p:txBody>
      </p:sp>
      <p:sp>
        <p:nvSpPr>
          <p:cNvPr id="10" name="Freeform 9"/>
          <p:cNvSpPr/>
          <p:nvPr/>
        </p:nvSpPr>
        <p:spPr bwMode="auto">
          <a:xfrm>
            <a:off x="1999377" y="3696904"/>
            <a:ext cx="442321" cy="521661"/>
          </a:xfrm>
          <a:custGeom>
            <a:avLst/>
            <a:gdLst>
              <a:gd name="T0" fmla="*/ 92 w 130"/>
              <a:gd name="T1" fmla="*/ 148 h 153"/>
              <a:gd name="T2" fmla="*/ 47 w 130"/>
              <a:gd name="T3" fmla="*/ 24 h 153"/>
              <a:gd name="T4" fmla="*/ 32 w 130"/>
              <a:gd name="T5" fmla="*/ 126 h 153"/>
              <a:gd name="T6" fmla="*/ 92 w 130"/>
              <a:gd name="T7" fmla="*/ 148 h 1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0" h="153">
                <a:moveTo>
                  <a:pt x="92" y="148"/>
                </a:moveTo>
                <a:cubicBezTo>
                  <a:pt x="130" y="136"/>
                  <a:pt x="127" y="0"/>
                  <a:pt x="47" y="24"/>
                </a:cubicBezTo>
                <a:cubicBezTo>
                  <a:pt x="0" y="39"/>
                  <a:pt x="6" y="94"/>
                  <a:pt x="32" y="126"/>
                </a:cubicBezTo>
                <a:cubicBezTo>
                  <a:pt x="47" y="145"/>
                  <a:pt x="74" y="153"/>
                  <a:pt x="92" y="148"/>
                </a:cubicBezTo>
                <a:close/>
              </a:path>
            </a:pathLst>
          </a:custGeom>
          <a:solidFill>
            <a:srgbClr val="F2CAA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uk-UA"/>
          </a:p>
        </p:txBody>
      </p:sp>
      <p:sp>
        <p:nvSpPr>
          <p:cNvPr id="11" name="Freeform 10"/>
          <p:cNvSpPr/>
          <p:nvPr/>
        </p:nvSpPr>
        <p:spPr bwMode="auto">
          <a:xfrm>
            <a:off x="2104503" y="3776244"/>
            <a:ext cx="265789" cy="224136"/>
          </a:xfrm>
          <a:custGeom>
            <a:avLst/>
            <a:gdLst>
              <a:gd name="T0" fmla="*/ 78 w 78"/>
              <a:gd name="T1" fmla="*/ 35 h 66"/>
              <a:gd name="T2" fmla="*/ 17 w 78"/>
              <a:gd name="T3" fmla="*/ 65 h 66"/>
              <a:gd name="T4" fmla="*/ 78 w 78"/>
              <a:gd name="T5" fmla="*/ 35 h 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8" h="66">
                <a:moveTo>
                  <a:pt x="78" y="35"/>
                </a:moveTo>
                <a:cubicBezTo>
                  <a:pt x="73" y="45"/>
                  <a:pt x="34" y="64"/>
                  <a:pt x="17" y="65"/>
                </a:cubicBezTo>
                <a:cubicBezTo>
                  <a:pt x="0" y="66"/>
                  <a:pt x="15" y="0"/>
                  <a:pt x="78" y="35"/>
                </a:cubicBezTo>
                <a:close/>
              </a:path>
            </a:pathLst>
          </a:custGeom>
          <a:solidFill>
            <a:srgbClr val="5729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uk-UA"/>
          </a:p>
        </p:txBody>
      </p:sp>
      <p:sp>
        <p:nvSpPr>
          <p:cNvPr id="12" name="Freeform 11"/>
          <p:cNvSpPr/>
          <p:nvPr/>
        </p:nvSpPr>
        <p:spPr bwMode="auto">
          <a:xfrm>
            <a:off x="2005328" y="3738558"/>
            <a:ext cx="364964" cy="428436"/>
          </a:xfrm>
          <a:custGeom>
            <a:avLst/>
            <a:gdLst>
              <a:gd name="T0" fmla="*/ 34 w 107"/>
              <a:gd name="T1" fmla="*/ 15 h 126"/>
              <a:gd name="T2" fmla="*/ 40 w 107"/>
              <a:gd name="T3" fmla="*/ 126 h 126"/>
              <a:gd name="T4" fmla="*/ 45 w 107"/>
              <a:gd name="T5" fmla="*/ 96 h 126"/>
              <a:gd name="T6" fmla="*/ 60 w 107"/>
              <a:gd name="T7" fmla="*/ 91 h 126"/>
              <a:gd name="T8" fmla="*/ 107 w 107"/>
              <a:gd name="T9" fmla="*/ 48 h 126"/>
              <a:gd name="T10" fmla="*/ 34 w 107"/>
              <a:gd name="T11" fmla="*/ 15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7" h="126">
                <a:moveTo>
                  <a:pt x="34" y="15"/>
                </a:moveTo>
                <a:cubicBezTo>
                  <a:pt x="1" y="34"/>
                  <a:pt x="0" y="98"/>
                  <a:pt x="40" y="126"/>
                </a:cubicBezTo>
                <a:cubicBezTo>
                  <a:pt x="40" y="120"/>
                  <a:pt x="41" y="114"/>
                  <a:pt x="45" y="96"/>
                </a:cubicBezTo>
                <a:cubicBezTo>
                  <a:pt x="48" y="97"/>
                  <a:pt x="61" y="113"/>
                  <a:pt x="60" y="91"/>
                </a:cubicBezTo>
                <a:cubicBezTo>
                  <a:pt x="57" y="51"/>
                  <a:pt x="73" y="38"/>
                  <a:pt x="107" y="48"/>
                </a:cubicBezTo>
                <a:cubicBezTo>
                  <a:pt x="106" y="14"/>
                  <a:pt x="60" y="0"/>
                  <a:pt x="34" y="15"/>
                </a:cubicBezTo>
                <a:close/>
              </a:path>
            </a:pathLst>
          </a:custGeom>
          <a:solidFill>
            <a:srgbClr val="5729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uk-UA"/>
          </a:p>
        </p:txBody>
      </p:sp>
      <p:sp>
        <p:nvSpPr>
          <p:cNvPr id="13" name="Freeform 12"/>
          <p:cNvSpPr/>
          <p:nvPr/>
        </p:nvSpPr>
        <p:spPr bwMode="auto">
          <a:xfrm>
            <a:off x="2110453" y="3986495"/>
            <a:ext cx="71406" cy="119010"/>
          </a:xfrm>
          <a:custGeom>
            <a:avLst/>
            <a:gdLst>
              <a:gd name="T0" fmla="*/ 8 w 21"/>
              <a:gd name="T1" fmla="*/ 0 h 35"/>
              <a:gd name="T2" fmla="*/ 20 w 21"/>
              <a:gd name="T3" fmla="*/ 16 h 35"/>
              <a:gd name="T4" fmla="*/ 12 w 21"/>
              <a:gd name="T5" fmla="*/ 34 h 35"/>
              <a:gd name="T6" fmla="*/ 1 w 21"/>
              <a:gd name="T7" fmla="*/ 18 h 35"/>
              <a:gd name="T8" fmla="*/ 8 w 21"/>
              <a:gd name="T9" fmla="*/ 0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" h="35">
                <a:moveTo>
                  <a:pt x="8" y="0"/>
                </a:moveTo>
                <a:cubicBezTo>
                  <a:pt x="13" y="0"/>
                  <a:pt x="19" y="7"/>
                  <a:pt x="20" y="16"/>
                </a:cubicBezTo>
                <a:cubicBezTo>
                  <a:pt x="21" y="26"/>
                  <a:pt x="17" y="34"/>
                  <a:pt x="12" y="34"/>
                </a:cubicBezTo>
                <a:cubicBezTo>
                  <a:pt x="7" y="35"/>
                  <a:pt x="2" y="28"/>
                  <a:pt x="1" y="18"/>
                </a:cubicBezTo>
                <a:cubicBezTo>
                  <a:pt x="0" y="9"/>
                  <a:pt x="3" y="1"/>
                  <a:pt x="8" y="0"/>
                </a:cubicBezTo>
                <a:close/>
              </a:path>
            </a:pathLst>
          </a:custGeom>
          <a:solidFill>
            <a:srgbClr val="F2CAA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uk-UA"/>
          </a:p>
        </p:txBody>
      </p:sp>
      <p:sp>
        <p:nvSpPr>
          <p:cNvPr id="17" name="Freeform 13"/>
          <p:cNvSpPr/>
          <p:nvPr/>
        </p:nvSpPr>
        <p:spPr bwMode="auto">
          <a:xfrm>
            <a:off x="1894252" y="4230466"/>
            <a:ext cx="362981" cy="763649"/>
          </a:xfrm>
          <a:custGeom>
            <a:avLst/>
            <a:gdLst>
              <a:gd name="T0" fmla="*/ 107 w 107"/>
              <a:gd name="T1" fmla="*/ 45 h 224"/>
              <a:gd name="T2" fmla="*/ 95 w 107"/>
              <a:gd name="T3" fmla="*/ 210 h 224"/>
              <a:gd name="T4" fmla="*/ 0 w 107"/>
              <a:gd name="T5" fmla="*/ 224 h 224"/>
              <a:gd name="T6" fmla="*/ 60 w 107"/>
              <a:gd name="T7" fmla="*/ 0 h 224"/>
              <a:gd name="T8" fmla="*/ 107 w 107"/>
              <a:gd name="T9" fmla="*/ 45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7" h="224">
                <a:moveTo>
                  <a:pt x="107" y="45"/>
                </a:moveTo>
                <a:cubicBezTo>
                  <a:pt x="95" y="210"/>
                  <a:pt x="95" y="210"/>
                  <a:pt x="95" y="210"/>
                </a:cubicBezTo>
                <a:cubicBezTo>
                  <a:pt x="62" y="210"/>
                  <a:pt x="32" y="213"/>
                  <a:pt x="0" y="224"/>
                </a:cubicBezTo>
                <a:cubicBezTo>
                  <a:pt x="10" y="142"/>
                  <a:pt x="26" y="64"/>
                  <a:pt x="60" y="0"/>
                </a:cubicBezTo>
                <a:cubicBezTo>
                  <a:pt x="74" y="18"/>
                  <a:pt x="99" y="46"/>
                  <a:pt x="107" y="45"/>
                </a:cubicBezTo>
                <a:close/>
              </a:path>
            </a:pathLst>
          </a:custGeom>
          <a:solidFill>
            <a:srgbClr val="76916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uk-UA"/>
          </a:p>
        </p:txBody>
      </p:sp>
      <p:sp>
        <p:nvSpPr>
          <p:cNvPr id="18" name="Freeform 14"/>
          <p:cNvSpPr/>
          <p:nvPr/>
        </p:nvSpPr>
        <p:spPr bwMode="auto">
          <a:xfrm>
            <a:off x="2747157" y="4543859"/>
            <a:ext cx="122977" cy="51571"/>
          </a:xfrm>
          <a:custGeom>
            <a:avLst/>
            <a:gdLst>
              <a:gd name="T0" fmla="*/ 35 w 36"/>
              <a:gd name="T1" fmla="*/ 0 h 15"/>
              <a:gd name="T2" fmla="*/ 13 w 36"/>
              <a:gd name="T3" fmla="*/ 4 h 15"/>
              <a:gd name="T4" fmla="*/ 0 w 36"/>
              <a:gd name="T5" fmla="*/ 12 h 15"/>
              <a:gd name="T6" fmla="*/ 12 w 36"/>
              <a:gd name="T7" fmla="*/ 15 h 15"/>
              <a:gd name="T8" fmla="*/ 27 w 36"/>
              <a:gd name="T9" fmla="*/ 11 h 15"/>
              <a:gd name="T10" fmla="*/ 35 w 36"/>
              <a:gd name="T11" fmla="*/ 0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6" h="15">
                <a:moveTo>
                  <a:pt x="35" y="0"/>
                </a:moveTo>
                <a:cubicBezTo>
                  <a:pt x="13" y="4"/>
                  <a:pt x="13" y="4"/>
                  <a:pt x="13" y="4"/>
                </a:cubicBezTo>
                <a:cubicBezTo>
                  <a:pt x="10" y="5"/>
                  <a:pt x="0" y="10"/>
                  <a:pt x="0" y="12"/>
                </a:cubicBezTo>
                <a:cubicBezTo>
                  <a:pt x="0" y="15"/>
                  <a:pt x="9" y="15"/>
                  <a:pt x="12" y="15"/>
                </a:cubicBezTo>
                <a:cubicBezTo>
                  <a:pt x="27" y="11"/>
                  <a:pt x="27" y="11"/>
                  <a:pt x="27" y="11"/>
                </a:cubicBezTo>
                <a:cubicBezTo>
                  <a:pt x="36" y="8"/>
                  <a:pt x="36" y="3"/>
                  <a:pt x="35" y="0"/>
                </a:cubicBezTo>
                <a:close/>
              </a:path>
            </a:pathLst>
          </a:custGeom>
          <a:solidFill>
            <a:srgbClr val="D4B19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uk-UA"/>
          </a:p>
        </p:txBody>
      </p:sp>
      <p:sp>
        <p:nvSpPr>
          <p:cNvPr id="19" name="Freeform 15"/>
          <p:cNvSpPr/>
          <p:nvPr/>
        </p:nvSpPr>
        <p:spPr bwMode="auto">
          <a:xfrm>
            <a:off x="2689635" y="4571628"/>
            <a:ext cx="218185" cy="128928"/>
          </a:xfrm>
          <a:custGeom>
            <a:avLst/>
            <a:gdLst>
              <a:gd name="T0" fmla="*/ 57 w 64"/>
              <a:gd name="T1" fmla="*/ 10 h 38"/>
              <a:gd name="T2" fmla="*/ 58 w 64"/>
              <a:gd name="T3" fmla="*/ 10 h 38"/>
              <a:gd name="T4" fmla="*/ 54 w 64"/>
              <a:gd name="T5" fmla="*/ 19 h 38"/>
              <a:gd name="T6" fmla="*/ 53 w 64"/>
              <a:gd name="T7" fmla="*/ 29 h 38"/>
              <a:gd name="T8" fmla="*/ 49 w 64"/>
              <a:gd name="T9" fmla="*/ 38 h 38"/>
              <a:gd name="T10" fmla="*/ 27 w 64"/>
              <a:gd name="T11" fmla="*/ 38 h 38"/>
              <a:gd name="T12" fmla="*/ 9 w 64"/>
              <a:gd name="T13" fmla="*/ 32 h 38"/>
              <a:gd name="T14" fmla="*/ 12 w 64"/>
              <a:gd name="T15" fmla="*/ 6 h 38"/>
              <a:gd name="T16" fmla="*/ 22 w 64"/>
              <a:gd name="T17" fmla="*/ 0 h 38"/>
              <a:gd name="T18" fmla="*/ 57 w 64"/>
              <a:gd name="T19" fmla="*/ 0 h 38"/>
              <a:gd name="T20" fmla="*/ 57 w 64"/>
              <a:gd name="T21" fmla="*/ 10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64" h="38">
                <a:moveTo>
                  <a:pt x="57" y="10"/>
                </a:moveTo>
                <a:cubicBezTo>
                  <a:pt x="58" y="10"/>
                  <a:pt x="58" y="10"/>
                  <a:pt x="58" y="10"/>
                </a:cubicBezTo>
                <a:cubicBezTo>
                  <a:pt x="61" y="13"/>
                  <a:pt x="59" y="19"/>
                  <a:pt x="54" y="19"/>
                </a:cubicBezTo>
                <a:cubicBezTo>
                  <a:pt x="59" y="22"/>
                  <a:pt x="57" y="28"/>
                  <a:pt x="53" y="29"/>
                </a:cubicBezTo>
                <a:cubicBezTo>
                  <a:pt x="56" y="32"/>
                  <a:pt x="54" y="38"/>
                  <a:pt x="49" y="38"/>
                </a:cubicBezTo>
                <a:cubicBezTo>
                  <a:pt x="27" y="38"/>
                  <a:pt x="27" y="38"/>
                  <a:pt x="27" y="38"/>
                </a:cubicBezTo>
                <a:cubicBezTo>
                  <a:pt x="21" y="38"/>
                  <a:pt x="13" y="34"/>
                  <a:pt x="9" y="32"/>
                </a:cubicBezTo>
                <a:cubicBezTo>
                  <a:pt x="0" y="24"/>
                  <a:pt x="6" y="9"/>
                  <a:pt x="12" y="6"/>
                </a:cubicBezTo>
                <a:cubicBezTo>
                  <a:pt x="16" y="3"/>
                  <a:pt x="19" y="0"/>
                  <a:pt x="22" y="0"/>
                </a:cubicBezTo>
                <a:cubicBezTo>
                  <a:pt x="57" y="0"/>
                  <a:pt x="57" y="0"/>
                  <a:pt x="57" y="0"/>
                </a:cubicBezTo>
                <a:cubicBezTo>
                  <a:pt x="64" y="0"/>
                  <a:pt x="63" y="10"/>
                  <a:pt x="57" y="10"/>
                </a:cubicBezTo>
                <a:close/>
              </a:path>
            </a:pathLst>
          </a:custGeom>
          <a:solidFill>
            <a:srgbClr val="FFD7B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uk-UA"/>
          </a:p>
        </p:txBody>
      </p:sp>
      <p:sp>
        <p:nvSpPr>
          <p:cNvPr id="20" name="Freeform 16"/>
          <p:cNvSpPr>
            <a:spLocks noEditPoints="1"/>
          </p:cNvSpPr>
          <p:nvPr/>
        </p:nvSpPr>
        <p:spPr bwMode="auto">
          <a:xfrm>
            <a:off x="2842365" y="4605347"/>
            <a:ext cx="47604" cy="65456"/>
          </a:xfrm>
          <a:custGeom>
            <a:avLst/>
            <a:gdLst>
              <a:gd name="T0" fmla="*/ 0 w 14"/>
              <a:gd name="T1" fmla="*/ 19 h 19"/>
              <a:gd name="T2" fmla="*/ 8 w 14"/>
              <a:gd name="T3" fmla="*/ 19 h 19"/>
              <a:gd name="T4" fmla="*/ 8 w 14"/>
              <a:gd name="T5" fmla="*/ 19 h 19"/>
              <a:gd name="T6" fmla="*/ 9 w 14"/>
              <a:gd name="T7" fmla="*/ 19 h 19"/>
              <a:gd name="T8" fmla="*/ 0 w 14"/>
              <a:gd name="T9" fmla="*/ 19 h 19"/>
              <a:gd name="T10" fmla="*/ 13 w 14"/>
              <a:gd name="T11" fmla="*/ 0 h 19"/>
              <a:gd name="T12" fmla="*/ 14 w 14"/>
              <a:gd name="T13" fmla="*/ 1 h 19"/>
              <a:gd name="T14" fmla="*/ 2 w 14"/>
              <a:gd name="T15" fmla="*/ 1 h 19"/>
              <a:gd name="T16" fmla="*/ 13 w 14"/>
              <a:gd name="T17" fmla="*/ 0 h 19"/>
              <a:gd name="T18" fmla="*/ 13 w 14"/>
              <a:gd name="T19" fmla="*/ 0 h 19"/>
              <a:gd name="T20" fmla="*/ 11 w 14"/>
              <a:gd name="T21" fmla="*/ 9 h 19"/>
              <a:gd name="T22" fmla="*/ 9 w 14"/>
              <a:gd name="T23" fmla="*/ 9 h 19"/>
              <a:gd name="T24" fmla="*/ 10 w 14"/>
              <a:gd name="T25" fmla="*/ 10 h 19"/>
              <a:gd name="T26" fmla="*/ 0 w 14"/>
              <a:gd name="T27" fmla="*/ 10 h 19"/>
              <a:gd name="T28" fmla="*/ 11 w 14"/>
              <a:gd name="T29" fmla="*/ 9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4" h="19">
                <a:moveTo>
                  <a:pt x="0" y="19"/>
                </a:moveTo>
                <a:cubicBezTo>
                  <a:pt x="0" y="19"/>
                  <a:pt x="4" y="19"/>
                  <a:pt x="8" y="19"/>
                </a:cubicBezTo>
                <a:cubicBezTo>
                  <a:pt x="8" y="19"/>
                  <a:pt x="8" y="19"/>
                  <a:pt x="8" y="19"/>
                </a:cubicBezTo>
                <a:cubicBezTo>
                  <a:pt x="8" y="19"/>
                  <a:pt x="9" y="19"/>
                  <a:pt x="9" y="19"/>
                </a:cubicBezTo>
                <a:cubicBezTo>
                  <a:pt x="5" y="19"/>
                  <a:pt x="0" y="19"/>
                  <a:pt x="0" y="19"/>
                </a:cubicBezTo>
                <a:close/>
                <a:moveTo>
                  <a:pt x="13" y="0"/>
                </a:moveTo>
                <a:cubicBezTo>
                  <a:pt x="13" y="0"/>
                  <a:pt x="13" y="1"/>
                  <a:pt x="14" y="1"/>
                </a:cubicBezTo>
                <a:cubicBezTo>
                  <a:pt x="9" y="1"/>
                  <a:pt x="2" y="1"/>
                  <a:pt x="2" y="1"/>
                </a:cubicBezTo>
                <a:cubicBezTo>
                  <a:pt x="2" y="1"/>
                  <a:pt x="9" y="0"/>
                  <a:pt x="13" y="0"/>
                </a:cubicBezTo>
                <a:cubicBezTo>
                  <a:pt x="13" y="0"/>
                  <a:pt x="13" y="0"/>
                  <a:pt x="13" y="0"/>
                </a:cubicBezTo>
                <a:close/>
                <a:moveTo>
                  <a:pt x="11" y="9"/>
                </a:moveTo>
                <a:cubicBezTo>
                  <a:pt x="11" y="9"/>
                  <a:pt x="10" y="9"/>
                  <a:pt x="9" y="9"/>
                </a:cubicBezTo>
                <a:cubicBezTo>
                  <a:pt x="10" y="10"/>
                  <a:pt x="10" y="10"/>
                  <a:pt x="10" y="10"/>
                </a:cubicBezTo>
                <a:cubicBezTo>
                  <a:pt x="6" y="10"/>
                  <a:pt x="0" y="10"/>
                  <a:pt x="0" y="10"/>
                </a:cubicBezTo>
                <a:cubicBezTo>
                  <a:pt x="0" y="10"/>
                  <a:pt x="7" y="9"/>
                  <a:pt x="11" y="9"/>
                </a:cubicBezTo>
                <a:close/>
              </a:path>
            </a:pathLst>
          </a:custGeom>
          <a:solidFill>
            <a:srgbClr val="D4B19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uk-UA"/>
          </a:p>
        </p:txBody>
      </p:sp>
      <p:sp>
        <p:nvSpPr>
          <p:cNvPr id="21" name="Rectangle 17"/>
          <p:cNvSpPr>
            <a:spLocks noChangeArrowheads="1"/>
          </p:cNvSpPr>
          <p:nvPr/>
        </p:nvSpPr>
        <p:spPr bwMode="auto">
          <a:xfrm>
            <a:off x="2683685" y="4579562"/>
            <a:ext cx="75373" cy="11901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uk-UA"/>
          </a:p>
        </p:txBody>
      </p:sp>
      <p:sp>
        <p:nvSpPr>
          <p:cNvPr id="22" name="Freeform 18"/>
          <p:cNvSpPr/>
          <p:nvPr/>
        </p:nvSpPr>
        <p:spPr bwMode="auto">
          <a:xfrm>
            <a:off x="2046981" y="4262202"/>
            <a:ext cx="662489" cy="452238"/>
          </a:xfrm>
          <a:custGeom>
            <a:avLst/>
            <a:gdLst>
              <a:gd name="T0" fmla="*/ 56 w 195"/>
              <a:gd name="T1" fmla="*/ 25 h 133"/>
              <a:gd name="T2" fmla="*/ 107 w 195"/>
              <a:gd name="T3" fmla="*/ 89 h 133"/>
              <a:gd name="T4" fmla="*/ 195 w 195"/>
              <a:gd name="T5" fmla="*/ 89 h 133"/>
              <a:gd name="T6" fmla="*/ 195 w 195"/>
              <a:gd name="T7" fmla="*/ 132 h 133"/>
              <a:gd name="T8" fmla="*/ 100 w 195"/>
              <a:gd name="T9" fmla="*/ 133 h 133"/>
              <a:gd name="T10" fmla="*/ 71 w 195"/>
              <a:gd name="T11" fmla="*/ 115 h 133"/>
              <a:gd name="T12" fmla="*/ 20 w 195"/>
              <a:gd name="T13" fmla="*/ 55 h 133"/>
              <a:gd name="T14" fmla="*/ 56 w 195"/>
              <a:gd name="T15" fmla="*/ 25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95" h="133">
                <a:moveTo>
                  <a:pt x="56" y="25"/>
                </a:moveTo>
                <a:cubicBezTo>
                  <a:pt x="107" y="89"/>
                  <a:pt x="107" y="89"/>
                  <a:pt x="107" y="89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195" y="132"/>
                  <a:pt x="195" y="132"/>
                  <a:pt x="195" y="132"/>
                </a:cubicBezTo>
                <a:cubicBezTo>
                  <a:pt x="100" y="133"/>
                  <a:pt x="100" y="133"/>
                  <a:pt x="100" y="133"/>
                </a:cubicBezTo>
                <a:cubicBezTo>
                  <a:pt x="83" y="133"/>
                  <a:pt x="75" y="120"/>
                  <a:pt x="71" y="115"/>
                </a:cubicBezTo>
                <a:cubicBezTo>
                  <a:pt x="20" y="55"/>
                  <a:pt x="20" y="55"/>
                  <a:pt x="20" y="55"/>
                </a:cubicBezTo>
                <a:cubicBezTo>
                  <a:pt x="0" y="31"/>
                  <a:pt x="37" y="0"/>
                  <a:pt x="56" y="25"/>
                </a:cubicBezTo>
                <a:close/>
              </a:path>
            </a:pathLst>
          </a:custGeom>
          <a:solidFill>
            <a:srgbClr val="76916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uk-UA"/>
          </a:p>
        </p:txBody>
      </p:sp>
      <p:sp>
        <p:nvSpPr>
          <p:cNvPr id="23" name="Freeform 19"/>
          <p:cNvSpPr/>
          <p:nvPr/>
        </p:nvSpPr>
        <p:spPr bwMode="auto">
          <a:xfrm>
            <a:off x="2546823" y="5440402"/>
            <a:ext cx="364964" cy="281657"/>
          </a:xfrm>
          <a:custGeom>
            <a:avLst/>
            <a:gdLst>
              <a:gd name="T0" fmla="*/ 12 w 107"/>
              <a:gd name="T1" fmla="*/ 26 h 83"/>
              <a:gd name="T2" fmla="*/ 1 w 107"/>
              <a:gd name="T3" fmla="*/ 58 h 83"/>
              <a:gd name="T4" fmla="*/ 4 w 107"/>
              <a:gd name="T5" fmla="*/ 72 h 83"/>
              <a:gd name="T6" fmla="*/ 16 w 107"/>
              <a:gd name="T7" fmla="*/ 74 h 83"/>
              <a:gd name="T8" fmla="*/ 20 w 107"/>
              <a:gd name="T9" fmla="*/ 68 h 83"/>
              <a:gd name="T10" fmla="*/ 52 w 107"/>
              <a:gd name="T11" fmla="*/ 78 h 83"/>
              <a:gd name="T12" fmla="*/ 87 w 107"/>
              <a:gd name="T13" fmla="*/ 82 h 83"/>
              <a:gd name="T14" fmla="*/ 107 w 107"/>
              <a:gd name="T15" fmla="*/ 73 h 83"/>
              <a:gd name="T16" fmla="*/ 72 w 107"/>
              <a:gd name="T17" fmla="*/ 52 h 83"/>
              <a:gd name="T18" fmla="*/ 38 w 107"/>
              <a:gd name="T19" fmla="*/ 11 h 83"/>
              <a:gd name="T20" fmla="*/ 21 w 107"/>
              <a:gd name="T21" fmla="*/ 38 h 83"/>
              <a:gd name="T22" fmla="*/ 12 w 107"/>
              <a:gd name="T23" fmla="*/ 26 h 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07" h="83">
                <a:moveTo>
                  <a:pt x="12" y="26"/>
                </a:moveTo>
                <a:cubicBezTo>
                  <a:pt x="7" y="32"/>
                  <a:pt x="1" y="51"/>
                  <a:pt x="1" y="58"/>
                </a:cubicBezTo>
                <a:cubicBezTo>
                  <a:pt x="0" y="66"/>
                  <a:pt x="0" y="72"/>
                  <a:pt x="4" y="72"/>
                </a:cubicBezTo>
                <a:cubicBezTo>
                  <a:pt x="16" y="74"/>
                  <a:pt x="16" y="74"/>
                  <a:pt x="16" y="74"/>
                </a:cubicBezTo>
                <a:cubicBezTo>
                  <a:pt x="18" y="74"/>
                  <a:pt x="20" y="71"/>
                  <a:pt x="20" y="68"/>
                </a:cubicBezTo>
                <a:cubicBezTo>
                  <a:pt x="26" y="68"/>
                  <a:pt x="37" y="76"/>
                  <a:pt x="52" y="78"/>
                </a:cubicBezTo>
                <a:cubicBezTo>
                  <a:pt x="87" y="82"/>
                  <a:pt x="87" y="82"/>
                  <a:pt x="87" y="82"/>
                </a:cubicBezTo>
                <a:cubicBezTo>
                  <a:pt x="94" y="83"/>
                  <a:pt x="106" y="81"/>
                  <a:pt x="107" y="73"/>
                </a:cubicBezTo>
                <a:cubicBezTo>
                  <a:pt x="107" y="64"/>
                  <a:pt x="86" y="59"/>
                  <a:pt x="72" y="52"/>
                </a:cubicBezTo>
                <a:cubicBezTo>
                  <a:pt x="57" y="46"/>
                  <a:pt x="38" y="18"/>
                  <a:pt x="38" y="11"/>
                </a:cubicBezTo>
                <a:cubicBezTo>
                  <a:pt x="38" y="0"/>
                  <a:pt x="30" y="37"/>
                  <a:pt x="21" y="38"/>
                </a:cubicBezTo>
                <a:cubicBezTo>
                  <a:pt x="13" y="38"/>
                  <a:pt x="14" y="23"/>
                  <a:pt x="12" y="26"/>
                </a:cubicBezTo>
                <a:close/>
              </a:path>
            </a:pathLst>
          </a:custGeom>
          <a:solidFill>
            <a:srgbClr val="5729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uk-UA"/>
          </a:p>
        </p:txBody>
      </p:sp>
      <p:sp>
        <p:nvSpPr>
          <p:cNvPr id="24" name="Freeform 20"/>
          <p:cNvSpPr/>
          <p:nvPr/>
        </p:nvSpPr>
        <p:spPr bwMode="auto">
          <a:xfrm>
            <a:off x="2495252" y="5017915"/>
            <a:ext cx="255872" cy="555380"/>
          </a:xfrm>
          <a:custGeom>
            <a:avLst/>
            <a:gdLst>
              <a:gd name="T0" fmla="*/ 11 w 75"/>
              <a:gd name="T1" fmla="*/ 1 h 163"/>
              <a:gd name="T2" fmla="*/ 51 w 75"/>
              <a:gd name="T3" fmla="*/ 1 h 163"/>
              <a:gd name="T4" fmla="*/ 60 w 75"/>
              <a:gd name="T5" fmla="*/ 5 h 163"/>
              <a:gd name="T6" fmla="*/ 75 w 75"/>
              <a:gd name="T7" fmla="*/ 153 h 163"/>
              <a:gd name="T8" fmla="*/ 65 w 75"/>
              <a:gd name="T9" fmla="*/ 163 h 163"/>
              <a:gd name="T10" fmla="*/ 24 w 75"/>
              <a:gd name="T11" fmla="*/ 163 h 163"/>
              <a:gd name="T12" fmla="*/ 14 w 75"/>
              <a:gd name="T13" fmla="*/ 153 h 163"/>
              <a:gd name="T14" fmla="*/ 1 w 75"/>
              <a:gd name="T15" fmla="*/ 11 h 163"/>
              <a:gd name="T16" fmla="*/ 11 w 75"/>
              <a:gd name="T17" fmla="*/ 1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5" h="163">
                <a:moveTo>
                  <a:pt x="11" y="1"/>
                </a:moveTo>
                <a:cubicBezTo>
                  <a:pt x="51" y="1"/>
                  <a:pt x="51" y="1"/>
                  <a:pt x="51" y="1"/>
                </a:cubicBezTo>
                <a:cubicBezTo>
                  <a:pt x="57" y="1"/>
                  <a:pt x="60" y="0"/>
                  <a:pt x="60" y="5"/>
                </a:cubicBezTo>
                <a:cubicBezTo>
                  <a:pt x="75" y="153"/>
                  <a:pt x="75" y="153"/>
                  <a:pt x="75" y="153"/>
                </a:cubicBezTo>
                <a:cubicBezTo>
                  <a:pt x="75" y="158"/>
                  <a:pt x="70" y="163"/>
                  <a:pt x="65" y="163"/>
                </a:cubicBezTo>
                <a:cubicBezTo>
                  <a:pt x="24" y="163"/>
                  <a:pt x="24" y="163"/>
                  <a:pt x="24" y="163"/>
                </a:cubicBezTo>
                <a:cubicBezTo>
                  <a:pt x="19" y="163"/>
                  <a:pt x="15" y="158"/>
                  <a:pt x="14" y="153"/>
                </a:cubicBezTo>
                <a:cubicBezTo>
                  <a:pt x="1" y="11"/>
                  <a:pt x="1" y="11"/>
                  <a:pt x="1" y="11"/>
                </a:cubicBezTo>
                <a:cubicBezTo>
                  <a:pt x="0" y="6"/>
                  <a:pt x="5" y="1"/>
                  <a:pt x="11" y="1"/>
                </a:cubicBezTo>
                <a:close/>
              </a:path>
            </a:pathLst>
          </a:custGeom>
          <a:solidFill>
            <a:srgbClr val="76916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uk-UA"/>
          </a:p>
        </p:txBody>
      </p:sp>
      <p:sp>
        <p:nvSpPr>
          <p:cNvPr id="25" name="Freeform 21"/>
          <p:cNvSpPr/>
          <p:nvPr/>
        </p:nvSpPr>
        <p:spPr bwMode="auto">
          <a:xfrm>
            <a:off x="1763341" y="5154778"/>
            <a:ext cx="708110" cy="152730"/>
          </a:xfrm>
          <a:custGeom>
            <a:avLst/>
            <a:gdLst>
              <a:gd name="T0" fmla="*/ 22 w 208"/>
              <a:gd name="T1" fmla="*/ 0 h 45"/>
              <a:gd name="T2" fmla="*/ 185 w 208"/>
              <a:gd name="T3" fmla="*/ 0 h 45"/>
              <a:gd name="T4" fmla="*/ 208 w 208"/>
              <a:gd name="T5" fmla="*/ 22 h 45"/>
              <a:gd name="T6" fmla="*/ 208 w 208"/>
              <a:gd name="T7" fmla="*/ 22 h 45"/>
              <a:gd name="T8" fmla="*/ 185 w 208"/>
              <a:gd name="T9" fmla="*/ 45 h 45"/>
              <a:gd name="T10" fmla="*/ 22 w 208"/>
              <a:gd name="T11" fmla="*/ 45 h 45"/>
              <a:gd name="T12" fmla="*/ 0 w 208"/>
              <a:gd name="T13" fmla="*/ 22 h 45"/>
              <a:gd name="T14" fmla="*/ 0 w 208"/>
              <a:gd name="T15" fmla="*/ 22 h 45"/>
              <a:gd name="T16" fmla="*/ 22 w 208"/>
              <a:gd name="T17" fmla="*/ 0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08" h="45">
                <a:moveTo>
                  <a:pt x="22" y="0"/>
                </a:moveTo>
                <a:cubicBezTo>
                  <a:pt x="185" y="0"/>
                  <a:pt x="185" y="0"/>
                  <a:pt x="185" y="0"/>
                </a:cubicBezTo>
                <a:cubicBezTo>
                  <a:pt x="198" y="0"/>
                  <a:pt x="208" y="10"/>
                  <a:pt x="208" y="22"/>
                </a:cubicBezTo>
                <a:cubicBezTo>
                  <a:pt x="208" y="22"/>
                  <a:pt x="208" y="22"/>
                  <a:pt x="208" y="22"/>
                </a:cubicBezTo>
                <a:cubicBezTo>
                  <a:pt x="208" y="35"/>
                  <a:pt x="198" y="45"/>
                  <a:pt x="185" y="45"/>
                </a:cubicBezTo>
                <a:cubicBezTo>
                  <a:pt x="22" y="45"/>
                  <a:pt x="22" y="45"/>
                  <a:pt x="22" y="45"/>
                </a:cubicBezTo>
                <a:cubicBezTo>
                  <a:pt x="10" y="45"/>
                  <a:pt x="0" y="35"/>
                  <a:pt x="0" y="22"/>
                </a:cubicBezTo>
                <a:cubicBezTo>
                  <a:pt x="0" y="22"/>
                  <a:pt x="0" y="22"/>
                  <a:pt x="0" y="22"/>
                </a:cubicBezTo>
                <a:cubicBezTo>
                  <a:pt x="0" y="10"/>
                  <a:pt x="10" y="0"/>
                  <a:pt x="22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uk-UA"/>
          </a:p>
        </p:txBody>
      </p:sp>
      <p:sp>
        <p:nvSpPr>
          <p:cNvPr id="26" name="Freeform 22"/>
          <p:cNvSpPr/>
          <p:nvPr/>
        </p:nvSpPr>
        <p:spPr bwMode="auto">
          <a:xfrm>
            <a:off x="1763341" y="4527991"/>
            <a:ext cx="154713" cy="779517"/>
          </a:xfrm>
          <a:custGeom>
            <a:avLst/>
            <a:gdLst>
              <a:gd name="T0" fmla="*/ 0 w 45"/>
              <a:gd name="T1" fmla="*/ 206 h 229"/>
              <a:gd name="T2" fmla="*/ 0 w 45"/>
              <a:gd name="T3" fmla="*/ 23 h 229"/>
              <a:gd name="T4" fmla="*/ 22 w 45"/>
              <a:gd name="T5" fmla="*/ 0 h 229"/>
              <a:gd name="T6" fmla="*/ 22 w 45"/>
              <a:gd name="T7" fmla="*/ 0 h 229"/>
              <a:gd name="T8" fmla="*/ 45 w 45"/>
              <a:gd name="T9" fmla="*/ 23 h 229"/>
              <a:gd name="T10" fmla="*/ 45 w 45"/>
              <a:gd name="T11" fmla="*/ 206 h 229"/>
              <a:gd name="T12" fmla="*/ 22 w 45"/>
              <a:gd name="T13" fmla="*/ 229 h 229"/>
              <a:gd name="T14" fmla="*/ 22 w 45"/>
              <a:gd name="T15" fmla="*/ 229 h 229"/>
              <a:gd name="T16" fmla="*/ 0 w 45"/>
              <a:gd name="T17" fmla="*/ 206 h 2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5" h="229">
                <a:moveTo>
                  <a:pt x="0" y="206"/>
                </a:moveTo>
                <a:cubicBezTo>
                  <a:pt x="0" y="23"/>
                  <a:pt x="0" y="23"/>
                  <a:pt x="0" y="23"/>
                </a:cubicBezTo>
                <a:cubicBezTo>
                  <a:pt x="0" y="10"/>
                  <a:pt x="10" y="0"/>
                  <a:pt x="22" y="0"/>
                </a:cubicBezTo>
                <a:cubicBezTo>
                  <a:pt x="22" y="0"/>
                  <a:pt x="22" y="0"/>
                  <a:pt x="22" y="0"/>
                </a:cubicBezTo>
                <a:cubicBezTo>
                  <a:pt x="35" y="0"/>
                  <a:pt x="45" y="10"/>
                  <a:pt x="45" y="23"/>
                </a:cubicBezTo>
                <a:cubicBezTo>
                  <a:pt x="45" y="206"/>
                  <a:pt x="45" y="206"/>
                  <a:pt x="45" y="206"/>
                </a:cubicBezTo>
                <a:cubicBezTo>
                  <a:pt x="45" y="219"/>
                  <a:pt x="35" y="229"/>
                  <a:pt x="22" y="229"/>
                </a:cubicBezTo>
                <a:cubicBezTo>
                  <a:pt x="22" y="229"/>
                  <a:pt x="22" y="229"/>
                  <a:pt x="22" y="229"/>
                </a:cubicBezTo>
                <a:cubicBezTo>
                  <a:pt x="10" y="229"/>
                  <a:pt x="0" y="219"/>
                  <a:pt x="0" y="206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uk-UA"/>
          </a:p>
        </p:txBody>
      </p:sp>
      <p:sp>
        <p:nvSpPr>
          <p:cNvPr id="27" name="Rectangle 23"/>
          <p:cNvSpPr>
            <a:spLocks noChangeArrowheads="1"/>
          </p:cNvSpPr>
          <p:nvPr/>
        </p:nvSpPr>
        <p:spPr bwMode="auto">
          <a:xfrm>
            <a:off x="2090618" y="5222217"/>
            <a:ext cx="55538" cy="43240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uk-UA"/>
          </a:p>
        </p:txBody>
      </p:sp>
      <p:sp>
        <p:nvSpPr>
          <p:cNvPr id="28" name="Freeform 24"/>
          <p:cNvSpPr/>
          <p:nvPr/>
        </p:nvSpPr>
        <p:spPr bwMode="auto">
          <a:xfrm>
            <a:off x="1882351" y="5607016"/>
            <a:ext cx="470090" cy="134878"/>
          </a:xfrm>
          <a:custGeom>
            <a:avLst/>
            <a:gdLst>
              <a:gd name="T0" fmla="*/ 0 w 138"/>
              <a:gd name="T1" fmla="*/ 40 h 40"/>
              <a:gd name="T2" fmla="*/ 24 w 138"/>
              <a:gd name="T3" fmla="*/ 14 h 40"/>
              <a:gd name="T4" fmla="*/ 69 w 138"/>
              <a:gd name="T5" fmla="*/ 0 h 40"/>
              <a:gd name="T6" fmla="*/ 114 w 138"/>
              <a:gd name="T7" fmla="*/ 14 h 40"/>
              <a:gd name="T8" fmla="*/ 138 w 138"/>
              <a:gd name="T9" fmla="*/ 40 h 40"/>
              <a:gd name="T10" fmla="*/ 121 w 138"/>
              <a:gd name="T11" fmla="*/ 40 h 40"/>
              <a:gd name="T12" fmla="*/ 106 w 138"/>
              <a:gd name="T13" fmla="*/ 25 h 40"/>
              <a:gd name="T14" fmla="*/ 69 w 138"/>
              <a:gd name="T15" fmla="*/ 14 h 40"/>
              <a:gd name="T16" fmla="*/ 32 w 138"/>
              <a:gd name="T17" fmla="*/ 25 h 40"/>
              <a:gd name="T18" fmla="*/ 17 w 138"/>
              <a:gd name="T19" fmla="*/ 40 h 40"/>
              <a:gd name="T20" fmla="*/ 0 w 138"/>
              <a:gd name="T21" fmla="*/ 40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38" h="40">
                <a:moveTo>
                  <a:pt x="0" y="40"/>
                </a:moveTo>
                <a:cubicBezTo>
                  <a:pt x="5" y="30"/>
                  <a:pt x="14" y="21"/>
                  <a:pt x="24" y="14"/>
                </a:cubicBezTo>
                <a:cubicBezTo>
                  <a:pt x="37" y="5"/>
                  <a:pt x="52" y="0"/>
                  <a:pt x="69" y="0"/>
                </a:cubicBezTo>
                <a:cubicBezTo>
                  <a:pt x="86" y="0"/>
                  <a:pt x="101" y="5"/>
                  <a:pt x="114" y="14"/>
                </a:cubicBezTo>
                <a:cubicBezTo>
                  <a:pt x="124" y="21"/>
                  <a:pt x="132" y="30"/>
                  <a:pt x="138" y="40"/>
                </a:cubicBezTo>
                <a:cubicBezTo>
                  <a:pt x="121" y="40"/>
                  <a:pt x="121" y="40"/>
                  <a:pt x="121" y="40"/>
                </a:cubicBezTo>
                <a:cubicBezTo>
                  <a:pt x="117" y="35"/>
                  <a:pt x="112" y="30"/>
                  <a:pt x="106" y="25"/>
                </a:cubicBezTo>
                <a:cubicBezTo>
                  <a:pt x="95" y="18"/>
                  <a:pt x="83" y="14"/>
                  <a:pt x="69" y="14"/>
                </a:cubicBezTo>
                <a:cubicBezTo>
                  <a:pt x="55" y="14"/>
                  <a:pt x="42" y="18"/>
                  <a:pt x="32" y="25"/>
                </a:cubicBezTo>
                <a:cubicBezTo>
                  <a:pt x="26" y="30"/>
                  <a:pt x="21" y="35"/>
                  <a:pt x="17" y="40"/>
                </a:cubicBezTo>
                <a:lnTo>
                  <a:pt x="0" y="4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uk-UA"/>
          </a:p>
        </p:txBody>
      </p:sp>
      <p:sp>
        <p:nvSpPr>
          <p:cNvPr id="29" name="Freeform 25"/>
          <p:cNvSpPr/>
          <p:nvPr/>
        </p:nvSpPr>
        <p:spPr bwMode="auto">
          <a:xfrm>
            <a:off x="2098552" y="4170961"/>
            <a:ext cx="168598" cy="210251"/>
          </a:xfrm>
          <a:custGeom>
            <a:avLst/>
            <a:gdLst>
              <a:gd name="T0" fmla="*/ 0 w 85"/>
              <a:gd name="T1" fmla="*/ 34 h 106"/>
              <a:gd name="T2" fmla="*/ 10 w 85"/>
              <a:gd name="T3" fmla="*/ 0 h 106"/>
              <a:gd name="T4" fmla="*/ 85 w 85"/>
              <a:gd name="T5" fmla="*/ 87 h 106"/>
              <a:gd name="T6" fmla="*/ 84 w 85"/>
              <a:gd name="T7" fmla="*/ 106 h 106"/>
              <a:gd name="T8" fmla="*/ 0 w 85"/>
              <a:gd name="T9" fmla="*/ 34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5" h="106">
                <a:moveTo>
                  <a:pt x="0" y="34"/>
                </a:moveTo>
                <a:lnTo>
                  <a:pt x="10" y="0"/>
                </a:lnTo>
                <a:lnTo>
                  <a:pt x="85" y="87"/>
                </a:lnTo>
                <a:lnTo>
                  <a:pt x="84" y="106"/>
                </a:lnTo>
                <a:lnTo>
                  <a:pt x="0" y="3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uk-UA"/>
          </a:p>
        </p:txBody>
      </p:sp>
      <p:sp>
        <p:nvSpPr>
          <p:cNvPr id="30" name="Freeform 26"/>
          <p:cNvSpPr/>
          <p:nvPr/>
        </p:nvSpPr>
        <p:spPr bwMode="auto">
          <a:xfrm>
            <a:off x="2090618" y="4200713"/>
            <a:ext cx="174548" cy="204301"/>
          </a:xfrm>
          <a:custGeom>
            <a:avLst/>
            <a:gdLst>
              <a:gd name="T0" fmla="*/ 0 w 88"/>
              <a:gd name="T1" fmla="*/ 34 h 103"/>
              <a:gd name="T2" fmla="*/ 9 w 88"/>
              <a:gd name="T3" fmla="*/ 0 h 103"/>
              <a:gd name="T4" fmla="*/ 88 w 88"/>
              <a:gd name="T5" fmla="*/ 86 h 103"/>
              <a:gd name="T6" fmla="*/ 86 w 88"/>
              <a:gd name="T7" fmla="*/ 103 h 103"/>
              <a:gd name="T8" fmla="*/ 0 w 88"/>
              <a:gd name="T9" fmla="*/ 34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8" h="103">
                <a:moveTo>
                  <a:pt x="0" y="34"/>
                </a:moveTo>
                <a:lnTo>
                  <a:pt x="9" y="0"/>
                </a:lnTo>
                <a:lnTo>
                  <a:pt x="88" y="86"/>
                </a:lnTo>
                <a:lnTo>
                  <a:pt x="86" y="103"/>
                </a:lnTo>
                <a:lnTo>
                  <a:pt x="0" y="34"/>
                </a:lnTo>
                <a:close/>
              </a:path>
            </a:pathLst>
          </a:custGeom>
          <a:solidFill>
            <a:srgbClr val="76916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uk-UA"/>
          </a:p>
        </p:txBody>
      </p:sp>
      <p:sp>
        <p:nvSpPr>
          <p:cNvPr id="31" name="Freeform 27"/>
          <p:cNvSpPr/>
          <p:nvPr/>
        </p:nvSpPr>
        <p:spPr bwMode="auto">
          <a:xfrm>
            <a:off x="2860216" y="2385810"/>
            <a:ext cx="1378533" cy="1277375"/>
          </a:xfrm>
          <a:custGeom>
            <a:avLst/>
            <a:gdLst>
              <a:gd name="T0" fmla="*/ 203 w 405"/>
              <a:gd name="T1" fmla="*/ 0 h 375"/>
              <a:gd name="T2" fmla="*/ 405 w 405"/>
              <a:gd name="T3" fmla="*/ 151 h 375"/>
              <a:gd name="T4" fmla="*/ 274 w 405"/>
              <a:gd name="T5" fmla="*/ 291 h 375"/>
              <a:gd name="T6" fmla="*/ 297 w 405"/>
              <a:gd name="T7" fmla="*/ 375 h 375"/>
              <a:gd name="T8" fmla="*/ 229 w 405"/>
              <a:gd name="T9" fmla="*/ 300 h 375"/>
              <a:gd name="T10" fmla="*/ 203 w 405"/>
              <a:gd name="T11" fmla="*/ 301 h 375"/>
              <a:gd name="T12" fmla="*/ 0 w 405"/>
              <a:gd name="T13" fmla="*/ 151 h 375"/>
              <a:gd name="T14" fmla="*/ 203 w 405"/>
              <a:gd name="T15" fmla="*/ 0 h 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05" h="375">
                <a:moveTo>
                  <a:pt x="203" y="0"/>
                </a:moveTo>
                <a:cubicBezTo>
                  <a:pt x="314" y="0"/>
                  <a:pt x="405" y="68"/>
                  <a:pt x="405" y="151"/>
                </a:cubicBezTo>
                <a:cubicBezTo>
                  <a:pt x="405" y="215"/>
                  <a:pt x="351" y="270"/>
                  <a:pt x="274" y="291"/>
                </a:cubicBezTo>
                <a:cubicBezTo>
                  <a:pt x="297" y="375"/>
                  <a:pt x="297" y="375"/>
                  <a:pt x="297" y="375"/>
                </a:cubicBezTo>
                <a:cubicBezTo>
                  <a:pt x="229" y="300"/>
                  <a:pt x="229" y="300"/>
                  <a:pt x="229" y="300"/>
                </a:cubicBezTo>
                <a:cubicBezTo>
                  <a:pt x="221" y="301"/>
                  <a:pt x="212" y="301"/>
                  <a:pt x="203" y="301"/>
                </a:cubicBezTo>
                <a:cubicBezTo>
                  <a:pt x="91" y="301"/>
                  <a:pt x="0" y="234"/>
                  <a:pt x="0" y="151"/>
                </a:cubicBezTo>
                <a:cubicBezTo>
                  <a:pt x="0" y="68"/>
                  <a:pt x="91" y="0"/>
                  <a:pt x="203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uk-UA"/>
          </a:p>
        </p:txBody>
      </p:sp>
      <p:sp>
        <p:nvSpPr>
          <p:cNvPr id="32" name="Freeform 28"/>
          <p:cNvSpPr/>
          <p:nvPr/>
        </p:nvSpPr>
        <p:spPr bwMode="auto">
          <a:xfrm>
            <a:off x="3149807" y="2659533"/>
            <a:ext cx="789433" cy="47604"/>
          </a:xfrm>
          <a:custGeom>
            <a:avLst/>
            <a:gdLst>
              <a:gd name="T0" fmla="*/ 7 w 232"/>
              <a:gd name="T1" fmla="*/ 14 h 14"/>
              <a:gd name="T2" fmla="*/ 0 w 232"/>
              <a:gd name="T3" fmla="*/ 7 h 14"/>
              <a:gd name="T4" fmla="*/ 7 w 232"/>
              <a:gd name="T5" fmla="*/ 0 h 14"/>
              <a:gd name="T6" fmla="*/ 225 w 232"/>
              <a:gd name="T7" fmla="*/ 0 h 14"/>
              <a:gd name="T8" fmla="*/ 232 w 232"/>
              <a:gd name="T9" fmla="*/ 7 h 14"/>
              <a:gd name="T10" fmla="*/ 225 w 232"/>
              <a:gd name="T11" fmla="*/ 14 h 14"/>
              <a:gd name="T12" fmla="*/ 7 w 232"/>
              <a:gd name="T13" fmla="*/ 14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32" h="14">
                <a:moveTo>
                  <a:pt x="7" y="14"/>
                </a:moveTo>
                <a:cubicBezTo>
                  <a:pt x="3" y="14"/>
                  <a:pt x="0" y="11"/>
                  <a:pt x="0" y="7"/>
                </a:cubicBezTo>
                <a:cubicBezTo>
                  <a:pt x="0" y="3"/>
                  <a:pt x="3" y="0"/>
                  <a:pt x="7" y="0"/>
                </a:cubicBezTo>
                <a:cubicBezTo>
                  <a:pt x="225" y="0"/>
                  <a:pt x="225" y="0"/>
                  <a:pt x="225" y="0"/>
                </a:cubicBezTo>
                <a:cubicBezTo>
                  <a:pt x="229" y="0"/>
                  <a:pt x="232" y="3"/>
                  <a:pt x="232" y="7"/>
                </a:cubicBezTo>
                <a:cubicBezTo>
                  <a:pt x="232" y="11"/>
                  <a:pt x="229" y="14"/>
                  <a:pt x="225" y="14"/>
                </a:cubicBezTo>
                <a:lnTo>
                  <a:pt x="7" y="14"/>
                </a:lnTo>
                <a:close/>
              </a:path>
            </a:pathLst>
          </a:custGeom>
          <a:solidFill>
            <a:srgbClr val="76916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uk-UA"/>
          </a:p>
        </p:txBody>
      </p:sp>
      <p:sp>
        <p:nvSpPr>
          <p:cNvPr id="33" name="Freeform 29"/>
          <p:cNvSpPr/>
          <p:nvPr/>
        </p:nvSpPr>
        <p:spPr bwMode="auto">
          <a:xfrm>
            <a:off x="3149807" y="2798378"/>
            <a:ext cx="789433" cy="47604"/>
          </a:xfrm>
          <a:custGeom>
            <a:avLst/>
            <a:gdLst>
              <a:gd name="T0" fmla="*/ 7 w 232"/>
              <a:gd name="T1" fmla="*/ 14 h 14"/>
              <a:gd name="T2" fmla="*/ 0 w 232"/>
              <a:gd name="T3" fmla="*/ 7 h 14"/>
              <a:gd name="T4" fmla="*/ 7 w 232"/>
              <a:gd name="T5" fmla="*/ 0 h 14"/>
              <a:gd name="T6" fmla="*/ 225 w 232"/>
              <a:gd name="T7" fmla="*/ 0 h 14"/>
              <a:gd name="T8" fmla="*/ 232 w 232"/>
              <a:gd name="T9" fmla="*/ 7 h 14"/>
              <a:gd name="T10" fmla="*/ 225 w 232"/>
              <a:gd name="T11" fmla="*/ 14 h 14"/>
              <a:gd name="T12" fmla="*/ 7 w 232"/>
              <a:gd name="T13" fmla="*/ 14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32" h="14">
                <a:moveTo>
                  <a:pt x="7" y="14"/>
                </a:moveTo>
                <a:cubicBezTo>
                  <a:pt x="3" y="14"/>
                  <a:pt x="0" y="11"/>
                  <a:pt x="0" y="7"/>
                </a:cubicBezTo>
                <a:cubicBezTo>
                  <a:pt x="0" y="3"/>
                  <a:pt x="3" y="0"/>
                  <a:pt x="7" y="0"/>
                </a:cubicBezTo>
                <a:cubicBezTo>
                  <a:pt x="225" y="0"/>
                  <a:pt x="225" y="0"/>
                  <a:pt x="225" y="0"/>
                </a:cubicBezTo>
                <a:cubicBezTo>
                  <a:pt x="229" y="0"/>
                  <a:pt x="232" y="3"/>
                  <a:pt x="232" y="7"/>
                </a:cubicBezTo>
                <a:cubicBezTo>
                  <a:pt x="232" y="11"/>
                  <a:pt x="229" y="14"/>
                  <a:pt x="225" y="14"/>
                </a:cubicBezTo>
                <a:lnTo>
                  <a:pt x="7" y="14"/>
                </a:lnTo>
                <a:close/>
              </a:path>
            </a:pathLst>
          </a:custGeom>
          <a:solidFill>
            <a:srgbClr val="76916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uk-UA"/>
          </a:p>
        </p:txBody>
      </p:sp>
      <p:sp>
        <p:nvSpPr>
          <p:cNvPr id="34" name="Freeform 30"/>
          <p:cNvSpPr/>
          <p:nvPr/>
        </p:nvSpPr>
        <p:spPr bwMode="auto">
          <a:xfrm>
            <a:off x="3149807" y="2941190"/>
            <a:ext cx="789433" cy="43637"/>
          </a:xfrm>
          <a:custGeom>
            <a:avLst/>
            <a:gdLst>
              <a:gd name="T0" fmla="*/ 7 w 232"/>
              <a:gd name="T1" fmla="*/ 13 h 13"/>
              <a:gd name="T2" fmla="*/ 0 w 232"/>
              <a:gd name="T3" fmla="*/ 7 h 13"/>
              <a:gd name="T4" fmla="*/ 7 w 232"/>
              <a:gd name="T5" fmla="*/ 0 h 13"/>
              <a:gd name="T6" fmla="*/ 225 w 232"/>
              <a:gd name="T7" fmla="*/ 0 h 13"/>
              <a:gd name="T8" fmla="*/ 232 w 232"/>
              <a:gd name="T9" fmla="*/ 7 h 13"/>
              <a:gd name="T10" fmla="*/ 225 w 232"/>
              <a:gd name="T11" fmla="*/ 13 h 13"/>
              <a:gd name="T12" fmla="*/ 7 w 232"/>
              <a:gd name="T13" fmla="*/ 13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32" h="13">
                <a:moveTo>
                  <a:pt x="7" y="13"/>
                </a:moveTo>
                <a:cubicBezTo>
                  <a:pt x="3" y="13"/>
                  <a:pt x="0" y="10"/>
                  <a:pt x="0" y="7"/>
                </a:cubicBezTo>
                <a:cubicBezTo>
                  <a:pt x="0" y="3"/>
                  <a:pt x="3" y="0"/>
                  <a:pt x="7" y="0"/>
                </a:cubicBezTo>
                <a:cubicBezTo>
                  <a:pt x="225" y="0"/>
                  <a:pt x="225" y="0"/>
                  <a:pt x="225" y="0"/>
                </a:cubicBezTo>
                <a:cubicBezTo>
                  <a:pt x="229" y="0"/>
                  <a:pt x="232" y="3"/>
                  <a:pt x="232" y="7"/>
                </a:cubicBezTo>
                <a:cubicBezTo>
                  <a:pt x="232" y="10"/>
                  <a:pt x="229" y="13"/>
                  <a:pt x="225" y="13"/>
                </a:cubicBezTo>
                <a:lnTo>
                  <a:pt x="7" y="13"/>
                </a:lnTo>
                <a:close/>
              </a:path>
            </a:pathLst>
          </a:custGeom>
          <a:solidFill>
            <a:srgbClr val="76916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uk-UA"/>
          </a:p>
        </p:txBody>
      </p:sp>
      <p:sp>
        <p:nvSpPr>
          <p:cNvPr id="35" name="Freeform 31"/>
          <p:cNvSpPr/>
          <p:nvPr/>
        </p:nvSpPr>
        <p:spPr bwMode="auto">
          <a:xfrm>
            <a:off x="3149807" y="3080035"/>
            <a:ext cx="789433" cy="47604"/>
          </a:xfrm>
          <a:custGeom>
            <a:avLst/>
            <a:gdLst>
              <a:gd name="T0" fmla="*/ 7 w 232"/>
              <a:gd name="T1" fmla="*/ 14 h 14"/>
              <a:gd name="T2" fmla="*/ 0 w 232"/>
              <a:gd name="T3" fmla="*/ 7 h 14"/>
              <a:gd name="T4" fmla="*/ 7 w 232"/>
              <a:gd name="T5" fmla="*/ 0 h 14"/>
              <a:gd name="T6" fmla="*/ 225 w 232"/>
              <a:gd name="T7" fmla="*/ 0 h 14"/>
              <a:gd name="T8" fmla="*/ 232 w 232"/>
              <a:gd name="T9" fmla="*/ 7 h 14"/>
              <a:gd name="T10" fmla="*/ 225 w 232"/>
              <a:gd name="T11" fmla="*/ 14 h 14"/>
              <a:gd name="T12" fmla="*/ 7 w 232"/>
              <a:gd name="T13" fmla="*/ 14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32" h="14">
                <a:moveTo>
                  <a:pt x="7" y="14"/>
                </a:moveTo>
                <a:cubicBezTo>
                  <a:pt x="3" y="14"/>
                  <a:pt x="0" y="11"/>
                  <a:pt x="0" y="7"/>
                </a:cubicBezTo>
                <a:cubicBezTo>
                  <a:pt x="0" y="3"/>
                  <a:pt x="3" y="0"/>
                  <a:pt x="7" y="0"/>
                </a:cubicBezTo>
                <a:cubicBezTo>
                  <a:pt x="225" y="0"/>
                  <a:pt x="225" y="0"/>
                  <a:pt x="225" y="0"/>
                </a:cubicBezTo>
                <a:cubicBezTo>
                  <a:pt x="229" y="0"/>
                  <a:pt x="232" y="3"/>
                  <a:pt x="232" y="7"/>
                </a:cubicBezTo>
                <a:cubicBezTo>
                  <a:pt x="232" y="11"/>
                  <a:pt x="229" y="14"/>
                  <a:pt x="225" y="14"/>
                </a:cubicBezTo>
                <a:lnTo>
                  <a:pt x="7" y="14"/>
                </a:lnTo>
                <a:close/>
              </a:path>
            </a:pathLst>
          </a:custGeom>
          <a:solidFill>
            <a:srgbClr val="76916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uk-UA"/>
          </a:p>
        </p:txBody>
      </p:sp>
      <p:sp>
        <p:nvSpPr>
          <p:cNvPr id="36" name="Freeform 32"/>
          <p:cNvSpPr>
            <a:spLocks noEditPoints="1"/>
          </p:cNvSpPr>
          <p:nvPr/>
        </p:nvSpPr>
        <p:spPr bwMode="auto">
          <a:xfrm>
            <a:off x="2836414" y="2362008"/>
            <a:ext cx="1426137" cy="1328946"/>
          </a:xfrm>
          <a:custGeom>
            <a:avLst/>
            <a:gdLst>
              <a:gd name="T0" fmla="*/ 210 w 419"/>
              <a:gd name="T1" fmla="*/ 0 h 390"/>
              <a:gd name="T2" fmla="*/ 357 w 419"/>
              <a:gd name="T3" fmla="*/ 46 h 390"/>
              <a:gd name="T4" fmla="*/ 419 w 419"/>
              <a:gd name="T5" fmla="*/ 158 h 390"/>
              <a:gd name="T6" fmla="*/ 381 w 419"/>
              <a:gd name="T7" fmla="*/ 248 h 390"/>
              <a:gd name="T8" fmla="*/ 290 w 419"/>
              <a:gd name="T9" fmla="*/ 303 h 390"/>
              <a:gd name="T10" fmla="*/ 311 w 419"/>
              <a:gd name="T11" fmla="*/ 381 h 390"/>
              <a:gd name="T12" fmla="*/ 306 w 419"/>
              <a:gd name="T13" fmla="*/ 389 h 390"/>
              <a:gd name="T14" fmla="*/ 299 w 419"/>
              <a:gd name="T15" fmla="*/ 387 h 390"/>
              <a:gd name="T16" fmla="*/ 299 w 419"/>
              <a:gd name="T17" fmla="*/ 387 h 390"/>
              <a:gd name="T18" fmla="*/ 233 w 419"/>
              <a:gd name="T19" fmla="*/ 314 h 390"/>
              <a:gd name="T20" fmla="*/ 223 w 419"/>
              <a:gd name="T21" fmla="*/ 315 h 390"/>
              <a:gd name="T22" fmla="*/ 210 w 419"/>
              <a:gd name="T23" fmla="*/ 315 h 390"/>
              <a:gd name="T24" fmla="*/ 210 w 419"/>
              <a:gd name="T25" fmla="*/ 301 h 390"/>
              <a:gd name="T26" fmla="*/ 223 w 419"/>
              <a:gd name="T27" fmla="*/ 301 h 390"/>
              <a:gd name="T28" fmla="*/ 235 w 419"/>
              <a:gd name="T29" fmla="*/ 300 h 390"/>
              <a:gd name="T30" fmla="*/ 241 w 419"/>
              <a:gd name="T31" fmla="*/ 302 h 390"/>
              <a:gd name="T32" fmla="*/ 290 w 419"/>
              <a:gd name="T33" fmla="*/ 356 h 390"/>
              <a:gd name="T34" fmla="*/ 275 w 419"/>
              <a:gd name="T35" fmla="*/ 301 h 390"/>
              <a:gd name="T36" fmla="*/ 274 w 419"/>
              <a:gd name="T37" fmla="*/ 300 h 390"/>
              <a:gd name="T38" fmla="*/ 279 w 419"/>
              <a:gd name="T39" fmla="*/ 292 h 390"/>
              <a:gd name="T40" fmla="*/ 371 w 419"/>
              <a:gd name="T41" fmla="*/ 238 h 390"/>
              <a:gd name="T42" fmla="*/ 405 w 419"/>
              <a:gd name="T43" fmla="*/ 158 h 390"/>
              <a:gd name="T44" fmla="*/ 349 w 419"/>
              <a:gd name="T45" fmla="*/ 57 h 390"/>
              <a:gd name="T46" fmla="*/ 210 w 419"/>
              <a:gd name="T47" fmla="*/ 14 h 390"/>
              <a:gd name="T48" fmla="*/ 210 w 419"/>
              <a:gd name="T49" fmla="*/ 0 h 390"/>
              <a:gd name="T50" fmla="*/ 210 w 419"/>
              <a:gd name="T51" fmla="*/ 0 h 390"/>
              <a:gd name="T52" fmla="*/ 210 w 419"/>
              <a:gd name="T53" fmla="*/ 0 h 390"/>
              <a:gd name="T54" fmla="*/ 210 w 419"/>
              <a:gd name="T55" fmla="*/ 14 h 390"/>
              <a:gd name="T56" fmla="*/ 210 w 419"/>
              <a:gd name="T57" fmla="*/ 14 h 390"/>
              <a:gd name="T58" fmla="*/ 71 w 419"/>
              <a:gd name="T59" fmla="*/ 57 h 390"/>
              <a:gd name="T60" fmla="*/ 14 w 419"/>
              <a:gd name="T61" fmla="*/ 158 h 390"/>
              <a:gd name="T62" fmla="*/ 71 w 419"/>
              <a:gd name="T63" fmla="*/ 258 h 390"/>
              <a:gd name="T64" fmla="*/ 210 w 419"/>
              <a:gd name="T65" fmla="*/ 301 h 390"/>
              <a:gd name="T66" fmla="*/ 210 w 419"/>
              <a:gd name="T67" fmla="*/ 301 h 390"/>
              <a:gd name="T68" fmla="*/ 210 w 419"/>
              <a:gd name="T69" fmla="*/ 315 h 390"/>
              <a:gd name="T70" fmla="*/ 210 w 419"/>
              <a:gd name="T71" fmla="*/ 315 h 390"/>
              <a:gd name="T72" fmla="*/ 62 w 419"/>
              <a:gd name="T73" fmla="*/ 270 h 390"/>
              <a:gd name="T74" fmla="*/ 0 w 419"/>
              <a:gd name="T75" fmla="*/ 158 h 390"/>
              <a:gd name="T76" fmla="*/ 62 w 419"/>
              <a:gd name="T77" fmla="*/ 46 h 390"/>
              <a:gd name="T78" fmla="*/ 210 w 419"/>
              <a:gd name="T79" fmla="*/ 0 h 3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419" h="390">
                <a:moveTo>
                  <a:pt x="210" y="0"/>
                </a:moveTo>
                <a:cubicBezTo>
                  <a:pt x="267" y="0"/>
                  <a:pt x="319" y="18"/>
                  <a:pt x="357" y="46"/>
                </a:cubicBezTo>
                <a:cubicBezTo>
                  <a:pt x="395" y="74"/>
                  <a:pt x="419" y="114"/>
                  <a:pt x="419" y="158"/>
                </a:cubicBezTo>
                <a:cubicBezTo>
                  <a:pt x="419" y="191"/>
                  <a:pt x="405" y="222"/>
                  <a:pt x="381" y="248"/>
                </a:cubicBezTo>
                <a:cubicBezTo>
                  <a:pt x="359" y="272"/>
                  <a:pt x="327" y="292"/>
                  <a:pt x="290" y="303"/>
                </a:cubicBezTo>
                <a:cubicBezTo>
                  <a:pt x="311" y="381"/>
                  <a:pt x="311" y="381"/>
                  <a:pt x="311" y="381"/>
                </a:cubicBezTo>
                <a:cubicBezTo>
                  <a:pt x="312" y="384"/>
                  <a:pt x="310" y="388"/>
                  <a:pt x="306" y="389"/>
                </a:cubicBezTo>
                <a:cubicBezTo>
                  <a:pt x="304" y="390"/>
                  <a:pt x="301" y="389"/>
                  <a:pt x="299" y="387"/>
                </a:cubicBezTo>
                <a:cubicBezTo>
                  <a:pt x="299" y="387"/>
                  <a:pt x="299" y="387"/>
                  <a:pt x="299" y="387"/>
                </a:cubicBezTo>
                <a:cubicBezTo>
                  <a:pt x="233" y="314"/>
                  <a:pt x="233" y="314"/>
                  <a:pt x="233" y="314"/>
                </a:cubicBezTo>
                <a:cubicBezTo>
                  <a:pt x="230" y="314"/>
                  <a:pt x="227" y="314"/>
                  <a:pt x="223" y="315"/>
                </a:cubicBezTo>
                <a:cubicBezTo>
                  <a:pt x="218" y="315"/>
                  <a:pt x="214" y="315"/>
                  <a:pt x="210" y="315"/>
                </a:cubicBezTo>
                <a:cubicBezTo>
                  <a:pt x="210" y="301"/>
                  <a:pt x="210" y="301"/>
                  <a:pt x="210" y="301"/>
                </a:cubicBezTo>
                <a:cubicBezTo>
                  <a:pt x="214" y="301"/>
                  <a:pt x="219" y="301"/>
                  <a:pt x="223" y="301"/>
                </a:cubicBezTo>
                <a:cubicBezTo>
                  <a:pt x="227" y="301"/>
                  <a:pt x="231" y="300"/>
                  <a:pt x="235" y="300"/>
                </a:cubicBezTo>
                <a:cubicBezTo>
                  <a:pt x="237" y="300"/>
                  <a:pt x="240" y="300"/>
                  <a:pt x="241" y="302"/>
                </a:cubicBezTo>
                <a:cubicBezTo>
                  <a:pt x="290" y="356"/>
                  <a:pt x="290" y="356"/>
                  <a:pt x="290" y="356"/>
                </a:cubicBezTo>
                <a:cubicBezTo>
                  <a:pt x="275" y="301"/>
                  <a:pt x="275" y="301"/>
                  <a:pt x="275" y="301"/>
                </a:cubicBezTo>
                <a:cubicBezTo>
                  <a:pt x="274" y="300"/>
                  <a:pt x="274" y="300"/>
                  <a:pt x="274" y="300"/>
                </a:cubicBezTo>
                <a:cubicBezTo>
                  <a:pt x="273" y="297"/>
                  <a:pt x="276" y="293"/>
                  <a:pt x="279" y="292"/>
                </a:cubicBezTo>
                <a:cubicBezTo>
                  <a:pt x="317" y="281"/>
                  <a:pt x="349" y="262"/>
                  <a:pt x="371" y="238"/>
                </a:cubicBezTo>
                <a:cubicBezTo>
                  <a:pt x="393" y="215"/>
                  <a:pt x="405" y="188"/>
                  <a:pt x="405" y="158"/>
                </a:cubicBezTo>
                <a:cubicBezTo>
                  <a:pt x="405" y="118"/>
                  <a:pt x="384" y="83"/>
                  <a:pt x="349" y="57"/>
                </a:cubicBezTo>
                <a:cubicBezTo>
                  <a:pt x="313" y="30"/>
                  <a:pt x="264" y="14"/>
                  <a:pt x="210" y="14"/>
                </a:cubicBezTo>
                <a:lnTo>
                  <a:pt x="210" y="0"/>
                </a:lnTo>
                <a:close/>
                <a:moveTo>
                  <a:pt x="210" y="0"/>
                </a:moveTo>
                <a:cubicBezTo>
                  <a:pt x="210" y="0"/>
                  <a:pt x="210" y="0"/>
                  <a:pt x="210" y="0"/>
                </a:cubicBezTo>
                <a:cubicBezTo>
                  <a:pt x="210" y="14"/>
                  <a:pt x="210" y="14"/>
                  <a:pt x="210" y="14"/>
                </a:cubicBezTo>
                <a:cubicBezTo>
                  <a:pt x="210" y="14"/>
                  <a:pt x="210" y="14"/>
                  <a:pt x="210" y="14"/>
                </a:cubicBezTo>
                <a:cubicBezTo>
                  <a:pt x="155" y="14"/>
                  <a:pt x="106" y="30"/>
                  <a:pt x="71" y="57"/>
                </a:cubicBezTo>
                <a:cubicBezTo>
                  <a:pt x="36" y="83"/>
                  <a:pt x="14" y="118"/>
                  <a:pt x="14" y="158"/>
                </a:cubicBezTo>
                <a:cubicBezTo>
                  <a:pt x="14" y="197"/>
                  <a:pt x="36" y="233"/>
                  <a:pt x="71" y="258"/>
                </a:cubicBezTo>
                <a:cubicBezTo>
                  <a:pt x="106" y="285"/>
                  <a:pt x="155" y="301"/>
                  <a:pt x="210" y="301"/>
                </a:cubicBezTo>
                <a:cubicBezTo>
                  <a:pt x="210" y="301"/>
                  <a:pt x="210" y="301"/>
                  <a:pt x="210" y="301"/>
                </a:cubicBezTo>
                <a:cubicBezTo>
                  <a:pt x="210" y="315"/>
                  <a:pt x="210" y="315"/>
                  <a:pt x="210" y="315"/>
                </a:cubicBezTo>
                <a:cubicBezTo>
                  <a:pt x="210" y="315"/>
                  <a:pt x="210" y="315"/>
                  <a:pt x="210" y="315"/>
                </a:cubicBezTo>
                <a:cubicBezTo>
                  <a:pt x="152" y="315"/>
                  <a:pt x="100" y="298"/>
                  <a:pt x="62" y="270"/>
                </a:cubicBezTo>
                <a:cubicBezTo>
                  <a:pt x="24" y="241"/>
                  <a:pt x="0" y="201"/>
                  <a:pt x="0" y="158"/>
                </a:cubicBezTo>
                <a:cubicBezTo>
                  <a:pt x="0" y="114"/>
                  <a:pt x="24" y="74"/>
                  <a:pt x="62" y="46"/>
                </a:cubicBezTo>
                <a:cubicBezTo>
                  <a:pt x="100" y="18"/>
                  <a:pt x="152" y="0"/>
                  <a:pt x="210" y="0"/>
                </a:cubicBezTo>
                <a:close/>
              </a:path>
            </a:pathLst>
          </a:custGeom>
          <a:solidFill>
            <a:srgbClr val="76916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uk-UA"/>
          </a:p>
        </p:txBody>
      </p:sp>
      <p:sp>
        <p:nvSpPr>
          <p:cNvPr id="37" name="Freeform 33"/>
          <p:cNvSpPr/>
          <p:nvPr/>
        </p:nvSpPr>
        <p:spPr bwMode="auto">
          <a:xfrm>
            <a:off x="2152107" y="2552424"/>
            <a:ext cx="1378533" cy="1277375"/>
          </a:xfrm>
          <a:custGeom>
            <a:avLst/>
            <a:gdLst>
              <a:gd name="T0" fmla="*/ 203 w 405"/>
              <a:gd name="T1" fmla="*/ 0 h 375"/>
              <a:gd name="T2" fmla="*/ 0 w 405"/>
              <a:gd name="T3" fmla="*/ 150 h 375"/>
              <a:gd name="T4" fmla="*/ 131 w 405"/>
              <a:gd name="T5" fmla="*/ 291 h 375"/>
              <a:gd name="T6" fmla="*/ 108 w 405"/>
              <a:gd name="T7" fmla="*/ 375 h 375"/>
              <a:gd name="T8" fmla="*/ 176 w 405"/>
              <a:gd name="T9" fmla="*/ 299 h 375"/>
              <a:gd name="T10" fmla="*/ 203 w 405"/>
              <a:gd name="T11" fmla="*/ 300 h 375"/>
              <a:gd name="T12" fmla="*/ 405 w 405"/>
              <a:gd name="T13" fmla="*/ 150 h 375"/>
              <a:gd name="T14" fmla="*/ 203 w 405"/>
              <a:gd name="T15" fmla="*/ 0 h 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05" h="375">
                <a:moveTo>
                  <a:pt x="203" y="0"/>
                </a:moveTo>
                <a:cubicBezTo>
                  <a:pt x="91" y="0"/>
                  <a:pt x="0" y="67"/>
                  <a:pt x="0" y="150"/>
                </a:cubicBezTo>
                <a:cubicBezTo>
                  <a:pt x="0" y="214"/>
                  <a:pt x="55" y="269"/>
                  <a:pt x="131" y="291"/>
                </a:cubicBezTo>
                <a:cubicBezTo>
                  <a:pt x="108" y="375"/>
                  <a:pt x="108" y="375"/>
                  <a:pt x="108" y="375"/>
                </a:cubicBezTo>
                <a:cubicBezTo>
                  <a:pt x="176" y="299"/>
                  <a:pt x="176" y="299"/>
                  <a:pt x="176" y="299"/>
                </a:cubicBezTo>
                <a:cubicBezTo>
                  <a:pt x="185" y="300"/>
                  <a:pt x="194" y="300"/>
                  <a:pt x="203" y="300"/>
                </a:cubicBezTo>
                <a:cubicBezTo>
                  <a:pt x="314" y="300"/>
                  <a:pt x="405" y="233"/>
                  <a:pt x="405" y="150"/>
                </a:cubicBezTo>
                <a:cubicBezTo>
                  <a:pt x="405" y="67"/>
                  <a:pt x="314" y="0"/>
                  <a:pt x="203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uk-UA"/>
          </a:p>
        </p:txBody>
      </p:sp>
      <p:sp>
        <p:nvSpPr>
          <p:cNvPr id="38" name="Freeform 34"/>
          <p:cNvSpPr>
            <a:spLocks noEditPoints="1"/>
          </p:cNvSpPr>
          <p:nvPr/>
        </p:nvSpPr>
        <p:spPr bwMode="auto">
          <a:xfrm>
            <a:off x="2128305" y="2528622"/>
            <a:ext cx="1426137" cy="1324979"/>
          </a:xfrm>
          <a:custGeom>
            <a:avLst/>
            <a:gdLst>
              <a:gd name="T0" fmla="*/ 210 w 419"/>
              <a:gd name="T1" fmla="*/ 300 h 389"/>
              <a:gd name="T2" fmla="*/ 349 w 419"/>
              <a:gd name="T3" fmla="*/ 258 h 389"/>
              <a:gd name="T4" fmla="*/ 405 w 419"/>
              <a:gd name="T5" fmla="*/ 157 h 389"/>
              <a:gd name="T6" fmla="*/ 349 w 419"/>
              <a:gd name="T7" fmla="*/ 56 h 389"/>
              <a:gd name="T8" fmla="*/ 210 w 419"/>
              <a:gd name="T9" fmla="*/ 13 h 389"/>
              <a:gd name="T10" fmla="*/ 210 w 419"/>
              <a:gd name="T11" fmla="*/ 0 h 389"/>
              <a:gd name="T12" fmla="*/ 357 w 419"/>
              <a:gd name="T13" fmla="*/ 45 h 389"/>
              <a:gd name="T14" fmla="*/ 419 w 419"/>
              <a:gd name="T15" fmla="*/ 157 h 389"/>
              <a:gd name="T16" fmla="*/ 357 w 419"/>
              <a:gd name="T17" fmla="*/ 269 h 389"/>
              <a:gd name="T18" fmla="*/ 210 w 419"/>
              <a:gd name="T19" fmla="*/ 314 h 389"/>
              <a:gd name="T20" fmla="*/ 210 w 419"/>
              <a:gd name="T21" fmla="*/ 300 h 389"/>
              <a:gd name="T22" fmla="*/ 210 w 419"/>
              <a:gd name="T23" fmla="*/ 13 h 389"/>
              <a:gd name="T24" fmla="*/ 71 w 419"/>
              <a:gd name="T25" fmla="*/ 56 h 389"/>
              <a:gd name="T26" fmla="*/ 14 w 419"/>
              <a:gd name="T27" fmla="*/ 157 h 389"/>
              <a:gd name="T28" fmla="*/ 48 w 419"/>
              <a:gd name="T29" fmla="*/ 238 h 389"/>
              <a:gd name="T30" fmla="*/ 140 w 419"/>
              <a:gd name="T31" fmla="*/ 291 h 389"/>
              <a:gd name="T32" fmla="*/ 145 w 419"/>
              <a:gd name="T33" fmla="*/ 300 h 389"/>
              <a:gd name="T34" fmla="*/ 145 w 419"/>
              <a:gd name="T35" fmla="*/ 300 h 389"/>
              <a:gd name="T36" fmla="*/ 129 w 419"/>
              <a:gd name="T37" fmla="*/ 355 h 389"/>
              <a:gd name="T38" fmla="*/ 178 w 419"/>
              <a:gd name="T39" fmla="*/ 301 h 389"/>
              <a:gd name="T40" fmla="*/ 184 w 419"/>
              <a:gd name="T41" fmla="*/ 299 h 389"/>
              <a:gd name="T42" fmla="*/ 197 w 419"/>
              <a:gd name="T43" fmla="*/ 300 h 389"/>
              <a:gd name="T44" fmla="*/ 210 w 419"/>
              <a:gd name="T45" fmla="*/ 300 h 389"/>
              <a:gd name="T46" fmla="*/ 210 w 419"/>
              <a:gd name="T47" fmla="*/ 300 h 389"/>
              <a:gd name="T48" fmla="*/ 210 w 419"/>
              <a:gd name="T49" fmla="*/ 314 h 389"/>
              <a:gd name="T50" fmla="*/ 210 w 419"/>
              <a:gd name="T51" fmla="*/ 314 h 389"/>
              <a:gd name="T52" fmla="*/ 196 w 419"/>
              <a:gd name="T53" fmla="*/ 314 h 389"/>
              <a:gd name="T54" fmla="*/ 186 w 419"/>
              <a:gd name="T55" fmla="*/ 313 h 389"/>
              <a:gd name="T56" fmla="*/ 120 w 419"/>
              <a:gd name="T57" fmla="*/ 386 h 389"/>
              <a:gd name="T58" fmla="*/ 120 w 419"/>
              <a:gd name="T59" fmla="*/ 386 h 389"/>
              <a:gd name="T60" fmla="*/ 113 w 419"/>
              <a:gd name="T61" fmla="*/ 388 h 389"/>
              <a:gd name="T62" fmla="*/ 108 w 419"/>
              <a:gd name="T63" fmla="*/ 380 h 389"/>
              <a:gd name="T64" fmla="*/ 130 w 419"/>
              <a:gd name="T65" fmla="*/ 302 h 389"/>
              <a:gd name="T66" fmla="*/ 38 w 419"/>
              <a:gd name="T67" fmla="*/ 247 h 389"/>
              <a:gd name="T68" fmla="*/ 0 w 419"/>
              <a:gd name="T69" fmla="*/ 157 h 389"/>
              <a:gd name="T70" fmla="*/ 62 w 419"/>
              <a:gd name="T71" fmla="*/ 45 h 389"/>
              <a:gd name="T72" fmla="*/ 210 w 419"/>
              <a:gd name="T73" fmla="*/ 0 h 389"/>
              <a:gd name="T74" fmla="*/ 210 w 419"/>
              <a:gd name="T75" fmla="*/ 0 h 389"/>
              <a:gd name="T76" fmla="*/ 210 w 419"/>
              <a:gd name="T77" fmla="*/ 13 h 3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419" h="389">
                <a:moveTo>
                  <a:pt x="210" y="300"/>
                </a:moveTo>
                <a:cubicBezTo>
                  <a:pt x="264" y="300"/>
                  <a:pt x="313" y="284"/>
                  <a:pt x="349" y="258"/>
                </a:cubicBezTo>
                <a:cubicBezTo>
                  <a:pt x="384" y="232"/>
                  <a:pt x="405" y="196"/>
                  <a:pt x="405" y="157"/>
                </a:cubicBezTo>
                <a:cubicBezTo>
                  <a:pt x="405" y="118"/>
                  <a:pt x="384" y="82"/>
                  <a:pt x="349" y="56"/>
                </a:cubicBezTo>
                <a:cubicBezTo>
                  <a:pt x="313" y="30"/>
                  <a:pt x="264" y="13"/>
                  <a:pt x="210" y="13"/>
                </a:cubicBezTo>
                <a:cubicBezTo>
                  <a:pt x="210" y="0"/>
                  <a:pt x="210" y="0"/>
                  <a:pt x="210" y="0"/>
                </a:cubicBezTo>
                <a:cubicBezTo>
                  <a:pt x="267" y="0"/>
                  <a:pt x="319" y="17"/>
                  <a:pt x="357" y="45"/>
                </a:cubicBezTo>
                <a:cubicBezTo>
                  <a:pt x="395" y="74"/>
                  <a:pt x="419" y="113"/>
                  <a:pt x="419" y="157"/>
                </a:cubicBezTo>
                <a:cubicBezTo>
                  <a:pt x="419" y="201"/>
                  <a:pt x="395" y="240"/>
                  <a:pt x="357" y="269"/>
                </a:cubicBezTo>
                <a:cubicBezTo>
                  <a:pt x="319" y="297"/>
                  <a:pt x="267" y="314"/>
                  <a:pt x="210" y="314"/>
                </a:cubicBezTo>
                <a:lnTo>
                  <a:pt x="210" y="300"/>
                </a:lnTo>
                <a:close/>
                <a:moveTo>
                  <a:pt x="210" y="13"/>
                </a:moveTo>
                <a:cubicBezTo>
                  <a:pt x="155" y="13"/>
                  <a:pt x="106" y="30"/>
                  <a:pt x="71" y="56"/>
                </a:cubicBezTo>
                <a:cubicBezTo>
                  <a:pt x="36" y="82"/>
                  <a:pt x="14" y="118"/>
                  <a:pt x="14" y="157"/>
                </a:cubicBezTo>
                <a:cubicBezTo>
                  <a:pt x="14" y="187"/>
                  <a:pt x="27" y="215"/>
                  <a:pt x="48" y="238"/>
                </a:cubicBezTo>
                <a:cubicBezTo>
                  <a:pt x="70" y="262"/>
                  <a:pt x="102" y="281"/>
                  <a:pt x="140" y="291"/>
                </a:cubicBezTo>
                <a:cubicBezTo>
                  <a:pt x="144" y="292"/>
                  <a:pt x="146" y="296"/>
                  <a:pt x="145" y="300"/>
                </a:cubicBezTo>
                <a:cubicBezTo>
                  <a:pt x="145" y="300"/>
                  <a:pt x="145" y="300"/>
                  <a:pt x="145" y="300"/>
                </a:cubicBezTo>
                <a:cubicBezTo>
                  <a:pt x="129" y="355"/>
                  <a:pt x="129" y="355"/>
                  <a:pt x="129" y="355"/>
                </a:cubicBezTo>
                <a:cubicBezTo>
                  <a:pt x="178" y="301"/>
                  <a:pt x="178" y="301"/>
                  <a:pt x="178" y="301"/>
                </a:cubicBezTo>
                <a:cubicBezTo>
                  <a:pt x="179" y="300"/>
                  <a:pt x="182" y="299"/>
                  <a:pt x="184" y="299"/>
                </a:cubicBezTo>
                <a:cubicBezTo>
                  <a:pt x="188" y="300"/>
                  <a:pt x="192" y="300"/>
                  <a:pt x="197" y="300"/>
                </a:cubicBezTo>
                <a:cubicBezTo>
                  <a:pt x="201" y="300"/>
                  <a:pt x="205" y="300"/>
                  <a:pt x="210" y="300"/>
                </a:cubicBezTo>
                <a:cubicBezTo>
                  <a:pt x="210" y="300"/>
                  <a:pt x="210" y="300"/>
                  <a:pt x="210" y="300"/>
                </a:cubicBezTo>
                <a:cubicBezTo>
                  <a:pt x="210" y="314"/>
                  <a:pt x="210" y="314"/>
                  <a:pt x="210" y="314"/>
                </a:cubicBezTo>
                <a:cubicBezTo>
                  <a:pt x="210" y="314"/>
                  <a:pt x="210" y="314"/>
                  <a:pt x="210" y="314"/>
                </a:cubicBezTo>
                <a:cubicBezTo>
                  <a:pt x="205" y="314"/>
                  <a:pt x="201" y="314"/>
                  <a:pt x="196" y="314"/>
                </a:cubicBezTo>
                <a:cubicBezTo>
                  <a:pt x="192" y="314"/>
                  <a:pt x="189" y="314"/>
                  <a:pt x="186" y="313"/>
                </a:cubicBezTo>
                <a:cubicBezTo>
                  <a:pt x="120" y="386"/>
                  <a:pt x="120" y="386"/>
                  <a:pt x="120" y="386"/>
                </a:cubicBezTo>
                <a:cubicBezTo>
                  <a:pt x="120" y="386"/>
                  <a:pt x="120" y="386"/>
                  <a:pt x="120" y="386"/>
                </a:cubicBezTo>
                <a:cubicBezTo>
                  <a:pt x="118" y="388"/>
                  <a:pt x="116" y="389"/>
                  <a:pt x="113" y="388"/>
                </a:cubicBezTo>
                <a:cubicBezTo>
                  <a:pt x="109" y="387"/>
                  <a:pt x="107" y="384"/>
                  <a:pt x="108" y="380"/>
                </a:cubicBezTo>
                <a:cubicBezTo>
                  <a:pt x="130" y="302"/>
                  <a:pt x="130" y="302"/>
                  <a:pt x="130" y="302"/>
                </a:cubicBezTo>
                <a:cubicBezTo>
                  <a:pt x="92" y="291"/>
                  <a:pt x="61" y="272"/>
                  <a:pt x="38" y="247"/>
                </a:cubicBezTo>
                <a:cubicBezTo>
                  <a:pt x="14" y="222"/>
                  <a:pt x="0" y="190"/>
                  <a:pt x="0" y="157"/>
                </a:cubicBezTo>
                <a:cubicBezTo>
                  <a:pt x="0" y="113"/>
                  <a:pt x="24" y="74"/>
                  <a:pt x="62" y="45"/>
                </a:cubicBezTo>
                <a:cubicBezTo>
                  <a:pt x="100" y="17"/>
                  <a:pt x="152" y="0"/>
                  <a:pt x="210" y="0"/>
                </a:cubicBezTo>
                <a:cubicBezTo>
                  <a:pt x="210" y="0"/>
                  <a:pt x="210" y="0"/>
                  <a:pt x="210" y="0"/>
                </a:cubicBezTo>
                <a:cubicBezTo>
                  <a:pt x="210" y="13"/>
                  <a:pt x="210" y="13"/>
                  <a:pt x="210" y="13"/>
                </a:cubicBezTo>
                <a:close/>
              </a:path>
            </a:pathLst>
          </a:custGeom>
          <a:solidFill>
            <a:srgbClr val="76916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uk-UA"/>
          </a:p>
        </p:txBody>
      </p:sp>
      <p:sp>
        <p:nvSpPr>
          <p:cNvPr id="39" name="Freeform 35"/>
          <p:cNvSpPr/>
          <p:nvPr/>
        </p:nvSpPr>
        <p:spPr bwMode="auto">
          <a:xfrm>
            <a:off x="2437731" y="2832097"/>
            <a:ext cx="789433" cy="47604"/>
          </a:xfrm>
          <a:custGeom>
            <a:avLst/>
            <a:gdLst>
              <a:gd name="T0" fmla="*/ 7 w 232"/>
              <a:gd name="T1" fmla="*/ 14 h 14"/>
              <a:gd name="T2" fmla="*/ 0 w 232"/>
              <a:gd name="T3" fmla="*/ 7 h 14"/>
              <a:gd name="T4" fmla="*/ 7 w 232"/>
              <a:gd name="T5" fmla="*/ 0 h 14"/>
              <a:gd name="T6" fmla="*/ 225 w 232"/>
              <a:gd name="T7" fmla="*/ 0 h 14"/>
              <a:gd name="T8" fmla="*/ 232 w 232"/>
              <a:gd name="T9" fmla="*/ 7 h 14"/>
              <a:gd name="T10" fmla="*/ 225 w 232"/>
              <a:gd name="T11" fmla="*/ 14 h 14"/>
              <a:gd name="T12" fmla="*/ 7 w 232"/>
              <a:gd name="T13" fmla="*/ 14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32" h="14">
                <a:moveTo>
                  <a:pt x="7" y="14"/>
                </a:moveTo>
                <a:cubicBezTo>
                  <a:pt x="3" y="14"/>
                  <a:pt x="0" y="10"/>
                  <a:pt x="0" y="7"/>
                </a:cubicBezTo>
                <a:cubicBezTo>
                  <a:pt x="0" y="3"/>
                  <a:pt x="3" y="0"/>
                  <a:pt x="7" y="0"/>
                </a:cubicBezTo>
                <a:cubicBezTo>
                  <a:pt x="225" y="0"/>
                  <a:pt x="225" y="0"/>
                  <a:pt x="225" y="0"/>
                </a:cubicBezTo>
                <a:cubicBezTo>
                  <a:pt x="228" y="0"/>
                  <a:pt x="232" y="3"/>
                  <a:pt x="232" y="7"/>
                </a:cubicBezTo>
                <a:cubicBezTo>
                  <a:pt x="232" y="10"/>
                  <a:pt x="228" y="14"/>
                  <a:pt x="225" y="14"/>
                </a:cubicBezTo>
                <a:lnTo>
                  <a:pt x="7" y="14"/>
                </a:lnTo>
                <a:close/>
              </a:path>
            </a:pathLst>
          </a:custGeom>
          <a:solidFill>
            <a:srgbClr val="76916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uk-UA"/>
          </a:p>
        </p:txBody>
      </p:sp>
      <p:sp>
        <p:nvSpPr>
          <p:cNvPr id="40" name="Freeform 36"/>
          <p:cNvSpPr/>
          <p:nvPr/>
        </p:nvSpPr>
        <p:spPr bwMode="auto">
          <a:xfrm>
            <a:off x="2437731" y="2972926"/>
            <a:ext cx="789433" cy="47604"/>
          </a:xfrm>
          <a:custGeom>
            <a:avLst/>
            <a:gdLst>
              <a:gd name="T0" fmla="*/ 7 w 232"/>
              <a:gd name="T1" fmla="*/ 14 h 14"/>
              <a:gd name="T2" fmla="*/ 0 w 232"/>
              <a:gd name="T3" fmla="*/ 7 h 14"/>
              <a:gd name="T4" fmla="*/ 7 w 232"/>
              <a:gd name="T5" fmla="*/ 0 h 14"/>
              <a:gd name="T6" fmla="*/ 225 w 232"/>
              <a:gd name="T7" fmla="*/ 0 h 14"/>
              <a:gd name="T8" fmla="*/ 232 w 232"/>
              <a:gd name="T9" fmla="*/ 7 h 14"/>
              <a:gd name="T10" fmla="*/ 225 w 232"/>
              <a:gd name="T11" fmla="*/ 14 h 14"/>
              <a:gd name="T12" fmla="*/ 7 w 232"/>
              <a:gd name="T13" fmla="*/ 14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32" h="14">
                <a:moveTo>
                  <a:pt x="7" y="14"/>
                </a:moveTo>
                <a:cubicBezTo>
                  <a:pt x="3" y="14"/>
                  <a:pt x="0" y="11"/>
                  <a:pt x="0" y="7"/>
                </a:cubicBezTo>
                <a:cubicBezTo>
                  <a:pt x="0" y="3"/>
                  <a:pt x="3" y="0"/>
                  <a:pt x="7" y="0"/>
                </a:cubicBezTo>
                <a:cubicBezTo>
                  <a:pt x="225" y="0"/>
                  <a:pt x="225" y="0"/>
                  <a:pt x="225" y="0"/>
                </a:cubicBezTo>
                <a:cubicBezTo>
                  <a:pt x="228" y="0"/>
                  <a:pt x="232" y="3"/>
                  <a:pt x="232" y="7"/>
                </a:cubicBezTo>
                <a:cubicBezTo>
                  <a:pt x="232" y="11"/>
                  <a:pt x="228" y="14"/>
                  <a:pt x="225" y="14"/>
                </a:cubicBezTo>
                <a:lnTo>
                  <a:pt x="7" y="14"/>
                </a:lnTo>
                <a:close/>
              </a:path>
            </a:pathLst>
          </a:custGeom>
          <a:solidFill>
            <a:srgbClr val="76916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uk-UA"/>
          </a:p>
        </p:txBody>
      </p:sp>
      <p:sp>
        <p:nvSpPr>
          <p:cNvPr id="41" name="Freeform 37"/>
          <p:cNvSpPr/>
          <p:nvPr/>
        </p:nvSpPr>
        <p:spPr bwMode="auto">
          <a:xfrm>
            <a:off x="2437731" y="3111771"/>
            <a:ext cx="789433" cy="47604"/>
          </a:xfrm>
          <a:custGeom>
            <a:avLst/>
            <a:gdLst>
              <a:gd name="T0" fmla="*/ 7 w 232"/>
              <a:gd name="T1" fmla="*/ 14 h 14"/>
              <a:gd name="T2" fmla="*/ 0 w 232"/>
              <a:gd name="T3" fmla="*/ 7 h 14"/>
              <a:gd name="T4" fmla="*/ 7 w 232"/>
              <a:gd name="T5" fmla="*/ 0 h 14"/>
              <a:gd name="T6" fmla="*/ 225 w 232"/>
              <a:gd name="T7" fmla="*/ 0 h 14"/>
              <a:gd name="T8" fmla="*/ 232 w 232"/>
              <a:gd name="T9" fmla="*/ 7 h 14"/>
              <a:gd name="T10" fmla="*/ 225 w 232"/>
              <a:gd name="T11" fmla="*/ 14 h 14"/>
              <a:gd name="T12" fmla="*/ 7 w 232"/>
              <a:gd name="T13" fmla="*/ 14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32" h="14">
                <a:moveTo>
                  <a:pt x="7" y="14"/>
                </a:moveTo>
                <a:cubicBezTo>
                  <a:pt x="3" y="14"/>
                  <a:pt x="0" y="11"/>
                  <a:pt x="0" y="7"/>
                </a:cubicBezTo>
                <a:cubicBezTo>
                  <a:pt x="0" y="3"/>
                  <a:pt x="3" y="0"/>
                  <a:pt x="7" y="0"/>
                </a:cubicBezTo>
                <a:cubicBezTo>
                  <a:pt x="225" y="0"/>
                  <a:pt x="225" y="0"/>
                  <a:pt x="225" y="0"/>
                </a:cubicBezTo>
                <a:cubicBezTo>
                  <a:pt x="228" y="0"/>
                  <a:pt x="232" y="3"/>
                  <a:pt x="232" y="7"/>
                </a:cubicBezTo>
                <a:cubicBezTo>
                  <a:pt x="232" y="11"/>
                  <a:pt x="228" y="14"/>
                  <a:pt x="225" y="14"/>
                </a:cubicBezTo>
                <a:lnTo>
                  <a:pt x="7" y="14"/>
                </a:lnTo>
                <a:close/>
              </a:path>
            </a:pathLst>
          </a:custGeom>
          <a:solidFill>
            <a:srgbClr val="76916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uk-UA"/>
          </a:p>
        </p:txBody>
      </p:sp>
      <p:sp>
        <p:nvSpPr>
          <p:cNvPr id="42" name="Freeform 38"/>
          <p:cNvSpPr/>
          <p:nvPr/>
        </p:nvSpPr>
        <p:spPr bwMode="auto">
          <a:xfrm>
            <a:off x="2437731" y="3250617"/>
            <a:ext cx="789433" cy="47604"/>
          </a:xfrm>
          <a:custGeom>
            <a:avLst/>
            <a:gdLst>
              <a:gd name="T0" fmla="*/ 7 w 232"/>
              <a:gd name="T1" fmla="*/ 14 h 14"/>
              <a:gd name="T2" fmla="*/ 0 w 232"/>
              <a:gd name="T3" fmla="*/ 7 h 14"/>
              <a:gd name="T4" fmla="*/ 7 w 232"/>
              <a:gd name="T5" fmla="*/ 0 h 14"/>
              <a:gd name="T6" fmla="*/ 225 w 232"/>
              <a:gd name="T7" fmla="*/ 0 h 14"/>
              <a:gd name="T8" fmla="*/ 232 w 232"/>
              <a:gd name="T9" fmla="*/ 7 h 14"/>
              <a:gd name="T10" fmla="*/ 225 w 232"/>
              <a:gd name="T11" fmla="*/ 14 h 14"/>
              <a:gd name="T12" fmla="*/ 7 w 232"/>
              <a:gd name="T13" fmla="*/ 14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32" h="14">
                <a:moveTo>
                  <a:pt x="7" y="14"/>
                </a:moveTo>
                <a:cubicBezTo>
                  <a:pt x="3" y="14"/>
                  <a:pt x="0" y="11"/>
                  <a:pt x="0" y="7"/>
                </a:cubicBezTo>
                <a:cubicBezTo>
                  <a:pt x="0" y="4"/>
                  <a:pt x="3" y="0"/>
                  <a:pt x="7" y="0"/>
                </a:cubicBezTo>
                <a:cubicBezTo>
                  <a:pt x="225" y="0"/>
                  <a:pt x="225" y="0"/>
                  <a:pt x="225" y="0"/>
                </a:cubicBezTo>
                <a:cubicBezTo>
                  <a:pt x="228" y="0"/>
                  <a:pt x="232" y="4"/>
                  <a:pt x="232" y="7"/>
                </a:cubicBezTo>
                <a:cubicBezTo>
                  <a:pt x="232" y="11"/>
                  <a:pt x="228" y="14"/>
                  <a:pt x="225" y="14"/>
                </a:cubicBezTo>
                <a:lnTo>
                  <a:pt x="7" y="14"/>
                </a:lnTo>
                <a:close/>
              </a:path>
            </a:pathLst>
          </a:custGeom>
          <a:solidFill>
            <a:srgbClr val="76916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uk-UA"/>
          </a:p>
        </p:txBody>
      </p:sp>
      <p:sp>
        <p:nvSpPr>
          <p:cNvPr id="43" name="Freeform 39"/>
          <p:cNvSpPr/>
          <p:nvPr/>
        </p:nvSpPr>
        <p:spPr bwMode="auto">
          <a:xfrm>
            <a:off x="3554441" y="4946509"/>
            <a:ext cx="850922" cy="208268"/>
          </a:xfrm>
          <a:custGeom>
            <a:avLst/>
            <a:gdLst>
              <a:gd name="T0" fmla="*/ 240 w 250"/>
              <a:gd name="T1" fmla="*/ 0 h 61"/>
              <a:gd name="T2" fmla="*/ 44 w 250"/>
              <a:gd name="T3" fmla="*/ 0 h 61"/>
              <a:gd name="T4" fmla="*/ 44 w 250"/>
              <a:gd name="T5" fmla="*/ 61 h 61"/>
              <a:gd name="T6" fmla="*/ 192 w 250"/>
              <a:gd name="T7" fmla="*/ 61 h 61"/>
              <a:gd name="T8" fmla="*/ 240 w 250"/>
              <a:gd name="T9" fmla="*/ 0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0" h="61">
                <a:moveTo>
                  <a:pt x="240" y="0"/>
                </a:moveTo>
                <a:cubicBezTo>
                  <a:pt x="44" y="0"/>
                  <a:pt x="44" y="0"/>
                  <a:pt x="44" y="0"/>
                </a:cubicBezTo>
                <a:cubicBezTo>
                  <a:pt x="0" y="0"/>
                  <a:pt x="5" y="61"/>
                  <a:pt x="44" y="61"/>
                </a:cubicBezTo>
                <a:cubicBezTo>
                  <a:pt x="192" y="61"/>
                  <a:pt x="192" y="61"/>
                  <a:pt x="192" y="61"/>
                </a:cubicBezTo>
                <a:cubicBezTo>
                  <a:pt x="242" y="61"/>
                  <a:pt x="250" y="29"/>
                  <a:pt x="240" y="0"/>
                </a:cubicBezTo>
                <a:close/>
              </a:path>
            </a:pathLst>
          </a:custGeom>
          <a:solidFill>
            <a:srgbClr val="76916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uk-UA"/>
          </a:p>
        </p:txBody>
      </p:sp>
      <p:sp>
        <p:nvSpPr>
          <p:cNvPr id="44" name="Freeform 40"/>
          <p:cNvSpPr/>
          <p:nvPr/>
        </p:nvSpPr>
        <p:spPr bwMode="auto">
          <a:xfrm>
            <a:off x="4024532" y="4125340"/>
            <a:ext cx="172565" cy="251905"/>
          </a:xfrm>
          <a:custGeom>
            <a:avLst/>
            <a:gdLst>
              <a:gd name="T0" fmla="*/ 62 w 87"/>
              <a:gd name="T1" fmla="*/ 0 h 127"/>
              <a:gd name="T2" fmla="*/ 0 w 87"/>
              <a:gd name="T3" fmla="*/ 17 h 127"/>
              <a:gd name="T4" fmla="*/ 15 w 87"/>
              <a:gd name="T5" fmla="*/ 127 h 127"/>
              <a:gd name="T6" fmla="*/ 87 w 87"/>
              <a:gd name="T7" fmla="*/ 108 h 127"/>
              <a:gd name="T8" fmla="*/ 62 w 87"/>
              <a:gd name="T9" fmla="*/ 0 h 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7" h="127">
                <a:moveTo>
                  <a:pt x="62" y="0"/>
                </a:moveTo>
                <a:lnTo>
                  <a:pt x="0" y="17"/>
                </a:lnTo>
                <a:lnTo>
                  <a:pt x="15" y="127"/>
                </a:lnTo>
                <a:lnTo>
                  <a:pt x="87" y="108"/>
                </a:lnTo>
                <a:lnTo>
                  <a:pt x="62" y="0"/>
                </a:lnTo>
                <a:close/>
              </a:path>
            </a:pathLst>
          </a:custGeom>
          <a:solidFill>
            <a:srgbClr val="D1A88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uk-UA"/>
          </a:p>
        </p:txBody>
      </p:sp>
      <p:sp>
        <p:nvSpPr>
          <p:cNvPr id="45" name="Freeform 41"/>
          <p:cNvSpPr/>
          <p:nvPr/>
        </p:nvSpPr>
        <p:spPr bwMode="auto">
          <a:xfrm>
            <a:off x="4040398" y="4230466"/>
            <a:ext cx="364964" cy="763649"/>
          </a:xfrm>
          <a:custGeom>
            <a:avLst/>
            <a:gdLst>
              <a:gd name="T0" fmla="*/ 0 w 107"/>
              <a:gd name="T1" fmla="*/ 45 h 224"/>
              <a:gd name="T2" fmla="*/ 12 w 107"/>
              <a:gd name="T3" fmla="*/ 210 h 224"/>
              <a:gd name="T4" fmla="*/ 107 w 107"/>
              <a:gd name="T5" fmla="*/ 224 h 224"/>
              <a:gd name="T6" fmla="*/ 47 w 107"/>
              <a:gd name="T7" fmla="*/ 0 h 224"/>
              <a:gd name="T8" fmla="*/ 0 w 107"/>
              <a:gd name="T9" fmla="*/ 45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7" h="224">
                <a:moveTo>
                  <a:pt x="0" y="45"/>
                </a:moveTo>
                <a:cubicBezTo>
                  <a:pt x="12" y="210"/>
                  <a:pt x="12" y="210"/>
                  <a:pt x="12" y="210"/>
                </a:cubicBezTo>
                <a:cubicBezTo>
                  <a:pt x="45" y="210"/>
                  <a:pt x="75" y="213"/>
                  <a:pt x="107" y="224"/>
                </a:cubicBezTo>
                <a:cubicBezTo>
                  <a:pt x="95" y="146"/>
                  <a:pt x="80" y="68"/>
                  <a:pt x="47" y="0"/>
                </a:cubicBezTo>
                <a:cubicBezTo>
                  <a:pt x="33" y="18"/>
                  <a:pt x="8" y="46"/>
                  <a:pt x="0" y="45"/>
                </a:cubicBezTo>
                <a:close/>
              </a:path>
            </a:pathLst>
          </a:custGeom>
          <a:solidFill>
            <a:srgbClr val="76916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uk-UA"/>
          </a:p>
        </p:txBody>
      </p:sp>
      <p:sp>
        <p:nvSpPr>
          <p:cNvPr id="46" name="Freeform 42"/>
          <p:cNvSpPr/>
          <p:nvPr/>
        </p:nvSpPr>
        <p:spPr bwMode="auto">
          <a:xfrm>
            <a:off x="3429481" y="4543859"/>
            <a:ext cx="120994" cy="51571"/>
          </a:xfrm>
          <a:custGeom>
            <a:avLst/>
            <a:gdLst>
              <a:gd name="T0" fmla="*/ 1 w 36"/>
              <a:gd name="T1" fmla="*/ 0 h 15"/>
              <a:gd name="T2" fmla="*/ 23 w 36"/>
              <a:gd name="T3" fmla="*/ 4 h 15"/>
              <a:gd name="T4" fmla="*/ 36 w 36"/>
              <a:gd name="T5" fmla="*/ 12 h 15"/>
              <a:gd name="T6" fmla="*/ 24 w 36"/>
              <a:gd name="T7" fmla="*/ 15 h 15"/>
              <a:gd name="T8" fmla="*/ 9 w 36"/>
              <a:gd name="T9" fmla="*/ 11 h 15"/>
              <a:gd name="T10" fmla="*/ 1 w 36"/>
              <a:gd name="T11" fmla="*/ 0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6" h="15">
                <a:moveTo>
                  <a:pt x="1" y="0"/>
                </a:moveTo>
                <a:cubicBezTo>
                  <a:pt x="23" y="4"/>
                  <a:pt x="23" y="4"/>
                  <a:pt x="23" y="4"/>
                </a:cubicBezTo>
                <a:cubicBezTo>
                  <a:pt x="26" y="5"/>
                  <a:pt x="36" y="10"/>
                  <a:pt x="36" y="12"/>
                </a:cubicBezTo>
                <a:cubicBezTo>
                  <a:pt x="36" y="15"/>
                  <a:pt x="27" y="15"/>
                  <a:pt x="24" y="15"/>
                </a:cubicBezTo>
                <a:cubicBezTo>
                  <a:pt x="9" y="11"/>
                  <a:pt x="9" y="11"/>
                  <a:pt x="9" y="11"/>
                </a:cubicBezTo>
                <a:cubicBezTo>
                  <a:pt x="0" y="8"/>
                  <a:pt x="0" y="3"/>
                  <a:pt x="1" y="0"/>
                </a:cubicBezTo>
                <a:close/>
              </a:path>
            </a:pathLst>
          </a:custGeom>
          <a:solidFill>
            <a:srgbClr val="D4B19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uk-UA"/>
          </a:p>
        </p:txBody>
      </p:sp>
      <p:sp>
        <p:nvSpPr>
          <p:cNvPr id="47" name="Freeform 43"/>
          <p:cNvSpPr/>
          <p:nvPr/>
        </p:nvSpPr>
        <p:spPr bwMode="auto">
          <a:xfrm>
            <a:off x="3391794" y="4571628"/>
            <a:ext cx="218185" cy="128928"/>
          </a:xfrm>
          <a:custGeom>
            <a:avLst/>
            <a:gdLst>
              <a:gd name="T0" fmla="*/ 7 w 64"/>
              <a:gd name="T1" fmla="*/ 10 h 38"/>
              <a:gd name="T2" fmla="*/ 6 w 64"/>
              <a:gd name="T3" fmla="*/ 10 h 38"/>
              <a:gd name="T4" fmla="*/ 10 w 64"/>
              <a:gd name="T5" fmla="*/ 19 h 38"/>
              <a:gd name="T6" fmla="*/ 11 w 64"/>
              <a:gd name="T7" fmla="*/ 29 h 38"/>
              <a:gd name="T8" fmla="*/ 15 w 64"/>
              <a:gd name="T9" fmla="*/ 38 h 38"/>
              <a:gd name="T10" fmla="*/ 37 w 64"/>
              <a:gd name="T11" fmla="*/ 38 h 38"/>
              <a:gd name="T12" fmla="*/ 55 w 64"/>
              <a:gd name="T13" fmla="*/ 32 h 38"/>
              <a:gd name="T14" fmla="*/ 52 w 64"/>
              <a:gd name="T15" fmla="*/ 6 h 38"/>
              <a:gd name="T16" fmla="*/ 42 w 64"/>
              <a:gd name="T17" fmla="*/ 0 h 38"/>
              <a:gd name="T18" fmla="*/ 7 w 64"/>
              <a:gd name="T19" fmla="*/ 0 h 38"/>
              <a:gd name="T20" fmla="*/ 7 w 64"/>
              <a:gd name="T21" fmla="*/ 10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64" h="38">
                <a:moveTo>
                  <a:pt x="7" y="10"/>
                </a:moveTo>
                <a:cubicBezTo>
                  <a:pt x="6" y="10"/>
                  <a:pt x="6" y="10"/>
                  <a:pt x="6" y="10"/>
                </a:cubicBezTo>
                <a:cubicBezTo>
                  <a:pt x="3" y="13"/>
                  <a:pt x="5" y="19"/>
                  <a:pt x="10" y="19"/>
                </a:cubicBezTo>
                <a:cubicBezTo>
                  <a:pt x="5" y="22"/>
                  <a:pt x="7" y="28"/>
                  <a:pt x="11" y="29"/>
                </a:cubicBezTo>
                <a:cubicBezTo>
                  <a:pt x="8" y="32"/>
                  <a:pt x="10" y="38"/>
                  <a:pt x="15" y="38"/>
                </a:cubicBezTo>
                <a:cubicBezTo>
                  <a:pt x="37" y="38"/>
                  <a:pt x="37" y="38"/>
                  <a:pt x="37" y="38"/>
                </a:cubicBezTo>
                <a:cubicBezTo>
                  <a:pt x="43" y="38"/>
                  <a:pt x="51" y="34"/>
                  <a:pt x="55" y="32"/>
                </a:cubicBezTo>
                <a:cubicBezTo>
                  <a:pt x="64" y="24"/>
                  <a:pt x="58" y="9"/>
                  <a:pt x="52" y="6"/>
                </a:cubicBezTo>
                <a:cubicBezTo>
                  <a:pt x="48" y="3"/>
                  <a:pt x="45" y="0"/>
                  <a:pt x="42" y="0"/>
                </a:cubicBezTo>
                <a:cubicBezTo>
                  <a:pt x="7" y="0"/>
                  <a:pt x="7" y="0"/>
                  <a:pt x="7" y="0"/>
                </a:cubicBezTo>
                <a:cubicBezTo>
                  <a:pt x="0" y="0"/>
                  <a:pt x="1" y="10"/>
                  <a:pt x="7" y="10"/>
                </a:cubicBezTo>
                <a:close/>
              </a:path>
            </a:pathLst>
          </a:custGeom>
          <a:solidFill>
            <a:srgbClr val="FFD7B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uk-UA"/>
          </a:p>
        </p:txBody>
      </p:sp>
      <p:sp>
        <p:nvSpPr>
          <p:cNvPr id="48" name="Freeform 44"/>
          <p:cNvSpPr>
            <a:spLocks noEditPoints="1"/>
          </p:cNvSpPr>
          <p:nvPr/>
        </p:nvSpPr>
        <p:spPr bwMode="auto">
          <a:xfrm>
            <a:off x="3407662" y="4605347"/>
            <a:ext cx="47604" cy="65456"/>
          </a:xfrm>
          <a:custGeom>
            <a:avLst/>
            <a:gdLst>
              <a:gd name="T0" fmla="*/ 14 w 14"/>
              <a:gd name="T1" fmla="*/ 19 h 19"/>
              <a:gd name="T2" fmla="*/ 6 w 14"/>
              <a:gd name="T3" fmla="*/ 19 h 19"/>
              <a:gd name="T4" fmla="*/ 6 w 14"/>
              <a:gd name="T5" fmla="*/ 19 h 19"/>
              <a:gd name="T6" fmla="*/ 5 w 14"/>
              <a:gd name="T7" fmla="*/ 19 h 19"/>
              <a:gd name="T8" fmla="*/ 14 w 14"/>
              <a:gd name="T9" fmla="*/ 19 h 19"/>
              <a:gd name="T10" fmla="*/ 1 w 14"/>
              <a:gd name="T11" fmla="*/ 0 h 19"/>
              <a:gd name="T12" fmla="*/ 0 w 14"/>
              <a:gd name="T13" fmla="*/ 1 h 19"/>
              <a:gd name="T14" fmla="*/ 12 w 14"/>
              <a:gd name="T15" fmla="*/ 1 h 19"/>
              <a:gd name="T16" fmla="*/ 1 w 14"/>
              <a:gd name="T17" fmla="*/ 0 h 19"/>
              <a:gd name="T18" fmla="*/ 1 w 14"/>
              <a:gd name="T19" fmla="*/ 0 h 19"/>
              <a:gd name="T20" fmla="*/ 3 w 14"/>
              <a:gd name="T21" fmla="*/ 9 h 19"/>
              <a:gd name="T22" fmla="*/ 5 w 14"/>
              <a:gd name="T23" fmla="*/ 9 h 19"/>
              <a:gd name="T24" fmla="*/ 4 w 14"/>
              <a:gd name="T25" fmla="*/ 10 h 19"/>
              <a:gd name="T26" fmla="*/ 13 w 14"/>
              <a:gd name="T27" fmla="*/ 10 h 19"/>
              <a:gd name="T28" fmla="*/ 3 w 14"/>
              <a:gd name="T29" fmla="*/ 9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4" h="19">
                <a:moveTo>
                  <a:pt x="14" y="19"/>
                </a:moveTo>
                <a:cubicBezTo>
                  <a:pt x="14" y="19"/>
                  <a:pt x="10" y="19"/>
                  <a:pt x="6" y="19"/>
                </a:cubicBezTo>
                <a:cubicBezTo>
                  <a:pt x="6" y="19"/>
                  <a:pt x="6" y="19"/>
                  <a:pt x="6" y="19"/>
                </a:cubicBezTo>
                <a:cubicBezTo>
                  <a:pt x="6" y="19"/>
                  <a:pt x="5" y="19"/>
                  <a:pt x="5" y="19"/>
                </a:cubicBezTo>
                <a:cubicBezTo>
                  <a:pt x="9" y="19"/>
                  <a:pt x="14" y="19"/>
                  <a:pt x="14" y="19"/>
                </a:cubicBezTo>
                <a:close/>
                <a:moveTo>
                  <a:pt x="1" y="0"/>
                </a:moveTo>
                <a:cubicBezTo>
                  <a:pt x="1" y="0"/>
                  <a:pt x="1" y="1"/>
                  <a:pt x="0" y="1"/>
                </a:cubicBezTo>
                <a:cubicBezTo>
                  <a:pt x="5" y="1"/>
                  <a:pt x="12" y="1"/>
                  <a:pt x="12" y="1"/>
                </a:cubicBezTo>
                <a:cubicBezTo>
                  <a:pt x="12" y="1"/>
                  <a:pt x="5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3" y="9"/>
                </a:moveTo>
                <a:cubicBezTo>
                  <a:pt x="3" y="9"/>
                  <a:pt x="4" y="9"/>
                  <a:pt x="5" y="9"/>
                </a:cubicBezTo>
                <a:cubicBezTo>
                  <a:pt x="4" y="10"/>
                  <a:pt x="4" y="10"/>
                  <a:pt x="4" y="10"/>
                </a:cubicBezTo>
                <a:cubicBezTo>
                  <a:pt x="8" y="10"/>
                  <a:pt x="13" y="10"/>
                  <a:pt x="13" y="10"/>
                </a:cubicBezTo>
                <a:cubicBezTo>
                  <a:pt x="13" y="10"/>
                  <a:pt x="7" y="9"/>
                  <a:pt x="3" y="9"/>
                </a:cubicBezTo>
                <a:close/>
              </a:path>
            </a:pathLst>
          </a:custGeom>
          <a:solidFill>
            <a:srgbClr val="D4B19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uk-UA"/>
          </a:p>
        </p:txBody>
      </p:sp>
      <p:sp>
        <p:nvSpPr>
          <p:cNvPr id="49" name="Rectangle 45"/>
          <p:cNvSpPr>
            <a:spLocks noChangeArrowheads="1"/>
          </p:cNvSpPr>
          <p:nvPr/>
        </p:nvSpPr>
        <p:spPr bwMode="auto">
          <a:xfrm>
            <a:off x="3540557" y="4579562"/>
            <a:ext cx="75373" cy="11901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uk-UA"/>
          </a:p>
        </p:txBody>
      </p:sp>
      <p:sp>
        <p:nvSpPr>
          <p:cNvPr id="50" name="Freeform 46"/>
          <p:cNvSpPr/>
          <p:nvPr/>
        </p:nvSpPr>
        <p:spPr bwMode="auto">
          <a:xfrm>
            <a:off x="3588161" y="4262202"/>
            <a:ext cx="664473" cy="452238"/>
          </a:xfrm>
          <a:custGeom>
            <a:avLst/>
            <a:gdLst>
              <a:gd name="T0" fmla="*/ 139 w 195"/>
              <a:gd name="T1" fmla="*/ 25 h 133"/>
              <a:gd name="T2" fmla="*/ 88 w 195"/>
              <a:gd name="T3" fmla="*/ 89 h 133"/>
              <a:gd name="T4" fmla="*/ 0 w 195"/>
              <a:gd name="T5" fmla="*/ 89 h 133"/>
              <a:gd name="T6" fmla="*/ 0 w 195"/>
              <a:gd name="T7" fmla="*/ 132 h 133"/>
              <a:gd name="T8" fmla="*/ 95 w 195"/>
              <a:gd name="T9" fmla="*/ 133 h 133"/>
              <a:gd name="T10" fmla="*/ 124 w 195"/>
              <a:gd name="T11" fmla="*/ 115 h 133"/>
              <a:gd name="T12" fmla="*/ 175 w 195"/>
              <a:gd name="T13" fmla="*/ 55 h 133"/>
              <a:gd name="T14" fmla="*/ 139 w 195"/>
              <a:gd name="T15" fmla="*/ 25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95" h="133">
                <a:moveTo>
                  <a:pt x="139" y="25"/>
                </a:moveTo>
                <a:cubicBezTo>
                  <a:pt x="88" y="89"/>
                  <a:pt x="88" y="89"/>
                  <a:pt x="88" y="89"/>
                </a:cubicBezTo>
                <a:cubicBezTo>
                  <a:pt x="0" y="89"/>
                  <a:pt x="0" y="89"/>
                  <a:pt x="0" y="89"/>
                </a:cubicBezTo>
                <a:cubicBezTo>
                  <a:pt x="0" y="132"/>
                  <a:pt x="0" y="132"/>
                  <a:pt x="0" y="132"/>
                </a:cubicBezTo>
                <a:cubicBezTo>
                  <a:pt x="95" y="133"/>
                  <a:pt x="95" y="133"/>
                  <a:pt x="95" y="133"/>
                </a:cubicBezTo>
                <a:cubicBezTo>
                  <a:pt x="112" y="133"/>
                  <a:pt x="120" y="120"/>
                  <a:pt x="124" y="115"/>
                </a:cubicBezTo>
                <a:cubicBezTo>
                  <a:pt x="175" y="55"/>
                  <a:pt x="175" y="55"/>
                  <a:pt x="175" y="55"/>
                </a:cubicBezTo>
                <a:cubicBezTo>
                  <a:pt x="195" y="31"/>
                  <a:pt x="158" y="0"/>
                  <a:pt x="139" y="25"/>
                </a:cubicBezTo>
                <a:close/>
              </a:path>
            </a:pathLst>
          </a:custGeom>
          <a:solidFill>
            <a:srgbClr val="76916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uk-UA"/>
          </a:p>
        </p:txBody>
      </p:sp>
      <p:sp>
        <p:nvSpPr>
          <p:cNvPr id="51" name="Freeform 47"/>
          <p:cNvSpPr/>
          <p:nvPr/>
        </p:nvSpPr>
        <p:spPr bwMode="auto">
          <a:xfrm>
            <a:off x="3393778" y="5442385"/>
            <a:ext cx="364964" cy="293558"/>
          </a:xfrm>
          <a:custGeom>
            <a:avLst/>
            <a:gdLst>
              <a:gd name="T0" fmla="*/ 93 w 107"/>
              <a:gd name="T1" fmla="*/ 24 h 86"/>
              <a:gd name="T2" fmla="*/ 106 w 107"/>
              <a:gd name="T3" fmla="*/ 55 h 86"/>
              <a:gd name="T4" fmla="*/ 104 w 107"/>
              <a:gd name="T5" fmla="*/ 70 h 86"/>
              <a:gd name="T6" fmla="*/ 92 w 107"/>
              <a:gd name="T7" fmla="*/ 72 h 86"/>
              <a:gd name="T8" fmla="*/ 87 w 107"/>
              <a:gd name="T9" fmla="*/ 66 h 86"/>
              <a:gd name="T10" fmla="*/ 56 w 107"/>
              <a:gd name="T11" fmla="*/ 78 h 86"/>
              <a:gd name="T12" fmla="*/ 22 w 107"/>
              <a:gd name="T13" fmla="*/ 85 h 86"/>
              <a:gd name="T14" fmla="*/ 1 w 107"/>
              <a:gd name="T15" fmla="*/ 77 h 86"/>
              <a:gd name="T16" fmla="*/ 35 w 107"/>
              <a:gd name="T17" fmla="*/ 54 h 86"/>
              <a:gd name="T18" fmla="*/ 66 w 107"/>
              <a:gd name="T19" fmla="*/ 10 h 86"/>
              <a:gd name="T20" fmla="*/ 84 w 107"/>
              <a:gd name="T21" fmla="*/ 36 h 86"/>
              <a:gd name="T22" fmla="*/ 93 w 107"/>
              <a:gd name="T23" fmla="*/ 24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07" h="86">
                <a:moveTo>
                  <a:pt x="93" y="24"/>
                </a:moveTo>
                <a:cubicBezTo>
                  <a:pt x="98" y="29"/>
                  <a:pt x="105" y="48"/>
                  <a:pt x="106" y="55"/>
                </a:cubicBezTo>
                <a:cubicBezTo>
                  <a:pt x="107" y="63"/>
                  <a:pt x="107" y="69"/>
                  <a:pt x="104" y="70"/>
                </a:cubicBezTo>
                <a:cubicBezTo>
                  <a:pt x="92" y="72"/>
                  <a:pt x="92" y="72"/>
                  <a:pt x="92" y="72"/>
                </a:cubicBezTo>
                <a:cubicBezTo>
                  <a:pt x="90" y="72"/>
                  <a:pt x="88" y="70"/>
                  <a:pt x="87" y="66"/>
                </a:cubicBezTo>
                <a:cubicBezTo>
                  <a:pt x="81" y="66"/>
                  <a:pt x="70" y="76"/>
                  <a:pt x="56" y="78"/>
                </a:cubicBezTo>
                <a:cubicBezTo>
                  <a:pt x="22" y="85"/>
                  <a:pt x="22" y="85"/>
                  <a:pt x="22" y="85"/>
                </a:cubicBezTo>
                <a:cubicBezTo>
                  <a:pt x="15" y="86"/>
                  <a:pt x="2" y="85"/>
                  <a:pt x="1" y="77"/>
                </a:cubicBezTo>
                <a:cubicBezTo>
                  <a:pt x="0" y="69"/>
                  <a:pt x="21" y="61"/>
                  <a:pt x="35" y="54"/>
                </a:cubicBezTo>
                <a:cubicBezTo>
                  <a:pt x="49" y="47"/>
                  <a:pt x="66" y="18"/>
                  <a:pt x="66" y="10"/>
                </a:cubicBezTo>
                <a:cubicBezTo>
                  <a:pt x="65" y="0"/>
                  <a:pt x="75" y="36"/>
                  <a:pt x="84" y="36"/>
                </a:cubicBezTo>
                <a:cubicBezTo>
                  <a:pt x="92" y="36"/>
                  <a:pt x="90" y="21"/>
                  <a:pt x="93" y="24"/>
                </a:cubicBezTo>
                <a:close/>
              </a:path>
            </a:pathLst>
          </a:custGeom>
          <a:solidFill>
            <a:srgbClr val="2C394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uk-UA"/>
          </a:p>
        </p:txBody>
      </p:sp>
      <p:sp>
        <p:nvSpPr>
          <p:cNvPr id="52" name="Freeform 48"/>
          <p:cNvSpPr/>
          <p:nvPr/>
        </p:nvSpPr>
        <p:spPr bwMode="auto">
          <a:xfrm>
            <a:off x="3548491" y="5009981"/>
            <a:ext cx="253888" cy="563314"/>
          </a:xfrm>
          <a:custGeom>
            <a:avLst/>
            <a:gdLst>
              <a:gd name="T0" fmla="*/ 64 w 75"/>
              <a:gd name="T1" fmla="*/ 3 h 165"/>
              <a:gd name="T2" fmla="*/ 23 w 75"/>
              <a:gd name="T3" fmla="*/ 3 h 165"/>
              <a:gd name="T4" fmla="*/ 15 w 75"/>
              <a:gd name="T5" fmla="*/ 6 h 165"/>
              <a:gd name="T6" fmla="*/ 0 w 75"/>
              <a:gd name="T7" fmla="*/ 155 h 165"/>
              <a:gd name="T8" fmla="*/ 10 w 75"/>
              <a:gd name="T9" fmla="*/ 165 h 165"/>
              <a:gd name="T10" fmla="*/ 51 w 75"/>
              <a:gd name="T11" fmla="*/ 165 h 165"/>
              <a:gd name="T12" fmla="*/ 61 w 75"/>
              <a:gd name="T13" fmla="*/ 155 h 165"/>
              <a:gd name="T14" fmla="*/ 74 w 75"/>
              <a:gd name="T15" fmla="*/ 13 h 165"/>
              <a:gd name="T16" fmla="*/ 64 w 75"/>
              <a:gd name="T17" fmla="*/ 3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5" h="165">
                <a:moveTo>
                  <a:pt x="64" y="3"/>
                </a:moveTo>
                <a:cubicBezTo>
                  <a:pt x="23" y="3"/>
                  <a:pt x="23" y="3"/>
                  <a:pt x="23" y="3"/>
                </a:cubicBezTo>
                <a:cubicBezTo>
                  <a:pt x="18" y="3"/>
                  <a:pt x="16" y="0"/>
                  <a:pt x="15" y="6"/>
                </a:cubicBezTo>
                <a:cubicBezTo>
                  <a:pt x="0" y="155"/>
                  <a:pt x="0" y="155"/>
                  <a:pt x="0" y="155"/>
                </a:cubicBezTo>
                <a:cubicBezTo>
                  <a:pt x="0" y="160"/>
                  <a:pt x="5" y="165"/>
                  <a:pt x="10" y="165"/>
                </a:cubicBezTo>
                <a:cubicBezTo>
                  <a:pt x="51" y="165"/>
                  <a:pt x="51" y="165"/>
                  <a:pt x="51" y="165"/>
                </a:cubicBezTo>
                <a:cubicBezTo>
                  <a:pt x="56" y="165"/>
                  <a:pt x="60" y="160"/>
                  <a:pt x="61" y="155"/>
                </a:cubicBezTo>
                <a:cubicBezTo>
                  <a:pt x="74" y="13"/>
                  <a:pt x="74" y="13"/>
                  <a:pt x="74" y="13"/>
                </a:cubicBezTo>
                <a:cubicBezTo>
                  <a:pt x="75" y="8"/>
                  <a:pt x="70" y="3"/>
                  <a:pt x="64" y="3"/>
                </a:cubicBezTo>
                <a:close/>
              </a:path>
            </a:pathLst>
          </a:custGeom>
          <a:solidFill>
            <a:srgbClr val="76916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uk-UA"/>
          </a:p>
        </p:txBody>
      </p:sp>
      <p:sp>
        <p:nvSpPr>
          <p:cNvPr id="53" name="Freeform 49"/>
          <p:cNvSpPr/>
          <p:nvPr/>
        </p:nvSpPr>
        <p:spPr bwMode="auto">
          <a:xfrm>
            <a:off x="3826181" y="5154778"/>
            <a:ext cx="708110" cy="152730"/>
          </a:xfrm>
          <a:custGeom>
            <a:avLst/>
            <a:gdLst>
              <a:gd name="T0" fmla="*/ 186 w 208"/>
              <a:gd name="T1" fmla="*/ 0 h 45"/>
              <a:gd name="T2" fmla="*/ 23 w 208"/>
              <a:gd name="T3" fmla="*/ 0 h 45"/>
              <a:gd name="T4" fmla="*/ 0 w 208"/>
              <a:gd name="T5" fmla="*/ 22 h 45"/>
              <a:gd name="T6" fmla="*/ 0 w 208"/>
              <a:gd name="T7" fmla="*/ 22 h 45"/>
              <a:gd name="T8" fmla="*/ 23 w 208"/>
              <a:gd name="T9" fmla="*/ 45 h 45"/>
              <a:gd name="T10" fmla="*/ 186 w 208"/>
              <a:gd name="T11" fmla="*/ 45 h 45"/>
              <a:gd name="T12" fmla="*/ 208 w 208"/>
              <a:gd name="T13" fmla="*/ 22 h 45"/>
              <a:gd name="T14" fmla="*/ 208 w 208"/>
              <a:gd name="T15" fmla="*/ 22 h 45"/>
              <a:gd name="T16" fmla="*/ 186 w 208"/>
              <a:gd name="T17" fmla="*/ 0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08" h="45">
                <a:moveTo>
                  <a:pt x="186" y="0"/>
                </a:moveTo>
                <a:cubicBezTo>
                  <a:pt x="23" y="0"/>
                  <a:pt x="23" y="0"/>
                  <a:pt x="23" y="0"/>
                </a:cubicBezTo>
                <a:cubicBezTo>
                  <a:pt x="10" y="0"/>
                  <a:pt x="0" y="10"/>
                  <a:pt x="0" y="22"/>
                </a:cubicBezTo>
                <a:cubicBezTo>
                  <a:pt x="0" y="22"/>
                  <a:pt x="0" y="22"/>
                  <a:pt x="0" y="22"/>
                </a:cubicBezTo>
                <a:cubicBezTo>
                  <a:pt x="0" y="35"/>
                  <a:pt x="10" y="45"/>
                  <a:pt x="23" y="45"/>
                </a:cubicBezTo>
                <a:cubicBezTo>
                  <a:pt x="186" y="45"/>
                  <a:pt x="186" y="45"/>
                  <a:pt x="186" y="45"/>
                </a:cubicBezTo>
                <a:cubicBezTo>
                  <a:pt x="198" y="45"/>
                  <a:pt x="208" y="35"/>
                  <a:pt x="208" y="22"/>
                </a:cubicBezTo>
                <a:cubicBezTo>
                  <a:pt x="208" y="22"/>
                  <a:pt x="208" y="22"/>
                  <a:pt x="208" y="22"/>
                </a:cubicBezTo>
                <a:cubicBezTo>
                  <a:pt x="208" y="10"/>
                  <a:pt x="198" y="0"/>
                  <a:pt x="186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uk-UA"/>
          </a:p>
        </p:txBody>
      </p:sp>
      <p:sp>
        <p:nvSpPr>
          <p:cNvPr id="54" name="Freeform 50"/>
          <p:cNvSpPr/>
          <p:nvPr/>
        </p:nvSpPr>
        <p:spPr bwMode="auto">
          <a:xfrm>
            <a:off x="4381563" y="4527991"/>
            <a:ext cx="152730" cy="779517"/>
          </a:xfrm>
          <a:custGeom>
            <a:avLst/>
            <a:gdLst>
              <a:gd name="T0" fmla="*/ 45 w 45"/>
              <a:gd name="T1" fmla="*/ 206 h 229"/>
              <a:gd name="T2" fmla="*/ 45 w 45"/>
              <a:gd name="T3" fmla="*/ 23 h 229"/>
              <a:gd name="T4" fmla="*/ 23 w 45"/>
              <a:gd name="T5" fmla="*/ 0 h 229"/>
              <a:gd name="T6" fmla="*/ 23 w 45"/>
              <a:gd name="T7" fmla="*/ 0 h 229"/>
              <a:gd name="T8" fmla="*/ 0 w 45"/>
              <a:gd name="T9" fmla="*/ 23 h 229"/>
              <a:gd name="T10" fmla="*/ 0 w 45"/>
              <a:gd name="T11" fmla="*/ 206 h 229"/>
              <a:gd name="T12" fmla="*/ 23 w 45"/>
              <a:gd name="T13" fmla="*/ 229 h 229"/>
              <a:gd name="T14" fmla="*/ 23 w 45"/>
              <a:gd name="T15" fmla="*/ 229 h 229"/>
              <a:gd name="T16" fmla="*/ 45 w 45"/>
              <a:gd name="T17" fmla="*/ 206 h 2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5" h="229">
                <a:moveTo>
                  <a:pt x="45" y="206"/>
                </a:moveTo>
                <a:cubicBezTo>
                  <a:pt x="45" y="23"/>
                  <a:pt x="45" y="23"/>
                  <a:pt x="45" y="23"/>
                </a:cubicBezTo>
                <a:cubicBezTo>
                  <a:pt x="45" y="10"/>
                  <a:pt x="35" y="0"/>
                  <a:pt x="23" y="0"/>
                </a:cubicBezTo>
                <a:cubicBezTo>
                  <a:pt x="23" y="0"/>
                  <a:pt x="23" y="0"/>
                  <a:pt x="23" y="0"/>
                </a:cubicBezTo>
                <a:cubicBezTo>
                  <a:pt x="10" y="0"/>
                  <a:pt x="0" y="10"/>
                  <a:pt x="0" y="23"/>
                </a:cubicBezTo>
                <a:cubicBezTo>
                  <a:pt x="0" y="206"/>
                  <a:pt x="0" y="206"/>
                  <a:pt x="0" y="206"/>
                </a:cubicBezTo>
                <a:cubicBezTo>
                  <a:pt x="0" y="219"/>
                  <a:pt x="10" y="229"/>
                  <a:pt x="23" y="229"/>
                </a:cubicBezTo>
                <a:cubicBezTo>
                  <a:pt x="23" y="229"/>
                  <a:pt x="23" y="229"/>
                  <a:pt x="23" y="229"/>
                </a:cubicBezTo>
                <a:cubicBezTo>
                  <a:pt x="35" y="229"/>
                  <a:pt x="45" y="219"/>
                  <a:pt x="45" y="206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uk-UA"/>
          </a:p>
        </p:txBody>
      </p:sp>
      <p:sp>
        <p:nvSpPr>
          <p:cNvPr id="55" name="Rectangle 51"/>
          <p:cNvSpPr>
            <a:spLocks noChangeArrowheads="1"/>
          </p:cNvSpPr>
          <p:nvPr/>
        </p:nvSpPr>
        <p:spPr bwMode="auto">
          <a:xfrm>
            <a:off x="4153458" y="5222217"/>
            <a:ext cx="55538" cy="43240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uk-UA"/>
          </a:p>
        </p:txBody>
      </p:sp>
      <p:sp>
        <p:nvSpPr>
          <p:cNvPr id="56" name="Freeform 52"/>
          <p:cNvSpPr/>
          <p:nvPr/>
        </p:nvSpPr>
        <p:spPr bwMode="auto">
          <a:xfrm>
            <a:off x="3945191" y="5607016"/>
            <a:ext cx="470090" cy="134878"/>
          </a:xfrm>
          <a:custGeom>
            <a:avLst/>
            <a:gdLst>
              <a:gd name="T0" fmla="*/ 138 w 138"/>
              <a:gd name="T1" fmla="*/ 40 h 40"/>
              <a:gd name="T2" fmla="*/ 114 w 138"/>
              <a:gd name="T3" fmla="*/ 14 h 40"/>
              <a:gd name="T4" fmla="*/ 69 w 138"/>
              <a:gd name="T5" fmla="*/ 0 h 40"/>
              <a:gd name="T6" fmla="*/ 24 w 138"/>
              <a:gd name="T7" fmla="*/ 14 h 40"/>
              <a:gd name="T8" fmla="*/ 0 w 138"/>
              <a:gd name="T9" fmla="*/ 40 h 40"/>
              <a:gd name="T10" fmla="*/ 17 w 138"/>
              <a:gd name="T11" fmla="*/ 40 h 40"/>
              <a:gd name="T12" fmla="*/ 32 w 138"/>
              <a:gd name="T13" fmla="*/ 25 h 40"/>
              <a:gd name="T14" fmla="*/ 69 w 138"/>
              <a:gd name="T15" fmla="*/ 14 h 40"/>
              <a:gd name="T16" fmla="*/ 106 w 138"/>
              <a:gd name="T17" fmla="*/ 25 h 40"/>
              <a:gd name="T18" fmla="*/ 121 w 138"/>
              <a:gd name="T19" fmla="*/ 40 h 40"/>
              <a:gd name="T20" fmla="*/ 138 w 138"/>
              <a:gd name="T21" fmla="*/ 40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38" h="40">
                <a:moveTo>
                  <a:pt x="138" y="40"/>
                </a:moveTo>
                <a:cubicBezTo>
                  <a:pt x="133" y="30"/>
                  <a:pt x="124" y="21"/>
                  <a:pt x="114" y="14"/>
                </a:cubicBezTo>
                <a:cubicBezTo>
                  <a:pt x="101" y="5"/>
                  <a:pt x="86" y="0"/>
                  <a:pt x="69" y="0"/>
                </a:cubicBezTo>
                <a:cubicBezTo>
                  <a:pt x="52" y="0"/>
                  <a:pt x="37" y="5"/>
                  <a:pt x="24" y="14"/>
                </a:cubicBezTo>
                <a:cubicBezTo>
                  <a:pt x="14" y="21"/>
                  <a:pt x="6" y="30"/>
                  <a:pt x="0" y="40"/>
                </a:cubicBezTo>
                <a:cubicBezTo>
                  <a:pt x="17" y="40"/>
                  <a:pt x="17" y="40"/>
                  <a:pt x="17" y="40"/>
                </a:cubicBezTo>
                <a:cubicBezTo>
                  <a:pt x="21" y="35"/>
                  <a:pt x="26" y="30"/>
                  <a:pt x="32" y="25"/>
                </a:cubicBezTo>
                <a:cubicBezTo>
                  <a:pt x="43" y="18"/>
                  <a:pt x="55" y="14"/>
                  <a:pt x="69" y="14"/>
                </a:cubicBezTo>
                <a:cubicBezTo>
                  <a:pt x="83" y="14"/>
                  <a:pt x="96" y="18"/>
                  <a:pt x="106" y="25"/>
                </a:cubicBezTo>
                <a:cubicBezTo>
                  <a:pt x="112" y="30"/>
                  <a:pt x="117" y="35"/>
                  <a:pt x="121" y="40"/>
                </a:cubicBezTo>
                <a:lnTo>
                  <a:pt x="138" y="4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uk-UA"/>
          </a:p>
        </p:txBody>
      </p:sp>
      <p:sp>
        <p:nvSpPr>
          <p:cNvPr id="57" name="Freeform 53"/>
          <p:cNvSpPr/>
          <p:nvPr/>
        </p:nvSpPr>
        <p:spPr bwMode="auto">
          <a:xfrm>
            <a:off x="4030481" y="4170961"/>
            <a:ext cx="170581" cy="210251"/>
          </a:xfrm>
          <a:custGeom>
            <a:avLst/>
            <a:gdLst>
              <a:gd name="T0" fmla="*/ 86 w 86"/>
              <a:gd name="T1" fmla="*/ 34 h 106"/>
              <a:gd name="T2" fmla="*/ 76 w 86"/>
              <a:gd name="T3" fmla="*/ 0 h 106"/>
              <a:gd name="T4" fmla="*/ 0 w 86"/>
              <a:gd name="T5" fmla="*/ 87 h 106"/>
              <a:gd name="T6" fmla="*/ 2 w 86"/>
              <a:gd name="T7" fmla="*/ 106 h 106"/>
              <a:gd name="T8" fmla="*/ 86 w 86"/>
              <a:gd name="T9" fmla="*/ 34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6" h="106">
                <a:moveTo>
                  <a:pt x="86" y="34"/>
                </a:moveTo>
                <a:lnTo>
                  <a:pt x="76" y="0"/>
                </a:lnTo>
                <a:lnTo>
                  <a:pt x="0" y="87"/>
                </a:lnTo>
                <a:lnTo>
                  <a:pt x="2" y="106"/>
                </a:lnTo>
                <a:lnTo>
                  <a:pt x="86" y="3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uk-UA"/>
          </a:p>
        </p:txBody>
      </p:sp>
      <p:sp>
        <p:nvSpPr>
          <p:cNvPr id="58" name="Freeform 54"/>
          <p:cNvSpPr/>
          <p:nvPr/>
        </p:nvSpPr>
        <p:spPr bwMode="auto">
          <a:xfrm>
            <a:off x="4038415" y="4200713"/>
            <a:ext cx="170581" cy="204301"/>
          </a:xfrm>
          <a:custGeom>
            <a:avLst/>
            <a:gdLst>
              <a:gd name="T0" fmla="*/ 86 w 86"/>
              <a:gd name="T1" fmla="*/ 34 h 103"/>
              <a:gd name="T2" fmla="*/ 77 w 86"/>
              <a:gd name="T3" fmla="*/ 0 h 103"/>
              <a:gd name="T4" fmla="*/ 0 w 86"/>
              <a:gd name="T5" fmla="*/ 91 h 103"/>
              <a:gd name="T6" fmla="*/ 0 w 86"/>
              <a:gd name="T7" fmla="*/ 103 h 103"/>
              <a:gd name="T8" fmla="*/ 86 w 86"/>
              <a:gd name="T9" fmla="*/ 34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6" h="103">
                <a:moveTo>
                  <a:pt x="86" y="34"/>
                </a:moveTo>
                <a:lnTo>
                  <a:pt x="77" y="0"/>
                </a:lnTo>
                <a:lnTo>
                  <a:pt x="0" y="91"/>
                </a:lnTo>
                <a:lnTo>
                  <a:pt x="0" y="103"/>
                </a:lnTo>
                <a:lnTo>
                  <a:pt x="86" y="34"/>
                </a:lnTo>
                <a:close/>
              </a:path>
            </a:pathLst>
          </a:custGeom>
          <a:solidFill>
            <a:srgbClr val="76916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uk-UA"/>
          </a:p>
        </p:txBody>
      </p:sp>
      <p:sp>
        <p:nvSpPr>
          <p:cNvPr id="59" name="Freeform 55"/>
          <p:cNvSpPr/>
          <p:nvPr/>
        </p:nvSpPr>
        <p:spPr bwMode="auto">
          <a:xfrm>
            <a:off x="3820230" y="3696904"/>
            <a:ext cx="442321" cy="521661"/>
          </a:xfrm>
          <a:custGeom>
            <a:avLst/>
            <a:gdLst>
              <a:gd name="T0" fmla="*/ 38 w 130"/>
              <a:gd name="T1" fmla="*/ 148 h 153"/>
              <a:gd name="T2" fmla="*/ 83 w 130"/>
              <a:gd name="T3" fmla="*/ 24 h 153"/>
              <a:gd name="T4" fmla="*/ 98 w 130"/>
              <a:gd name="T5" fmla="*/ 126 h 153"/>
              <a:gd name="T6" fmla="*/ 38 w 130"/>
              <a:gd name="T7" fmla="*/ 148 h 1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0" h="153">
                <a:moveTo>
                  <a:pt x="38" y="148"/>
                </a:moveTo>
                <a:cubicBezTo>
                  <a:pt x="0" y="136"/>
                  <a:pt x="3" y="0"/>
                  <a:pt x="83" y="24"/>
                </a:cubicBezTo>
                <a:cubicBezTo>
                  <a:pt x="130" y="39"/>
                  <a:pt x="124" y="94"/>
                  <a:pt x="98" y="126"/>
                </a:cubicBezTo>
                <a:cubicBezTo>
                  <a:pt x="83" y="145"/>
                  <a:pt x="55" y="153"/>
                  <a:pt x="38" y="148"/>
                </a:cubicBezTo>
                <a:close/>
              </a:path>
            </a:pathLst>
          </a:custGeom>
          <a:solidFill>
            <a:srgbClr val="F2CAA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uk-UA"/>
          </a:p>
        </p:txBody>
      </p:sp>
      <p:sp>
        <p:nvSpPr>
          <p:cNvPr id="60" name="Freeform 56"/>
          <p:cNvSpPr/>
          <p:nvPr/>
        </p:nvSpPr>
        <p:spPr bwMode="auto">
          <a:xfrm>
            <a:off x="3897587" y="3752442"/>
            <a:ext cx="355047" cy="382816"/>
          </a:xfrm>
          <a:custGeom>
            <a:avLst/>
            <a:gdLst>
              <a:gd name="T0" fmla="*/ 68 w 104"/>
              <a:gd name="T1" fmla="*/ 12 h 113"/>
              <a:gd name="T2" fmla="*/ 73 w 104"/>
              <a:gd name="T3" fmla="*/ 113 h 113"/>
              <a:gd name="T4" fmla="*/ 72 w 104"/>
              <a:gd name="T5" fmla="*/ 79 h 113"/>
              <a:gd name="T6" fmla="*/ 55 w 104"/>
              <a:gd name="T7" fmla="*/ 65 h 113"/>
              <a:gd name="T8" fmla="*/ 0 w 104"/>
              <a:gd name="T9" fmla="*/ 36 h 113"/>
              <a:gd name="T10" fmla="*/ 68 w 104"/>
              <a:gd name="T11" fmla="*/ 12 h 1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4" h="113">
                <a:moveTo>
                  <a:pt x="68" y="12"/>
                </a:moveTo>
                <a:cubicBezTo>
                  <a:pt x="104" y="25"/>
                  <a:pt x="104" y="81"/>
                  <a:pt x="73" y="113"/>
                </a:cubicBezTo>
                <a:cubicBezTo>
                  <a:pt x="74" y="105"/>
                  <a:pt x="75" y="99"/>
                  <a:pt x="72" y="79"/>
                </a:cubicBezTo>
                <a:cubicBezTo>
                  <a:pt x="70" y="80"/>
                  <a:pt x="56" y="86"/>
                  <a:pt x="55" y="65"/>
                </a:cubicBezTo>
                <a:cubicBezTo>
                  <a:pt x="53" y="36"/>
                  <a:pt x="19" y="33"/>
                  <a:pt x="0" y="36"/>
                </a:cubicBezTo>
                <a:cubicBezTo>
                  <a:pt x="14" y="4"/>
                  <a:pt x="36" y="0"/>
                  <a:pt x="68" y="12"/>
                </a:cubicBezTo>
                <a:close/>
              </a:path>
            </a:pathLst>
          </a:custGeom>
          <a:solidFill>
            <a:srgbClr val="6E4D2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uk-UA"/>
          </a:p>
        </p:txBody>
      </p:sp>
      <p:sp>
        <p:nvSpPr>
          <p:cNvPr id="61" name="Freeform 57"/>
          <p:cNvSpPr/>
          <p:nvPr/>
        </p:nvSpPr>
        <p:spPr bwMode="auto">
          <a:xfrm>
            <a:off x="4089986" y="3966660"/>
            <a:ext cx="71406" cy="119010"/>
          </a:xfrm>
          <a:custGeom>
            <a:avLst/>
            <a:gdLst>
              <a:gd name="T0" fmla="*/ 12 w 21"/>
              <a:gd name="T1" fmla="*/ 0 h 35"/>
              <a:gd name="T2" fmla="*/ 1 w 21"/>
              <a:gd name="T3" fmla="*/ 16 h 35"/>
              <a:gd name="T4" fmla="*/ 8 w 21"/>
              <a:gd name="T5" fmla="*/ 34 h 35"/>
              <a:gd name="T6" fmla="*/ 20 w 21"/>
              <a:gd name="T7" fmla="*/ 18 h 35"/>
              <a:gd name="T8" fmla="*/ 12 w 21"/>
              <a:gd name="T9" fmla="*/ 0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" h="35">
                <a:moveTo>
                  <a:pt x="12" y="0"/>
                </a:moveTo>
                <a:cubicBezTo>
                  <a:pt x="7" y="0"/>
                  <a:pt x="2" y="7"/>
                  <a:pt x="1" y="16"/>
                </a:cubicBezTo>
                <a:cubicBezTo>
                  <a:pt x="0" y="25"/>
                  <a:pt x="3" y="33"/>
                  <a:pt x="8" y="34"/>
                </a:cubicBezTo>
                <a:cubicBezTo>
                  <a:pt x="13" y="35"/>
                  <a:pt x="19" y="27"/>
                  <a:pt x="20" y="18"/>
                </a:cubicBezTo>
                <a:cubicBezTo>
                  <a:pt x="21" y="9"/>
                  <a:pt x="17" y="1"/>
                  <a:pt x="12" y="0"/>
                </a:cubicBezTo>
                <a:close/>
              </a:path>
            </a:pathLst>
          </a:custGeom>
          <a:solidFill>
            <a:srgbClr val="F2CAA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uk-UA"/>
          </a:p>
        </p:txBody>
      </p:sp>
      <p:sp>
        <p:nvSpPr>
          <p:cNvPr id="62" name="Oval 58"/>
          <p:cNvSpPr/>
          <p:nvPr/>
        </p:nvSpPr>
        <p:spPr>
          <a:xfrm>
            <a:off x="5282503" y="3753756"/>
            <a:ext cx="750815" cy="750815"/>
          </a:xfrm>
          <a:prstGeom prst="ellipse">
            <a:avLst/>
          </a:prstGeom>
          <a:solidFill>
            <a:srgbClr val="7691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3" name="AutoShape 117"/>
          <p:cNvSpPr/>
          <p:nvPr/>
        </p:nvSpPr>
        <p:spPr bwMode="auto">
          <a:xfrm>
            <a:off x="5448210" y="3984908"/>
            <a:ext cx="419401" cy="314729"/>
          </a:xfrm>
          <a:custGeom>
            <a:avLst/>
            <a:gdLst>
              <a:gd name="T0" fmla="+- 0 10799 1"/>
              <a:gd name="T1" fmla="*/ T0 w 21596"/>
              <a:gd name="T2" fmla="*/ 10800 h 21600"/>
              <a:gd name="T3" fmla="+- 0 10799 1"/>
              <a:gd name="T4" fmla="*/ T3 w 21596"/>
              <a:gd name="T5" fmla="*/ 10800 h 21600"/>
              <a:gd name="T6" fmla="+- 0 10799 1"/>
              <a:gd name="T7" fmla="*/ T6 w 21596"/>
              <a:gd name="T8" fmla="*/ 10800 h 21600"/>
              <a:gd name="T9" fmla="+- 0 10799 1"/>
              <a:gd name="T10" fmla="*/ T9 w 21596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596" h="21600">
                <a:moveTo>
                  <a:pt x="4511" y="2151"/>
                </a:moveTo>
                <a:lnTo>
                  <a:pt x="6064" y="3877"/>
                </a:lnTo>
                <a:lnTo>
                  <a:pt x="4246" y="6302"/>
                </a:lnTo>
                <a:lnTo>
                  <a:pt x="1353" y="6302"/>
                </a:lnTo>
                <a:cubicBezTo>
                  <a:pt x="1353" y="6302"/>
                  <a:pt x="4511" y="2151"/>
                  <a:pt x="4511" y="2151"/>
                </a:cubicBezTo>
                <a:close/>
                <a:moveTo>
                  <a:pt x="17348" y="6302"/>
                </a:moveTo>
                <a:lnTo>
                  <a:pt x="15531" y="3877"/>
                </a:lnTo>
                <a:lnTo>
                  <a:pt x="17082" y="2153"/>
                </a:lnTo>
                <a:lnTo>
                  <a:pt x="20191" y="6302"/>
                </a:lnTo>
                <a:cubicBezTo>
                  <a:pt x="20191" y="6302"/>
                  <a:pt x="17348" y="6302"/>
                  <a:pt x="17348" y="6302"/>
                </a:cubicBezTo>
                <a:close/>
                <a:moveTo>
                  <a:pt x="17264" y="7202"/>
                </a:moveTo>
                <a:lnTo>
                  <a:pt x="19663" y="7202"/>
                </a:lnTo>
                <a:lnTo>
                  <a:pt x="13021" y="16638"/>
                </a:lnTo>
                <a:cubicBezTo>
                  <a:pt x="13021" y="16638"/>
                  <a:pt x="17264" y="7202"/>
                  <a:pt x="17264" y="7202"/>
                </a:cubicBezTo>
                <a:close/>
                <a:moveTo>
                  <a:pt x="8574" y="16637"/>
                </a:moveTo>
                <a:lnTo>
                  <a:pt x="1933" y="7202"/>
                </a:lnTo>
                <a:lnTo>
                  <a:pt x="4330" y="7202"/>
                </a:lnTo>
                <a:cubicBezTo>
                  <a:pt x="4330" y="7202"/>
                  <a:pt x="8574" y="16637"/>
                  <a:pt x="8574" y="16637"/>
                </a:cubicBezTo>
                <a:close/>
                <a:moveTo>
                  <a:pt x="8429" y="7202"/>
                </a:moveTo>
                <a:lnTo>
                  <a:pt x="10084" y="18249"/>
                </a:lnTo>
                <a:lnTo>
                  <a:pt x="5117" y="7202"/>
                </a:lnTo>
                <a:cubicBezTo>
                  <a:pt x="5117" y="7202"/>
                  <a:pt x="8429" y="7202"/>
                  <a:pt x="8429" y="7202"/>
                </a:cubicBezTo>
                <a:close/>
                <a:moveTo>
                  <a:pt x="6584" y="4456"/>
                </a:moveTo>
                <a:lnTo>
                  <a:pt x="8246" y="6302"/>
                </a:lnTo>
                <a:lnTo>
                  <a:pt x="5200" y="6302"/>
                </a:lnTo>
                <a:cubicBezTo>
                  <a:pt x="5200" y="6302"/>
                  <a:pt x="6584" y="4456"/>
                  <a:pt x="6584" y="4456"/>
                </a:cubicBezTo>
                <a:close/>
                <a:moveTo>
                  <a:pt x="6543" y="3238"/>
                </a:moveTo>
                <a:lnTo>
                  <a:pt x="5250" y="1800"/>
                </a:lnTo>
                <a:lnTo>
                  <a:pt x="7621" y="1800"/>
                </a:lnTo>
                <a:cubicBezTo>
                  <a:pt x="7621" y="1800"/>
                  <a:pt x="6543" y="3238"/>
                  <a:pt x="6543" y="3238"/>
                </a:cubicBezTo>
                <a:close/>
                <a:moveTo>
                  <a:pt x="10797" y="3466"/>
                </a:moveTo>
                <a:lnTo>
                  <a:pt x="9299" y="1800"/>
                </a:lnTo>
                <a:lnTo>
                  <a:pt x="12296" y="1800"/>
                </a:lnTo>
                <a:cubicBezTo>
                  <a:pt x="12296" y="1800"/>
                  <a:pt x="10797" y="3466"/>
                  <a:pt x="10797" y="3466"/>
                </a:cubicBezTo>
                <a:close/>
                <a:moveTo>
                  <a:pt x="13974" y="1800"/>
                </a:moveTo>
                <a:lnTo>
                  <a:pt x="16345" y="1800"/>
                </a:lnTo>
                <a:lnTo>
                  <a:pt x="15052" y="3238"/>
                </a:lnTo>
                <a:cubicBezTo>
                  <a:pt x="15052" y="3238"/>
                  <a:pt x="13974" y="1800"/>
                  <a:pt x="13974" y="1800"/>
                </a:cubicBezTo>
                <a:close/>
                <a:moveTo>
                  <a:pt x="13349" y="6302"/>
                </a:moveTo>
                <a:lnTo>
                  <a:pt x="15011" y="4456"/>
                </a:lnTo>
                <a:lnTo>
                  <a:pt x="16394" y="6302"/>
                </a:lnTo>
                <a:cubicBezTo>
                  <a:pt x="16394" y="6302"/>
                  <a:pt x="13349" y="6302"/>
                  <a:pt x="13349" y="6302"/>
                </a:cubicBezTo>
                <a:close/>
                <a:moveTo>
                  <a:pt x="13166" y="7202"/>
                </a:moveTo>
                <a:lnTo>
                  <a:pt x="16478" y="7202"/>
                </a:lnTo>
                <a:lnTo>
                  <a:pt x="11511" y="18249"/>
                </a:lnTo>
                <a:cubicBezTo>
                  <a:pt x="11511" y="18249"/>
                  <a:pt x="13166" y="7202"/>
                  <a:pt x="13166" y="7202"/>
                </a:cubicBezTo>
                <a:close/>
                <a:moveTo>
                  <a:pt x="12478" y="7202"/>
                </a:moveTo>
                <a:lnTo>
                  <a:pt x="10797" y="18414"/>
                </a:lnTo>
                <a:lnTo>
                  <a:pt x="9117" y="7202"/>
                </a:lnTo>
                <a:cubicBezTo>
                  <a:pt x="9117" y="7202"/>
                  <a:pt x="12478" y="7202"/>
                  <a:pt x="12478" y="7202"/>
                </a:cubicBezTo>
                <a:close/>
                <a:moveTo>
                  <a:pt x="8773" y="5716"/>
                </a:moveTo>
                <a:lnTo>
                  <a:pt x="7064" y="3817"/>
                </a:lnTo>
                <a:lnTo>
                  <a:pt x="8426" y="2000"/>
                </a:lnTo>
                <a:lnTo>
                  <a:pt x="10270" y="4051"/>
                </a:lnTo>
                <a:cubicBezTo>
                  <a:pt x="10270" y="4051"/>
                  <a:pt x="8773" y="5716"/>
                  <a:pt x="8773" y="5716"/>
                </a:cubicBezTo>
                <a:close/>
                <a:moveTo>
                  <a:pt x="11325" y="4051"/>
                </a:moveTo>
                <a:lnTo>
                  <a:pt x="13169" y="2000"/>
                </a:lnTo>
                <a:lnTo>
                  <a:pt x="14531" y="3817"/>
                </a:lnTo>
                <a:lnTo>
                  <a:pt x="12822" y="5716"/>
                </a:lnTo>
                <a:cubicBezTo>
                  <a:pt x="12822" y="5716"/>
                  <a:pt x="11325" y="4051"/>
                  <a:pt x="11325" y="4051"/>
                </a:cubicBezTo>
                <a:close/>
                <a:moveTo>
                  <a:pt x="12296" y="6302"/>
                </a:moveTo>
                <a:lnTo>
                  <a:pt x="9299" y="6302"/>
                </a:lnTo>
                <a:lnTo>
                  <a:pt x="10797" y="4638"/>
                </a:lnTo>
                <a:cubicBezTo>
                  <a:pt x="10797" y="4638"/>
                  <a:pt x="12296" y="6302"/>
                  <a:pt x="12296" y="6302"/>
                </a:cubicBezTo>
                <a:close/>
                <a:moveTo>
                  <a:pt x="21200" y="5102"/>
                </a:moveTo>
                <a:lnTo>
                  <a:pt x="17771" y="527"/>
                </a:lnTo>
                <a:cubicBezTo>
                  <a:pt x="17518" y="189"/>
                  <a:pt x="17176" y="0"/>
                  <a:pt x="16817" y="0"/>
                </a:cubicBezTo>
                <a:lnTo>
                  <a:pt x="4779" y="0"/>
                </a:lnTo>
                <a:cubicBezTo>
                  <a:pt x="4420" y="0"/>
                  <a:pt x="4077" y="189"/>
                  <a:pt x="3824" y="527"/>
                </a:cubicBezTo>
                <a:lnTo>
                  <a:pt x="395" y="5102"/>
                </a:lnTo>
                <a:cubicBezTo>
                  <a:pt x="131" y="5455"/>
                  <a:pt x="-1" y="5921"/>
                  <a:pt x="-1" y="6387"/>
                </a:cubicBezTo>
                <a:cubicBezTo>
                  <a:pt x="1" y="6810"/>
                  <a:pt x="114" y="7233"/>
                  <a:pt x="341" y="7573"/>
                </a:cubicBezTo>
                <a:lnTo>
                  <a:pt x="9788" y="20995"/>
                </a:lnTo>
                <a:cubicBezTo>
                  <a:pt x="10045" y="21379"/>
                  <a:pt x="10412" y="21599"/>
                  <a:pt x="10797" y="21599"/>
                </a:cubicBezTo>
                <a:cubicBezTo>
                  <a:pt x="11183" y="21599"/>
                  <a:pt x="11550" y="21379"/>
                  <a:pt x="11807" y="20995"/>
                </a:cubicBezTo>
                <a:lnTo>
                  <a:pt x="21255" y="7573"/>
                </a:lnTo>
                <a:cubicBezTo>
                  <a:pt x="21485" y="7226"/>
                  <a:pt x="21598" y="6791"/>
                  <a:pt x="21595" y="6359"/>
                </a:cubicBezTo>
                <a:cubicBezTo>
                  <a:pt x="21593" y="5902"/>
                  <a:pt x="21459" y="5449"/>
                  <a:pt x="21200" y="5102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algn="ctr" defTabSz="22860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sym typeface="Gill Sans" charset="0"/>
            </a:endParaRPr>
          </a:p>
        </p:txBody>
      </p:sp>
      <p:sp>
        <p:nvSpPr>
          <p:cNvPr id="64" name="Oval 59"/>
          <p:cNvSpPr/>
          <p:nvPr/>
        </p:nvSpPr>
        <p:spPr>
          <a:xfrm>
            <a:off x="5303567" y="5027544"/>
            <a:ext cx="750815" cy="750815"/>
          </a:xfrm>
          <a:prstGeom prst="ellipse">
            <a:avLst/>
          </a:prstGeom>
          <a:solidFill>
            <a:srgbClr val="7691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5" name="AutoShape 123"/>
          <p:cNvSpPr/>
          <p:nvPr/>
        </p:nvSpPr>
        <p:spPr bwMode="auto">
          <a:xfrm>
            <a:off x="5469274" y="5200084"/>
            <a:ext cx="419401" cy="41940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8180" y="12132"/>
                </a:moveTo>
                <a:cubicBezTo>
                  <a:pt x="17710" y="12226"/>
                  <a:pt x="17327" y="12561"/>
                  <a:pt x="17170" y="13012"/>
                </a:cubicBezTo>
                <a:cubicBezTo>
                  <a:pt x="17083" y="13261"/>
                  <a:pt x="16981" y="13503"/>
                  <a:pt x="16868" y="13738"/>
                </a:cubicBezTo>
                <a:cubicBezTo>
                  <a:pt x="16658" y="14169"/>
                  <a:pt x="16694" y="14677"/>
                  <a:pt x="16959" y="15075"/>
                </a:cubicBezTo>
                <a:lnTo>
                  <a:pt x="18131" y="16833"/>
                </a:lnTo>
                <a:lnTo>
                  <a:pt x="16832" y="18132"/>
                </a:lnTo>
                <a:lnTo>
                  <a:pt x="15075" y="16960"/>
                </a:lnTo>
                <a:cubicBezTo>
                  <a:pt x="14850" y="16810"/>
                  <a:pt x="14589" y="16733"/>
                  <a:pt x="14326" y="16733"/>
                </a:cubicBezTo>
                <a:cubicBezTo>
                  <a:pt x="14126" y="16733"/>
                  <a:pt x="13924" y="16778"/>
                  <a:pt x="13738" y="16868"/>
                </a:cubicBezTo>
                <a:cubicBezTo>
                  <a:pt x="13504" y="16981"/>
                  <a:pt x="13262" y="17083"/>
                  <a:pt x="13012" y="17170"/>
                </a:cubicBezTo>
                <a:cubicBezTo>
                  <a:pt x="12561" y="17327"/>
                  <a:pt x="12226" y="17712"/>
                  <a:pt x="12133" y="18180"/>
                </a:cubicBezTo>
                <a:lnTo>
                  <a:pt x="11717" y="20249"/>
                </a:lnTo>
                <a:lnTo>
                  <a:pt x="9881" y="20249"/>
                </a:lnTo>
                <a:lnTo>
                  <a:pt x="9467" y="18180"/>
                </a:lnTo>
                <a:cubicBezTo>
                  <a:pt x="9373" y="17712"/>
                  <a:pt x="9039" y="17327"/>
                  <a:pt x="8588" y="17170"/>
                </a:cubicBezTo>
                <a:cubicBezTo>
                  <a:pt x="8339" y="17083"/>
                  <a:pt x="8096" y="16983"/>
                  <a:pt x="7861" y="16869"/>
                </a:cubicBezTo>
                <a:cubicBezTo>
                  <a:pt x="7675" y="16778"/>
                  <a:pt x="7474" y="16733"/>
                  <a:pt x="7273" y="16733"/>
                </a:cubicBezTo>
                <a:cubicBezTo>
                  <a:pt x="7011" y="16733"/>
                  <a:pt x="6750" y="16810"/>
                  <a:pt x="6525" y="16960"/>
                </a:cubicBezTo>
                <a:lnTo>
                  <a:pt x="4767" y="18132"/>
                </a:lnTo>
                <a:lnTo>
                  <a:pt x="3468" y="16833"/>
                </a:lnTo>
                <a:lnTo>
                  <a:pt x="4639" y="15075"/>
                </a:lnTo>
                <a:cubicBezTo>
                  <a:pt x="4904" y="14677"/>
                  <a:pt x="4939" y="14169"/>
                  <a:pt x="4732" y="13738"/>
                </a:cubicBezTo>
                <a:cubicBezTo>
                  <a:pt x="4618" y="13504"/>
                  <a:pt x="4516" y="13263"/>
                  <a:pt x="4429" y="13013"/>
                </a:cubicBezTo>
                <a:cubicBezTo>
                  <a:pt x="4273" y="12561"/>
                  <a:pt x="3888" y="12227"/>
                  <a:pt x="3419" y="12133"/>
                </a:cubicBezTo>
                <a:lnTo>
                  <a:pt x="1350" y="11718"/>
                </a:lnTo>
                <a:lnTo>
                  <a:pt x="1349" y="9882"/>
                </a:lnTo>
                <a:lnTo>
                  <a:pt x="3419" y="9468"/>
                </a:lnTo>
                <a:cubicBezTo>
                  <a:pt x="3888" y="9374"/>
                  <a:pt x="4273" y="9039"/>
                  <a:pt x="4429" y="8588"/>
                </a:cubicBezTo>
                <a:cubicBezTo>
                  <a:pt x="4516" y="8338"/>
                  <a:pt x="4617" y="8096"/>
                  <a:pt x="4731" y="7862"/>
                </a:cubicBezTo>
                <a:cubicBezTo>
                  <a:pt x="4940" y="7431"/>
                  <a:pt x="4905" y="6923"/>
                  <a:pt x="4639" y="6524"/>
                </a:cubicBezTo>
                <a:lnTo>
                  <a:pt x="3468" y="4767"/>
                </a:lnTo>
                <a:lnTo>
                  <a:pt x="4767" y="3468"/>
                </a:lnTo>
                <a:lnTo>
                  <a:pt x="6525" y="4639"/>
                </a:lnTo>
                <a:cubicBezTo>
                  <a:pt x="6750" y="4790"/>
                  <a:pt x="7011" y="4866"/>
                  <a:pt x="7273" y="4866"/>
                </a:cubicBezTo>
                <a:cubicBezTo>
                  <a:pt x="7474" y="4866"/>
                  <a:pt x="7674" y="4822"/>
                  <a:pt x="7861" y="4732"/>
                </a:cubicBezTo>
                <a:cubicBezTo>
                  <a:pt x="8095" y="4619"/>
                  <a:pt x="8337" y="4517"/>
                  <a:pt x="8586" y="4430"/>
                </a:cubicBezTo>
                <a:cubicBezTo>
                  <a:pt x="9039" y="4272"/>
                  <a:pt x="9373" y="3888"/>
                  <a:pt x="9467" y="3420"/>
                </a:cubicBezTo>
                <a:lnTo>
                  <a:pt x="9881" y="1350"/>
                </a:lnTo>
                <a:lnTo>
                  <a:pt x="11717" y="1350"/>
                </a:lnTo>
                <a:lnTo>
                  <a:pt x="12131" y="3420"/>
                </a:lnTo>
                <a:cubicBezTo>
                  <a:pt x="12225" y="3888"/>
                  <a:pt x="12560" y="4272"/>
                  <a:pt x="13012" y="4430"/>
                </a:cubicBezTo>
                <a:cubicBezTo>
                  <a:pt x="13261" y="4517"/>
                  <a:pt x="13502" y="4617"/>
                  <a:pt x="13737" y="4731"/>
                </a:cubicBezTo>
                <a:cubicBezTo>
                  <a:pt x="13924" y="4822"/>
                  <a:pt x="14125" y="4866"/>
                  <a:pt x="14326" y="4866"/>
                </a:cubicBezTo>
                <a:cubicBezTo>
                  <a:pt x="14589" y="4866"/>
                  <a:pt x="14850" y="4790"/>
                  <a:pt x="15075" y="4639"/>
                </a:cubicBezTo>
                <a:lnTo>
                  <a:pt x="16832" y="3468"/>
                </a:lnTo>
                <a:lnTo>
                  <a:pt x="18131" y="4767"/>
                </a:lnTo>
                <a:lnTo>
                  <a:pt x="16959" y="6524"/>
                </a:lnTo>
                <a:cubicBezTo>
                  <a:pt x="16694" y="6923"/>
                  <a:pt x="16660" y="7431"/>
                  <a:pt x="16867" y="7861"/>
                </a:cubicBezTo>
                <a:cubicBezTo>
                  <a:pt x="16980" y="8096"/>
                  <a:pt x="17083" y="8337"/>
                  <a:pt x="17170" y="8587"/>
                </a:cubicBezTo>
                <a:cubicBezTo>
                  <a:pt x="17327" y="9039"/>
                  <a:pt x="17710" y="9373"/>
                  <a:pt x="18180" y="9467"/>
                </a:cubicBezTo>
                <a:lnTo>
                  <a:pt x="20248" y="9882"/>
                </a:lnTo>
                <a:lnTo>
                  <a:pt x="20250" y="11718"/>
                </a:lnTo>
                <a:cubicBezTo>
                  <a:pt x="20250" y="11718"/>
                  <a:pt x="18180" y="12132"/>
                  <a:pt x="18180" y="12132"/>
                </a:cubicBezTo>
                <a:close/>
                <a:moveTo>
                  <a:pt x="20513" y="8558"/>
                </a:moveTo>
                <a:lnTo>
                  <a:pt x="18445" y="8143"/>
                </a:lnTo>
                <a:cubicBezTo>
                  <a:pt x="18341" y="7844"/>
                  <a:pt x="18218" y="7554"/>
                  <a:pt x="18082" y="7273"/>
                </a:cubicBezTo>
                <a:lnTo>
                  <a:pt x="19254" y="5516"/>
                </a:lnTo>
                <a:cubicBezTo>
                  <a:pt x="19611" y="4980"/>
                  <a:pt x="19540" y="4268"/>
                  <a:pt x="19085" y="3813"/>
                </a:cubicBezTo>
                <a:lnTo>
                  <a:pt x="17787" y="2514"/>
                </a:lnTo>
                <a:cubicBezTo>
                  <a:pt x="17526" y="2253"/>
                  <a:pt x="17181" y="2118"/>
                  <a:pt x="16831" y="2118"/>
                </a:cubicBezTo>
                <a:cubicBezTo>
                  <a:pt x="16573" y="2118"/>
                  <a:pt x="16312" y="2193"/>
                  <a:pt x="16084" y="2345"/>
                </a:cubicBezTo>
                <a:lnTo>
                  <a:pt x="14326" y="3516"/>
                </a:lnTo>
                <a:cubicBezTo>
                  <a:pt x="14044" y="3380"/>
                  <a:pt x="13754" y="3258"/>
                  <a:pt x="13455" y="3155"/>
                </a:cubicBezTo>
                <a:lnTo>
                  <a:pt x="13041" y="1085"/>
                </a:lnTo>
                <a:cubicBezTo>
                  <a:pt x="12916" y="454"/>
                  <a:pt x="12361" y="0"/>
                  <a:pt x="11717" y="0"/>
                </a:cubicBezTo>
                <a:lnTo>
                  <a:pt x="9881" y="0"/>
                </a:lnTo>
                <a:cubicBezTo>
                  <a:pt x="9238" y="0"/>
                  <a:pt x="8684" y="454"/>
                  <a:pt x="8557" y="1085"/>
                </a:cubicBezTo>
                <a:lnTo>
                  <a:pt x="8143" y="3155"/>
                </a:lnTo>
                <a:cubicBezTo>
                  <a:pt x="7843" y="3258"/>
                  <a:pt x="7554" y="3381"/>
                  <a:pt x="7273" y="3516"/>
                </a:cubicBezTo>
                <a:lnTo>
                  <a:pt x="5516" y="2345"/>
                </a:lnTo>
                <a:cubicBezTo>
                  <a:pt x="5287" y="2193"/>
                  <a:pt x="5026" y="2118"/>
                  <a:pt x="4767" y="2118"/>
                </a:cubicBezTo>
                <a:cubicBezTo>
                  <a:pt x="4419" y="2118"/>
                  <a:pt x="4073" y="2253"/>
                  <a:pt x="3812" y="2514"/>
                </a:cubicBezTo>
                <a:lnTo>
                  <a:pt x="2514" y="3813"/>
                </a:lnTo>
                <a:cubicBezTo>
                  <a:pt x="2059" y="4268"/>
                  <a:pt x="1988" y="4980"/>
                  <a:pt x="2345" y="5516"/>
                </a:cubicBezTo>
                <a:lnTo>
                  <a:pt x="3516" y="7273"/>
                </a:lnTo>
                <a:cubicBezTo>
                  <a:pt x="3380" y="7555"/>
                  <a:pt x="3258" y="7844"/>
                  <a:pt x="3154" y="8144"/>
                </a:cubicBezTo>
                <a:lnTo>
                  <a:pt x="1085" y="8558"/>
                </a:lnTo>
                <a:cubicBezTo>
                  <a:pt x="454" y="8684"/>
                  <a:pt x="0" y="9238"/>
                  <a:pt x="0" y="9882"/>
                </a:cubicBezTo>
                <a:lnTo>
                  <a:pt x="0" y="11718"/>
                </a:lnTo>
                <a:cubicBezTo>
                  <a:pt x="0" y="12361"/>
                  <a:pt x="454" y="12916"/>
                  <a:pt x="1085" y="13042"/>
                </a:cubicBezTo>
                <a:lnTo>
                  <a:pt x="3154" y="13456"/>
                </a:lnTo>
                <a:cubicBezTo>
                  <a:pt x="3258" y="13755"/>
                  <a:pt x="3380" y="14046"/>
                  <a:pt x="3516" y="14326"/>
                </a:cubicBezTo>
                <a:lnTo>
                  <a:pt x="2345" y="16083"/>
                </a:lnTo>
                <a:cubicBezTo>
                  <a:pt x="1988" y="16619"/>
                  <a:pt x="2059" y="17332"/>
                  <a:pt x="2514" y="17787"/>
                </a:cubicBezTo>
                <a:lnTo>
                  <a:pt x="3812" y="19086"/>
                </a:lnTo>
                <a:cubicBezTo>
                  <a:pt x="4073" y="19346"/>
                  <a:pt x="4419" y="19482"/>
                  <a:pt x="4767" y="19482"/>
                </a:cubicBezTo>
                <a:cubicBezTo>
                  <a:pt x="5026" y="19482"/>
                  <a:pt x="5287" y="19406"/>
                  <a:pt x="5516" y="19254"/>
                </a:cubicBezTo>
                <a:lnTo>
                  <a:pt x="7273" y="18083"/>
                </a:lnTo>
                <a:cubicBezTo>
                  <a:pt x="7554" y="18220"/>
                  <a:pt x="7843" y="18341"/>
                  <a:pt x="8143" y="18445"/>
                </a:cubicBezTo>
                <a:lnTo>
                  <a:pt x="8557" y="20514"/>
                </a:lnTo>
                <a:cubicBezTo>
                  <a:pt x="8684" y="21146"/>
                  <a:pt x="9238" y="21599"/>
                  <a:pt x="9881" y="21599"/>
                </a:cubicBezTo>
                <a:lnTo>
                  <a:pt x="11717" y="21599"/>
                </a:lnTo>
                <a:cubicBezTo>
                  <a:pt x="12361" y="21599"/>
                  <a:pt x="12916" y="21146"/>
                  <a:pt x="13041" y="20514"/>
                </a:cubicBezTo>
                <a:lnTo>
                  <a:pt x="13456" y="18445"/>
                </a:lnTo>
                <a:cubicBezTo>
                  <a:pt x="13755" y="18341"/>
                  <a:pt x="14046" y="18219"/>
                  <a:pt x="14326" y="18083"/>
                </a:cubicBezTo>
                <a:lnTo>
                  <a:pt x="16084" y="19254"/>
                </a:lnTo>
                <a:cubicBezTo>
                  <a:pt x="16312" y="19406"/>
                  <a:pt x="16573" y="19482"/>
                  <a:pt x="16831" y="19482"/>
                </a:cubicBezTo>
                <a:cubicBezTo>
                  <a:pt x="17181" y="19482"/>
                  <a:pt x="17526" y="19346"/>
                  <a:pt x="17787" y="19086"/>
                </a:cubicBezTo>
                <a:lnTo>
                  <a:pt x="19085" y="17787"/>
                </a:lnTo>
                <a:cubicBezTo>
                  <a:pt x="19540" y="17332"/>
                  <a:pt x="19611" y="16619"/>
                  <a:pt x="19254" y="16083"/>
                </a:cubicBezTo>
                <a:lnTo>
                  <a:pt x="18082" y="14326"/>
                </a:lnTo>
                <a:cubicBezTo>
                  <a:pt x="18219" y="14045"/>
                  <a:pt x="18341" y="13755"/>
                  <a:pt x="18445" y="13456"/>
                </a:cubicBezTo>
                <a:lnTo>
                  <a:pt x="20513" y="13042"/>
                </a:lnTo>
                <a:cubicBezTo>
                  <a:pt x="21145" y="12916"/>
                  <a:pt x="21599" y="12361"/>
                  <a:pt x="21599" y="11718"/>
                </a:cubicBezTo>
                <a:lnTo>
                  <a:pt x="21599" y="9882"/>
                </a:lnTo>
                <a:cubicBezTo>
                  <a:pt x="21599" y="9238"/>
                  <a:pt x="21145" y="8684"/>
                  <a:pt x="20513" y="8558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algn="ctr" defTabSz="22860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sym typeface="Gill Sans" charset="0"/>
            </a:endParaRPr>
          </a:p>
        </p:txBody>
      </p:sp>
      <p:sp>
        <p:nvSpPr>
          <p:cNvPr id="66" name="Oval 57"/>
          <p:cNvSpPr/>
          <p:nvPr/>
        </p:nvSpPr>
        <p:spPr>
          <a:xfrm>
            <a:off x="5282503" y="2386192"/>
            <a:ext cx="750815" cy="750815"/>
          </a:xfrm>
          <a:prstGeom prst="ellipse">
            <a:avLst/>
          </a:prstGeom>
          <a:solidFill>
            <a:srgbClr val="7691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7" name="AutoShape 139"/>
          <p:cNvSpPr/>
          <p:nvPr/>
        </p:nvSpPr>
        <p:spPr bwMode="auto">
          <a:xfrm>
            <a:off x="5448210" y="2558350"/>
            <a:ext cx="419401" cy="406496"/>
          </a:xfrm>
          <a:custGeom>
            <a:avLst/>
            <a:gdLst>
              <a:gd name="T0" fmla="+- 0 10800 104"/>
              <a:gd name="T1" fmla="*/ T0 w 21392"/>
              <a:gd name="T2" fmla="*/ 10800 h 21600"/>
              <a:gd name="T3" fmla="+- 0 10800 104"/>
              <a:gd name="T4" fmla="*/ T3 w 21392"/>
              <a:gd name="T5" fmla="*/ 10800 h 21600"/>
              <a:gd name="T6" fmla="+- 0 10800 104"/>
              <a:gd name="T7" fmla="*/ T6 w 21392"/>
              <a:gd name="T8" fmla="*/ 10800 h 21600"/>
              <a:gd name="T9" fmla="+- 0 10800 104"/>
              <a:gd name="T10" fmla="*/ T9 w 21392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392" h="21600">
                <a:moveTo>
                  <a:pt x="15768" y="12794"/>
                </a:moveTo>
                <a:cubicBezTo>
                  <a:pt x="15426" y="13150"/>
                  <a:pt x="15271" y="13651"/>
                  <a:pt x="15350" y="14142"/>
                </a:cubicBezTo>
                <a:lnTo>
                  <a:pt x="16296" y="20031"/>
                </a:lnTo>
                <a:lnTo>
                  <a:pt x="11443" y="17309"/>
                </a:lnTo>
                <a:cubicBezTo>
                  <a:pt x="11210" y="17178"/>
                  <a:pt x="10953" y="17112"/>
                  <a:pt x="10696" y="17112"/>
                </a:cubicBezTo>
                <a:cubicBezTo>
                  <a:pt x="10439" y="17112"/>
                  <a:pt x="10182" y="17178"/>
                  <a:pt x="9949" y="17309"/>
                </a:cubicBezTo>
                <a:lnTo>
                  <a:pt x="5095" y="20031"/>
                </a:lnTo>
                <a:lnTo>
                  <a:pt x="6042" y="14142"/>
                </a:lnTo>
                <a:cubicBezTo>
                  <a:pt x="6121" y="13651"/>
                  <a:pt x="5966" y="13150"/>
                  <a:pt x="5624" y="12794"/>
                </a:cubicBezTo>
                <a:lnTo>
                  <a:pt x="1545" y="8550"/>
                </a:lnTo>
                <a:lnTo>
                  <a:pt x="7111" y="7685"/>
                </a:lnTo>
                <a:cubicBezTo>
                  <a:pt x="7619" y="7607"/>
                  <a:pt x="8057" y="7275"/>
                  <a:pt x="8276" y="6802"/>
                </a:cubicBezTo>
                <a:lnTo>
                  <a:pt x="10696" y="1568"/>
                </a:lnTo>
                <a:lnTo>
                  <a:pt x="13116" y="6802"/>
                </a:lnTo>
                <a:cubicBezTo>
                  <a:pt x="13334" y="7275"/>
                  <a:pt x="13772" y="7607"/>
                  <a:pt x="14280" y="7685"/>
                </a:cubicBezTo>
                <a:lnTo>
                  <a:pt x="19847" y="8550"/>
                </a:lnTo>
                <a:cubicBezTo>
                  <a:pt x="19847" y="8550"/>
                  <a:pt x="15768" y="12794"/>
                  <a:pt x="15768" y="12794"/>
                </a:cubicBezTo>
                <a:close/>
                <a:moveTo>
                  <a:pt x="21312" y="8051"/>
                </a:moveTo>
                <a:cubicBezTo>
                  <a:pt x="21127" y="7495"/>
                  <a:pt x="20652" y="7088"/>
                  <a:pt x="20080" y="6999"/>
                </a:cubicBezTo>
                <a:lnTo>
                  <a:pt x="14514" y="6136"/>
                </a:lnTo>
                <a:lnTo>
                  <a:pt x="12094" y="901"/>
                </a:lnTo>
                <a:cubicBezTo>
                  <a:pt x="11840" y="351"/>
                  <a:pt x="11295" y="0"/>
                  <a:pt x="10696" y="0"/>
                </a:cubicBezTo>
                <a:cubicBezTo>
                  <a:pt x="10097" y="0"/>
                  <a:pt x="9552" y="351"/>
                  <a:pt x="9297" y="901"/>
                </a:cubicBezTo>
                <a:lnTo>
                  <a:pt x="6878" y="6136"/>
                </a:lnTo>
                <a:lnTo>
                  <a:pt x="1311" y="6999"/>
                </a:lnTo>
                <a:cubicBezTo>
                  <a:pt x="739" y="7088"/>
                  <a:pt x="264" y="7495"/>
                  <a:pt x="80" y="8051"/>
                </a:cubicBezTo>
                <a:cubicBezTo>
                  <a:pt x="-104" y="8609"/>
                  <a:pt x="35" y="9224"/>
                  <a:pt x="439" y="9644"/>
                </a:cubicBezTo>
                <a:lnTo>
                  <a:pt x="4518" y="13889"/>
                </a:lnTo>
                <a:lnTo>
                  <a:pt x="3572" y="19777"/>
                </a:lnTo>
                <a:cubicBezTo>
                  <a:pt x="3476" y="20370"/>
                  <a:pt x="3722" y="20966"/>
                  <a:pt x="4206" y="21313"/>
                </a:cubicBezTo>
                <a:cubicBezTo>
                  <a:pt x="4471" y="21503"/>
                  <a:pt x="4783" y="21600"/>
                  <a:pt x="5095" y="21600"/>
                </a:cubicBezTo>
                <a:cubicBezTo>
                  <a:pt x="5352" y="21600"/>
                  <a:pt x="5609" y="21534"/>
                  <a:pt x="5843" y="21404"/>
                </a:cubicBezTo>
                <a:lnTo>
                  <a:pt x="10696" y="18681"/>
                </a:lnTo>
                <a:lnTo>
                  <a:pt x="15549" y="21404"/>
                </a:lnTo>
                <a:cubicBezTo>
                  <a:pt x="15782" y="21534"/>
                  <a:pt x="16040" y="21600"/>
                  <a:pt x="16296" y="21600"/>
                </a:cubicBezTo>
                <a:cubicBezTo>
                  <a:pt x="16608" y="21600"/>
                  <a:pt x="16920" y="21503"/>
                  <a:pt x="17186" y="21313"/>
                </a:cubicBezTo>
                <a:cubicBezTo>
                  <a:pt x="17669" y="20966"/>
                  <a:pt x="17915" y="20370"/>
                  <a:pt x="17820" y="19777"/>
                </a:cubicBezTo>
                <a:lnTo>
                  <a:pt x="16873" y="13889"/>
                </a:lnTo>
                <a:lnTo>
                  <a:pt x="20953" y="9644"/>
                </a:lnTo>
                <a:cubicBezTo>
                  <a:pt x="21357" y="9224"/>
                  <a:pt x="21496" y="8609"/>
                  <a:pt x="21312" y="8051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algn="ctr" defTabSz="22860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sym typeface="Gill Sans" charset="0"/>
            </a:endParaRPr>
          </a:p>
        </p:txBody>
      </p:sp>
      <p:sp>
        <p:nvSpPr>
          <p:cNvPr id="68" name="Text Placeholder 32"/>
          <p:cNvSpPr txBox="1"/>
          <p:nvPr/>
        </p:nvSpPr>
        <p:spPr>
          <a:xfrm>
            <a:off x="6199025" y="2346130"/>
            <a:ext cx="4218060" cy="101953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YOUR TEXT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Lemon drops oat cake oat cake sugar plum. Jelly beans macaroon I love topping danish cake</a:t>
            </a:r>
          </a:p>
        </p:txBody>
      </p:sp>
      <p:sp>
        <p:nvSpPr>
          <p:cNvPr id="69" name="Text Placeholder 32"/>
          <p:cNvSpPr txBox="1"/>
          <p:nvPr/>
        </p:nvSpPr>
        <p:spPr>
          <a:xfrm>
            <a:off x="6199025" y="3694902"/>
            <a:ext cx="4218060" cy="101953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YOUR TEXT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Lemon drops oat cake oat cake sugar plum. Jelly beans macaroon I love topping danish cake</a:t>
            </a:r>
          </a:p>
        </p:txBody>
      </p:sp>
      <p:sp>
        <p:nvSpPr>
          <p:cNvPr id="70" name="Text Placeholder 32"/>
          <p:cNvSpPr txBox="1"/>
          <p:nvPr/>
        </p:nvSpPr>
        <p:spPr>
          <a:xfrm>
            <a:off x="6199025" y="4900015"/>
            <a:ext cx="4218060" cy="101953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YOUR TEXT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Lemon drops oat cake oat cake sugar plum. Jelly beans macaroon I love topping danish cake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323" y="-2667323"/>
            <a:ext cx="6857355" cy="12192002"/>
          </a:xfrm>
          <a:prstGeom prst="rect">
            <a:avLst/>
          </a:prstGeom>
        </p:spPr>
      </p:pic>
      <p:cxnSp>
        <p:nvCxnSpPr>
          <p:cNvPr id="14" name="直接连接符 13"/>
          <p:cNvCxnSpPr/>
          <p:nvPr/>
        </p:nvCxnSpPr>
        <p:spPr>
          <a:xfrm>
            <a:off x="7149424" y="575854"/>
            <a:ext cx="520339" cy="0"/>
          </a:xfrm>
          <a:prstGeom prst="line">
            <a:avLst/>
          </a:prstGeom>
          <a:ln w="19050">
            <a:solidFill>
              <a:srgbClr val="7691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框 48"/>
          <p:cNvSpPr txBox="1">
            <a:spLocks noChangeArrowheads="1"/>
          </p:cNvSpPr>
          <p:nvPr/>
        </p:nvSpPr>
        <p:spPr bwMode="auto">
          <a:xfrm>
            <a:off x="5042576" y="371818"/>
            <a:ext cx="2106848" cy="461665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5pPr>
            <a:lvl6pPr marL="2514600" indent="-228600" defTabSz="68453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6pPr>
            <a:lvl7pPr marL="2971800" indent="-228600" defTabSz="68453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7pPr>
            <a:lvl8pPr marL="3429000" indent="-228600" defTabSz="68453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8pPr>
            <a:lvl9pPr marL="3886200" indent="-228600" defTabSz="68453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9pPr>
          </a:lstStyle>
          <a:p>
            <a:pPr algn="ctr"/>
            <a:r>
              <a:rPr lang="zh-CN" altLang="en-US" sz="2400" dirty="0">
                <a:solidFill>
                  <a:srgbClr val="769161"/>
                </a:solidFill>
                <a:latin typeface="方正宋刻本秀楷简体" panose="02000000000000000000" pitchFamily="2" charset="-122"/>
                <a:ea typeface="方正宋刻本秀楷简体" panose="02000000000000000000" pitchFamily="2" charset="-122"/>
              </a:rPr>
              <a:t>工作完成情况</a:t>
            </a:r>
            <a:endParaRPr lang="en-US" altLang="zh-CN" sz="2400" dirty="0">
              <a:solidFill>
                <a:srgbClr val="769161"/>
              </a:solidFill>
              <a:latin typeface="方正宋刻本秀楷简体" panose="02000000000000000000" pitchFamily="2" charset="-122"/>
              <a:ea typeface="方正宋刻本秀楷简体" panose="02000000000000000000" pitchFamily="2" charset="-122"/>
            </a:endParaRPr>
          </a:p>
        </p:txBody>
      </p:sp>
      <p:cxnSp>
        <p:nvCxnSpPr>
          <p:cNvPr id="16" name="直接连接符 15"/>
          <p:cNvCxnSpPr/>
          <p:nvPr/>
        </p:nvCxnSpPr>
        <p:spPr>
          <a:xfrm>
            <a:off x="4522237" y="575854"/>
            <a:ext cx="520339" cy="0"/>
          </a:xfrm>
          <a:prstGeom prst="line">
            <a:avLst/>
          </a:prstGeom>
          <a:ln w="19050">
            <a:solidFill>
              <a:srgbClr val="7691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组合 5"/>
          <p:cNvGrpSpPr/>
          <p:nvPr/>
        </p:nvGrpSpPr>
        <p:grpSpPr>
          <a:xfrm>
            <a:off x="3982233" y="2041869"/>
            <a:ext cx="4722832" cy="3830619"/>
            <a:chOff x="5167860" y="2170597"/>
            <a:chExt cx="7927110" cy="6429560"/>
          </a:xfrm>
        </p:grpSpPr>
        <p:grpSp>
          <p:nvGrpSpPr>
            <p:cNvPr id="7" name="Group 22"/>
            <p:cNvGrpSpPr/>
            <p:nvPr/>
          </p:nvGrpSpPr>
          <p:grpSpPr>
            <a:xfrm>
              <a:off x="7391471" y="6990738"/>
              <a:ext cx="3505129" cy="1609419"/>
              <a:chOff x="7391471" y="6990738"/>
              <a:chExt cx="3505129" cy="1609419"/>
            </a:xfrm>
          </p:grpSpPr>
          <p:sp>
            <p:nvSpPr>
              <p:cNvPr id="35" name="Rectangle 41"/>
              <p:cNvSpPr/>
              <p:nvPr/>
            </p:nvSpPr>
            <p:spPr>
              <a:xfrm>
                <a:off x="7391471" y="6990738"/>
                <a:ext cx="3505129" cy="1609419"/>
              </a:xfrm>
              <a:prstGeom prst="rect">
                <a:avLst/>
              </a:prstGeom>
              <a:solidFill>
                <a:srgbClr val="76916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/>
              </a:p>
            </p:txBody>
          </p:sp>
          <p:sp>
            <p:nvSpPr>
              <p:cNvPr id="36" name="Rectangle 44"/>
              <p:cNvSpPr/>
              <p:nvPr/>
            </p:nvSpPr>
            <p:spPr>
              <a:xfrm>
                <a:off x="8582025" y="7212352"/>
                <a:ext cx="1123951" cy="1291479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4400" b="1">
                    <a:solidFill>
                      <a:schemeClr val="bg1"/>
                    </a:solidFill>
                  </a:rPr>
                  <a:t>T</a:t>
                </a:r>
                <a:endParaRPr lang="uk-UA" sz="4400" b="1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8" name="Group 12"/>
            <p:cNvGrpSpPr/>
            <p:nvPr/>
          </p:nvGrpSpPr>
          <p:grpSpPr>
            <a:xfrm>
              <a:off x="5167860" y="2478102"/>
              <a:ext cx="2223540" cy="994410"/>
              <a:chOff x="5167860" y="2478102"/>
              <a:chExt cx="2223540" cy="994410"/>
            </a:xfrm>
          </p:grpSpPr>
          <p:sp>
            <p:nvSpPr>
              <p:cNvPr id="33" name="Isosceles Triangle 45"/>
              <p:cNvSpPr/>
              <p:nvPr/>
            </p:nvSpPr>
            <p:spPr>
              <a:xfrm rot="16200000">
                <a:off x="6465570" y="2546682"/>
                <a:ext cx="994410" cy="857250"/>
              </a:xfrm>
              <a:prstGeom prst="triangle">
                <a:avLst/>
              </a:prstGeom>
              <a:solidFill>
                <a:srgbClr val="76916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/>
              </a:p>
            </p:txBody>
          </p:sp>
          <p:cxnSp>
            <p:nvCxnSpPr>
              <p:cNvPr id="34" name="Straight Connector 51"/>
              <p:cNvCxnSpPr/>
              <p:nvPr/>
            </p:nvCxnSpPr>
            <p:spPr>
              <a:xfrm flipH="1">
                <a:off x="5167860" y="2975306"/>
                <a:ext cx="1112520" cy="0"/>
              </a:xfrm>
              <a:prstGeom prst="line">
                <a:avLst/>
              </a:prstGeom>
              <a:ln w="38100">
                <a:solidFill>
                  <a:srgbClr val="769161"/>
                </a:solidFill>
                <a:prstDash val="sysDot"/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" name="Group 13"/>
            <p:cNvGrpSpPr/>
            <p:nvPr/>
          </p:nvGrpSpPr>
          <p:grpSpPr>
            <a:xfrm>
              <a:off x="5167860" y="5688823"/>
              <a:ext cx="2223540" cy="994410"/>
              <a:chOff x="5167860" y="5688823"/>
              <a:chExt cx="2223540" cy="994410"/>
            </a:xfrm>
          </p:grpSpPr>
          <p:sp>
            <p:nvSpPr>
              <p:cNvPr id="31" name="Isosceles Triangle 48"/>
              <p:cNvSpPr/>
              <p:nvPr/>
            </p:nvSpPr>
            <p:spPr>
              <a:xfrm rot="16200000">
                <a:off x="6465570" y="5757403"/>
                <a:ext cx="994410" cy="857250"/>
              </a:xfrm>
              <a:prstGeom prst="triangle">
                <a:avLst/>
              </a:prstGeom>
              <a:solidFill>
                <a:srgbClr val="76916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/>
              </a:p>
            </p:txBody>
          </p:sp>
          <p:cxnSp>
            <p:nvCxnSpPr>
              <p:cNvPr id="32" name="Straight Connector 54"/>
              <p:cNvCxnSpPr/>
              <p:nvPr/>
            </p:nvCxnSpPr>
            <p:spPr>
              <a:xfrm flipH="1">
                <a:off x="5167860" y="6183589"/>
                <a:ext cx="1112520" cy="0"/>
              </a:xfrm>
              <a:prstGeom prst="line">
                <a:avLst/>
              </a:prstGeom>
              <a:ln w="38100">
                <a:solidFill>
                  <a:srgbClr val="769161"/>
                </a:solidFill>
                <a:prstDash val="sysDot"/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" name="Group 18"/>
            <p:cNvGrpSpPr/>
            <p:nvPr/>
          </p:nvGrpSpPr>
          <p:grpSpPr>
            <a:xfrm>
              <a:off x="10896529" y="4079404"/>
              <a:ext cx="2198441" cy="994410"/>
              <a:chOff x="10896529" y="4079404"/>
              <a:chExt cx="2198441" cy="994410"/>
            </a:xfrm>
          </p:grpSpPr>
          <p:sp>
            <p:nvSpPr>
              <p:cNvPr id="29" name="Isosceles Triangle 46"/>
              <p:cNvSpPr/>
              <p:nvPr/>
            </p:nvSpPr>
            <p:spPr>
              <a:xfrm rot="5400000">
                <a:off x="10827949" y="4147984"/>
                <a:ext cx="994410" cy="857250"/>
              </a:xfrm>
              <a:prstGeom prst="triangle">
                <a:avLst/>
              </a:prstGeom>
              <a:solidFill>
                <a:srgbClr val="76916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/>
              </a:p>
            </p:txBody>
          </p:sp>
          <p:cxnSp>
            <p:nvCxnSpPr>
              <p:cNvPr id="30" name="Straight Connector 55"/>
              <p:cNvCxnSpPr/>
              <p:nvPr/>
            </p:nvCxnSpPr>
            <p:spPr>
              <a:xfrm flipH="1">
                <a:off x="11982450" y="4576609"/>
                <a:ext cx="1112520" cy="0"/>
              </a:xfrm>
              <a:prstGeom prst="line">
                <a:avLst/>
              </a:prstGeom>
              <a:ln w="38100">
                <a:solidFill>
                  <a:srgbClr val="769161"/>
                </a:solidFill>
                <a:prstDash val="sysDot"/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Group 16"/>
            <p:cNvGrpSpPr/>
            <p:nvPr/>
          </p:nvGrpSpPr>
          <p:grpSpPr>
            <a:xfrm>
              <a:off x="10896529" y="7298242"/>
              <a:ext cx="2198441" cy="994410"/>
              <a:chOff x="10896529" y="7298242"/>
              <a:chExt cx="2198441" cy="994410"/>
            </a:xfrm>
          </p:grpSpPr>
          <p:sp>
            <p:nvSpPr>
              <p:cNvPr id="27" name="Isosceles Triangle 47"/>
              <p:cNvSpPr/>
              <p:nvPr/>
            </p:nvSpPr>
            <p:spPr>
              <a:xfrm rot="5400000">
                <a:off x="10827949" y="7366822"/>
                <a:ext cx="994410" cy="857250"/>
              </a:xfrm>
              <a:prstGeom prst="triangle">
                <a:avLst/>
              </a:prstGeom>
              <a:solidFill>
                <a:srgbClr val="76916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/>
              </a:p>
            </p:txBody>
          </p:sp>
          <p:cxnSp>
            <p:nvCxnSpPr>
              <p:cNvPr id="28" name="Straight Connector 56"/>
              <p:cNvCxnSpPr/>
              <p:nvPr/>
            </p:nvCxnSpPr>
            <p:spPr>
              <a:xfrm flipH="1">
                <a:off x="11982450" y="7764309"/>
                <a:ext cx="1112520" cy="0"/>
              </a:xfrm>
              <a:prstGeom prst="line">
                <a:avLst/>
              </a:prstGeom>
              <a:ln w="38100">
                <a:solidFill>
                  <a:srgbClr val="769161"/>
                </a:solidFill>
                <a:prstDash val="sysDot"/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Group 21"/>
            <p:cNvGrpSpPr/>
            <p:nvPr/>
          </p:nvGrpSpPr>
          <p:grpSpPr>
            <a:xfrm>
              <a:off x="7391400" y="5381319"/>
              <a:ext cx="3505200" cy="1609419"/>
              <a:chOff x="7391400" y="5381319"/>
              <a:chExt cx="3505200" cy="1609419"/>
            </a:xfrm>
          </p:grpSpPr>
          <p:sp>
            <p:nvSpPr>
              <p:cNvPr id="24" name="Rectangle 40"/>
              <p:cNvSpPr/>
              <p:nvPr/>
            </p:nvSpPr>
            <p:spPr>
              <a:xfrm>
                <a:off x="7391471" y="5381319"/>
                <a:ext cx="3505129" cy="1609419"/>
              </a:xfrm>
              <a:prstGeom prst="rect">
                <a:avLst/>
              </a:prstGeom>
              <a:solidFill>
                <a:srgbClr val="76916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/>
              </a:p>
            </p:txBody>
          </p:sp>
          <p:sp>
            <p:nvSpPr>
              <p:cNvPr id="25" name="Rectangle 43"/>
              <p:cNvSpPr/>
              <p:nvPr/>
            </p:nvSpPr>
            <p:spPr>
              <a:xfrm>
                <a:off x="8582025" y="5603546"/>
                <a:ext cx="1123949" cy="1291479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4400" b="1">
                    <a:solidFill>
                      <a:schemeClr val="bg1"/>
                    </a:solidFill>
                  </a:rPr>
                  <a:t>O</a:t>
                </a:r>
                <a:endParaRPr lang="uk-UA" sz="4400" b="1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26" name="Straight Connector 81"/>
              <p:cNvCxnSpPr/>
              <p:nvPr/>
            </p:nvCxnSpPr>
            <p:spPr>
              <a:xfrm>
                <a:off x="7391400" y="6990738"/>
                <a:ext cx="3505129" cy="0"/>
              </a:xfrm>
              <a:prstGeom prst="line">
                <a:avLst/>
              </a:prstGeom>
              <a:ln w="38100">
                <a:solidFill>
                  <a:schemeClr val="bg1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Group 20"/>
            <p:cNvGrpSpPr/>
            <p:nvPr/>
          </p:nvGrpSpPr>
          <p:grpSpPr>
            <a:xfrm>
              <a:off x="7391400" y="3771900"/>
              <a:ext cx="3505200" cy="1609419"/>
              <a:chOff x="7391400" y="3771900"/>
              <a:chExt cx="3505200" cy="1609419"/>
            </a:xfrm>
          </p:grpSpPr>
          <p:sp>
            <p:nvSpPr>
              <p:cNvPr id="21" name="Rectangle 39"/>
              <p:cNvSpPr/>
              <p:nvPr/>
            </p:nvSpPr>
            <p:spPr>
              <a:xfrm>
                <a:off x="7391471" y="3771900"/>
                <a:ext cx="3505129" cy="1609419"/>
              </a:xfrm>
              <a:prstGeom prst="rect">
                <a:avLst/>
              </a:prstGeom>
              <a:solidFill>
                <a:srgbClr val="76916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/>
              </a:p>
            </p:txBody>
          </p:sp>
          <p:sp>
            <p:nvSpPr>
              <p:cNvPr id="22" name="Rectangle 42"/>
              <p:cNvSpPr/>
              <p:nvPr/>
            </p:nvSpPr>
            <p:spPr>
              <a:xfrm>
                <a:off x="8582025" y="3918949"/>
                <a:ext cx="1123949" cy="1394800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4800" b="1">
                    <a:solidFill>
                      <a:schemeClr val="bg1"/>
                    </a:solidFill>
                  </a:rPr>
                  <a:t>W</a:t>
                </a:r>
                <a:endParaRPr lang="uk-UA" sz="4800" b="1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23" name="Straight Connector 80"/>
              <p:cNvCxnSpPr/>
              <p:nvPr/>
            </p:nvCxnSpPr>
            <p:spPr>
              <a:xfrm>
                <a:off x="7391400" y="5381319"/>
                <a:ext cx="3505129" cy="0"/>
              </a:xfrm>
              <a:prstGeom prst="line">
                <a:avLst/>
              </a:prstGeom>
              <a:ln w="38100">
                <a:solidFill>
                  <a:schemeClr val="bg1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" name="Group 19"/>
            <p:cNvGrpSpPr/>
            <p:nvPr/>
          </p:nvGrpSpPr>
          <p:grpSpPr>
            <a:xfrm>
              <a:off x="7391400" y="2170597"/>
              <a:ext cx="3505200" cy="1609419"/>
              <a:chOff x="7391400" y="2170597"/>
              <a:chExt cx="3505200" cy="1609419"/>
            </a:xfrm>
          </p:grpSpPr>
          <p:sp>
            <p:nvSpPr>
              <p:cNvPr id="18" name="Rectangle 37"/>
              <p:cNvSpPr/>
              <p:nvPr/>
            </p:nvSpPr>
            <p:spPr>
              <a:xfrm>
                <a:off x="7391471" y="2170597"/>
                <a:ext cx="3505129" cy="1609419"/>
              </a:xfrm>
              <a:prstGeom prst="rect">
                <a:avLst/>
              </a:prstGeom>
              <a:solidFill>
                <a:srgbClr val="76916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 dirty="0"/>
              </a:p>
            </p:txBody>
          </p:sp>
          <p:sp>
            <p:nvSpPr>
              <p:cNvPr id="19" name="Rectangle 38"/>
              <p:cNvSpPr/>
              <p:nvPr/>
            </p:nvSpPr>
            <p:spPr>
              <a:xfrm>
                <a:off x="8582025" y="2314995"/>
                <a:ext cx="1123949" cy="1394799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4800" b="1" dirty="0">
                    <a:solidFill>
                      <a:schemeClr val="bg1"/>
                    </a:solidFill>
                  </a:rPr>
                  <a:t>S</a:t>
                </a:r>
                <a:endParaRPr lang="uk-UA" sz="4800" b="1" dirty="0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20" name="Straight Connector 10"/>
              <p:cNvCxnSpPr/>
              <p:nvPr/>
            </p:nvCxnSpPr>
            <p:spPr>
              <a:xfrm>
                <a:off x="7391400" y="3780016"/>
                <a:ext cx="3505129" cy="0"/>
              </a:xfrm>
              <a:prstGeom prst="line">
                <a:avLst/>
              </a:prstGeom>
              <a:ln w="38100">
                <a:solidFill>
                  <a:schemeClr val="bg1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7" name="组合 36"/>
          <p:cNvGrpSpPr/>
          <p:nvPr/>
        </p:nvGrpSpPr>
        <p:grpSpPr>
          <a:xfrm>
            <a:off x="1367207" y="2142213"/>
            <a:ext cx="2501487" cy="1356792"/>
            <a:chOff x="1106732" y="2438067"/>
            <a:chExt cx="2501487" cy="1356792"/>
          </a:xfrm>
        </p:grpSpPr>
        <p:sp>
          <p:nvSpPr>
            <p:cNvPr id="38" name="文本框 37"/>
            <p:cNvSpPr txBox="1"/>
            <p:nvPr/>
          </p:nvSpPr>
          <p:spPr>
            <a:xfrm>
              <a:off x="1519435" y="2438067"/>
              <a:ext cx="208878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altLang="zh-CN" sz="240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 YOUR TEXT </a:t>
              </a:r>
            </a:p>
          </p:txBody>
        </p:sp>
        <p:sp>
          <p:nvSpPr>
            <p:cNvPr id="39" name="Text Placeholder 32"/>
            <p:cNvSpPr txBox="1"/>
            <p:nvPr/>
          </p:nvSpPr>
          <p:spPr>
            <a:xfrm>
              <a:off x="1106732" y="2899732"/>
              <a:ext cx="2383832" cy="895127"/>
            </a:xfrm>
            <a:prstGeom prst="rect">
              <a:avLst/>
            </a:prstGeom>
          </p:spPr>
          <p:txBody>
            <a:bodyPr lIns="0" tIns="0" rIns="0" bIns="0">
              <a:no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lnSpc>
                  <a:spcPct val="100000"/>
                </a:lnSpc>
                <a:buNone/>
              </a:pPr>
              <a:r>
                <a:rPr lang="en-US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Lemon drops oat cake oat cake sugar plum. Jelly beans macaroon I love topping danish cake</a:t>
              </a: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1367207" y="4036264"/>
            <a:ext cx="2501487" cy="1356792"/>
            <a:chOff x="1106732" y="2438067"/>
            <a:chExt cx="2501487" cy="1356792"/>
          </a:xfrm>
        </p:grpSpPr>
        <p:sp>
          <p:nvSpPr>
            <p:cNvPr id="41" name="文本框 36"/>
            <p:cNvSpPr txBox="1"/>
            <p:nvPr/>
          </p:nvSpPr>
          <p:spPr>
            <a:xfrm>
              <a:off x="1519435" y="2438067"/>
              <a:ext cx="208878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altLang="zh-CN" sz="240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 YOUR TEXT </a:t>
              </a:r>
            </a:p>
          </p:txBody>
        </p:sp>
        <p:sp>
          <p:nvSpPr>
            <p:cNvPr id="42" name="Text Placeholder 32"/>
            <p:cNvSpPr txBox="1"/>
            <p:nvPr/>
          </p:nvSpPr>
          <p:spPr>
            <a:xfrm>
              <a:off x="1106732" y="2899732"/>
              <a:ext cx="2383832" cy="895127"/>
            </a:xfrm>
            <a:prstGeom prst="rect">
              <a:avLst/>
            </a:prstGeom>
          </p:spPr>
          <p:txBody>
            <a:bodyPr lIns="0" tIns="0" rIns="0" bIns="0">
              <a:no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lnSpc>
                  <a:spcPct val="100000"/>
                </a:lnSpc>
                <a:buNone/>
              </a:pPr>
              <a:r>
                <a:rPr lang="en-US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Lemon drops oat cake oat cake sugar plum. Jelly beans macaroon I love topping danish cake</a:t>
              </a: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8705065" y="3035822"/>
            <a:ext cx="2550503" cy="1356792"/>
            <a:chOff x="8257916" y="1255818"/>
            <a:chExt cx="2550503" cy="1356792"/>
          </a:xfrm>
        </p:grpSpPr>
        <p:sp>
          <p:nvSpPr>
            <p:cNvPr id="44" name="文本框 43"/>
            <p:cNvSpPr txBox="1"/>
            <p:nvPr/>
          </p:nvSpPr>
          <p:spPr>
            <a:xfrm>
              <a:off x="8257916" y="1255818"/>
              <a:ext cx="208878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240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YOUR TEXT </a:t>
              </a:r>
            </a:p>
          </p:txBody>
        </p:sp>
        <p:sp>
          <p:nvSpPr>
            <p:cNvPr id="45" name="Text Placeholder 32"/>
            <p:cNvSpPr txBox="1"/>
            <p:nvPr/>
          </p:nvSpPr>
          <p:spPr>
            <a:xfrm>
              <a:off x="8424587" y="1717483"/>
              <a:ext cx="2383832" cy="895127"/>
            </a:xfrm>
            <a:prstGeom prst="rect">
              <a:avLst/>
            </a:prstGeom>
          </p:spPr>
          <p:txBody>
            <a:bodyPr lIns="0" tIns="0" rIns="0" bIns="0">
              <a:no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buNone/>
              </a:pPr>
              <a:r>
                <a:rPr lang="en-US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Lemon drops oat cake oat cake sugar plum. Jelly beans macaroon I love topping danish cake</a:t>
              </a: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8705065" y="5031458"/>
            <a:ext cx="2550503" cy="1356792"/>
            <a:chOff x="8257916" y="1255818"/>
            <a:chExt cx="2550503" cy="1356792"/>
          </a:xfrm>
        </p:grpSpPr>
        <p:sp>
          <p:nvSpPr>
            <p:cNvPr id="47" name="文本框 46"/>
            <p:cNvSpPr txBox="1"/>
            <p:nvPr/>
          </p:nvSpPr>
          <p:spPr>
            <a:xfrm>
              <a:off x="8257916" y="1255818"/>
              <a:ext cx="208878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240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YOUR TEXT </a:t>
              </a:r>
            </a:p>
          </p:txBody>
        </p:sp>
        <p:sp>
          <p:nvSpPr>
            <p:cNvPr id="48" name="Text Placeholder 32"/>
            <p:cNvSpPr txBox="1"/>
            <p:nvPr/>
          </p:nvSpPr>
          <p:spPr>
            <a:xfrm>
              <a:off x="8424587" y="1717483"/>
              <a:ext cx="2383832" cy="895127"/>
            </a:xfrm>
            <a:prstGeom prst="rect">
              <a:avLst/>
            </a:prstGeom>
          </p:spPr>
          <p:txBody>
            <a:bodyPr lIns="0" tIns="0" rIns="0" bIns="0">
              <a:no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buNone/>
              </a:pPr>
              <a:r>
                <a:rPr lang="en-US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Lemon drops oat cake oat cake sugar plum. Jelly beans macaroon I love topping danish cake</a:t>
              </a: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1196</Words>
  <Application>Microsoft Office PowerPoint</Application>
  <PresentationFormat>宽屏</PresentationFormat>
  <Paragraphs>167</Paragraphs>
  <Slides>19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36" baseType="lpstr">
      <vt:lpstr>Gill Sans</vt:lpstr>
      <vt:lpstr>Helvetica Light</vt:lpstr>
      <vt:lpstr>Lato</vt:lpstr>
      <vt:lpstr>Roboto</vt:lpstr>
      <vt:lpstr>Roboto Light</vt:lpstr>
      <vt:lpstr>Sinkin Sans 400 Regular</vt:lpstr>
      <vt:lpstr>STIXGeneral-Bold</vt:lpstr>
      <vt:lpstr>等线</vt:lpstr>
      <vt:lpstr>等线 Light</vt:lpstr>
      <vt:lpstr>方正宋刻本秀楷简体</vt:lpstr>
      <vt:lpstr>微软雅黑</vt:lpstr>
      <vt:lpstr>Arial</vt:lpstr>
      <vt:lpstr>Calibri</vt:lpstr>
      <vt:lpstr>Helvetica</vt:lpstr>
      <vt:lpstr>Open Sans</vt:lpstr>
      <vt:lpstr>Tahoma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天 下</cp:lastModifiedBy>
  <cp:revision>19</cp:revision>
  <dcterms:created xsi:type="dcterms:W3CDTF">2018-08-03T06:14:00Z</dcterms:created>
  <dcterms:modified xsi:type="dcterms:W3CDTF">2021-01-06T00:50:23Z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