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35B"/>
    <a:srgbClr val="F5BC99"/>
    <a:srgbClr val="F1A373"/>
    <a:srgbClr val="D76213"/>
    <a:srgbClr val="ED7D31"/>
    <a:srgbClr val="B1510F"/>
    <a:srgbClr val="EB7A35"/>
    <a:srgbClr val="FAF8FB"/>
    <a:srgbClr val="ED8341"/>
    <a:srgbClr val="F1A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8" y="-15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F935B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EF935B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8E1-4BB1-B115-0AEEAF51C50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8E1-4BB1-B115-0AEEAF51C50F}"/>
              </c:ext>
            </c:extLst>
          </c:dPt>
          <c:dPt>
            <c:idx val="2"/>
            <c:bubble3D val="0"/>
            <c:spPr>
              <a:solidFill>
                <a:srgbClr val="EF935B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8E1-4BB1-B115-0AEEAF51C50F}"/>
              </c:ext>
            </c:extLst>
          </c:dPt>
          <c:dPt>
            <c:idx val="3"/>
            <c:bubble3D val="0"/>
            <c:spPr>
              <a:solidFill>
                <a:srgbClr val="EF935B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8E1-4BB1-B115-0AEEAF51C50F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E1-4BB1-B115-0AEEAF51C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F935B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EF935B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BAD-450E-BCE6-D15D8981568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BAD-450E-BCE6-D15D8981568E}"/>
              </c:ext>
            </c:extLst>
          </c:dPt>
          <c:dPt>
            <c:idx val="2"/>
            <c:bubble3D val="0"/>
            <c:spPr>
              <a:solidFill>
                <a:srgbClr val="EF935B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BAD-450E-BCE6-D15D8981568E}"/>
              </c:ext>
            </c:extLst>
          </c:dPt>
          <c:dPt>
            <c:idx val="3"/>
            <c:bubble3D val="0"/>
            <c:spPr>
              <a:solidFill>
                <a:srgbClr val="EF935B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BAD-450E-BCE6-D15D8981568E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6.2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AD-450E-BCE6-D15D89815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F935B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EF935B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7FD-4AA6-A39F-5AEEE31554B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7FD-4AA6-A39F-5AEEE31554B8}"/>
              </c:ext>
            </c:extLst>
          </c:dPt>
          <c:dPt>
            <c:idx val="2"/>
            <c:bubble3D val="0"/>
            <c:spPr>
              <a:solidFill>
                <a:srgbClr val="EF935B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7FD-4AA6-A39F-5AEEE31554B8}"/>
              </c:ext>
            </c:extLst>
          </c:dPt>
          <c:dPt>
            <c:idx val="3"/>
            <c:bubble3D val="0"/>
            <c:spPr>
              <a:solidFill>
                <a:srgbClr val="EF935B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7FD-4AA6-A39F-5AEEE31554B8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FD-4AA6-A39F-5AEEE3155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2642E-3596-468E-8910-6D6FF556ABC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7A99A-5328-44FB-B4BA-8014D1AFA4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A99A-5328-44FB-B4BA-8014D1AFA4A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640821" y="589228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0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0892312" y="2012683"/>
            <a:ext cx="2133600" cy="2133600"/>
          </a:xfrm>
          <a:prstGeom prst="ellipse">
            <a:avLst/>
          </a:prstGeom>
          <a:solidFill>
            <a:srgbClr val="EF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818592" y="1992859"/>
            <a:ext cx="2416160" cy="1821229"/>
            <a:chOff x="7687960" y="2450071"/>
            <a:chExt cx="2416160" cy="1821229"/>
          </a:xfrm>
        </p:grpSpPr>
        <p:sp>
          <p:nvSpPr>
            <p:cNvPr id="8" name="任意多边形: 形状 7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3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848897" y="-563308"/>
            <a:ext cx="3158203" cy="2633408"/>
            <a:chOff x="2848897" y="-563308"/>
            <a:chExt cx="3158203" cy="2633408"/>
          </a:xfrm>
        </p:grpSpPr>
        <p:sp>
          <p:nvSpPr>
            <p:cNvPr id="10" name="任意多边形: 形状 9"/>
            <p:cNvSpPr/>
            <p:nvPr/>
          </p:nvSpPr>
          <p:spPr>
            <a:xfrm>
              <a:off x="3098800" y="-393700"/>
              <a:ext cx="2908300" cy="2463800"/>
            </a:xfrm>
            <a:custGeom>
              <a:avLst/>
              <a:gdLst>
                <a:gd name="connsiteX0" fmla="*/ 0 w 2908300"/>
                <a:gd name="connsiteY0" fmla="*/ 1257300 h 2463800"/>
                <a:gd name="connsiteX1" fmla="*/ 1016000 w 2908300"/>
                <a:gd name="connsiteY1" fmla="*/ 0 h 2463800"/>
                <a:gd name="connsiteX2" fmla="*/ 2908300 w 2908300"/>
                <a:gd name="connsiteY2" fmla="*/ 1155700 h 2463800"/>
                <a:gd name="connsiteX3" fmla="*/ 1968500 w 2908300"/>
                <a:gd name="connsiteY3" fmla="*/ 2463800 h 2463800"/>
                <a:gd name="connsiteX4" fmla="*/ 0 w 2908300"/>
                <a:gd name="connsiteY4" fmla="*/ 1257300 h 246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8300" h="2463800">
                  <a:moveTo>
                    <a:pt x="0" y="1257300"/>
                  </a:moveTo>
                  <a:lnTo>
                    <a:pt x="1016000" y="0"/>
                  </a:lnTo>
                  <a:lnTo>
                    <a:pt x="2908300" y="1155700"/>
                  </a:lnTo>
                  <a:lnTo>
                    <a:pt x="1968500" y="2463800"/>
                  </a:lnTo>
                  <a:lnTo>
                    <a:pt x="0" y="12573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848897" y="-563308"/>
              <a:ext cx="1672304" cy="1672304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857136" y="5095569"/>
            <a:ext cx="2312015" cy="1981131"/>
            <a:chOff x="4857136" y="5095569"/>
            <a:chExt cx="2312015" cy="1981131"/>
          </a:xfrm>
        </p:grpSpPr>
        <p:sp>
          <p:nvSpPr>
            <p:cNvPr id="14" name="任意多边形: 形状 13"/>
            <p:cNvSpPr/>
            <p:nvPr/>
          </p:nvSpPr>
          <p:spPr>
            <a:xfrm rot="21322887">
              <a:off x="5022851" y="5209800"/>
              <a:ext cx="2146300" cy="1866900"/>
            </a:xfrm>
            <a:custGeom>
              <a:avLst/>
              <a:gdLst>
                <a:gd name="connsiteX0" fmla="*/ 0 w 2146300"/>
                <a:gd name="connsiteY0" fmla="*/ 850900 h 1866900"/>
                <a:gd name="connsiteX1" fmla="*/ 882650 w 2146300"/>
                <a:gd name="connsiteY1" fmla="*/ 0 h 1866900"/>
                <a:gd name="connsiteX2" fmla="*/ 2146300 w 2146300"/>
                <a:gd name="connsiteY2" fmla="*/ 1060450 h 1866900"/>
                <a:gd name="connsiteX3" fmla="*/ 1416050 w 2146300"/>
                <a:gd name="connsiteY3" fmla="*/ 1866900 h 1866900"/>
                <a:gd name="connsiteX4" fmla="*/ 0 w 2146300"/>
                <a:gd name="connsiteY4" fmla="*/ 850900 h 18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6300" h="1866900">
                  <a:moveTo>
                    <a:pt x="0" y="850900"/>
                  </a:moveTo>
                  <a:lnTo>
                    <a:pt x="882650" y="0"/>
                  </a:lnTo>
                  <a:lnTo>
                    <a:pt x="2146300" y="1060450"/>
                  </a:lnTo>
                  <a:lnTo>
                    <a:pt x="1416050" y="1866900"/>
                  </a:lnTo>
                  <a:lnTo>
                    <a:pt x="0" y="85090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92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857136" y="5095569"/>
              <a:ext cx="1238864" cy="1238864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865256" y="5633360"/>
            <a:ext cx="2279916" cy="2277314"/>
            <a:chOff x="8865256" y="5633360"/>
            <a:chExt cx="2279916" cy="2277314"/>
          </a:xfrm>
        </p:grpSpPr>
        <p:sp>
          <p:nvSpPr>
            <p:cNvPr id="16" name="任意多边形: 形状 15"/>
            <p:cNvSpPr/>
            <p:nvPr/>
          </p:nvSpPr>
          <p:spPr>
            <a:xfrm rot="21003364">
              <a:off x="9128383" y="5676310"/>
              <a:ext cx="2016789" cy="2234364"/>
            </a:xfrm>
            <a:custGeom>
              <a:avLst/>
              <a:gdLst>
                <a:gd name="connsiteX0" fmla="*/ 0 w 2146300"/>
                <a:gd name="connsiteY0" fmla="*/ 850900 h 1866900"/>
                <a:gd name="connsiteX1" fmla="*/ 882650 w 2146300"/>
                <a:gd name="connsiteY1" fmla="*/ 0 h 1866900"/>
                <a:gd name="connsiteX2" fmla="*/ 2146300 w 2146300"/>
                <a:gd name="connsiteY2" fmla="*/ 1060450 h 1866900"/>
                <a:gd name="connsiteX3" fmla="*/ 1416050 w 2146300"/>
                <a:gd name="connsiteY3" fmla="*/ 1866900 h 1866900"/>
                <a:gd name="connsiteX4" fmla="*/ 0 w 2146300"/>
                <a:gd name="connsiteY4" fmla="*/ 850900 h 18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6300" h="1866900">
                  <a:moveTo>
                    <a:pt x="0" y="850900"/>
                  </a:moveTo>
                  <a:lnTo>
                    <a:pt x="882650" y="0"/>
                  </a:lnTo>
                  <a:lnTo>
                    <a:pt x="2146300" y="1060450"/>
                  </a:lnTo>
                  <a:lnTo>
                    <a:pt x="1416050" y="1866900"/>
                  </a:lnTo>
                  <a:lnTo>
                    <a:pt x="0" y="85090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92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8865256" y="5633360"/>
              <a:ext cx="1504040" cy="150404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70299" y="1749214"/>
            <a:ext cx="3716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i="1" spc="800" dirty="0">
                <a:solidFill>
                  <a:srgbClr val="ED8341"/>
                </a:solidFill>
                <a:effectLst>
                  <a:outerShdw blurRad="38100" dist="38100" dir="2700000" sx="102000" sy="102000" algn="tl">
                    <a:srgbClr val="000000">
                      <a:alpha val="21000"/>
                    </a:srgb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2</a:t>
            </a:r>
            <a:r>
              <a:rPr lang="en-US" altLang="zh-CN" sz="8000" i="1" spc="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sx="102000" sy="102000" algn="tl">
                    <a:srgbClr val="000000">
                      <a:alpha val="21000"/>
                    </a:srgb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0</a:t>
            </a:r>
            <a:r>
              <a:rPr lang="en-US" altLang="zh-CN" sz="8000" i="1" spc="800" dirty="0">
                <a:solidFill>
                  <a:srgbClr val="ED8341"/>
                </a:solidFill>
                <a:effectLst>
                  <a:outerShdw blurRad="38100" dist="38100" dir="2700000" sx="102000" sy="102000" algn="tl">
                    <a:srgbClr val="000000">
                      <a:alpha val="21000"/>
                    </a:srgb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3</a:t>
            </a:r>
            <a:r>
              <a:rPr lang="en-US" altLang="zh-CN" sz="8000" i="1" spc="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sx="102000" sy="102000" algn="tl">
                    <a:srgbClr val="000000">
                      <a:alpha val="21000"/>
                    </a:srgb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0</a:t>
            </a:r>
            <a:endParaRPr lang="zh-CN" altLang="en-US" sz="8000" i="1" spc="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sx="102000" sy="102000" algn="tl">
                  <a:srgbClr val="000000">
                    <a:alpha val="21000"/>
                  </a:srgbClr>
                </a:out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0299" y="2885678"/>
            <a:ext cx="7789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spc="400" dirty="0">
                <a:solidFill>
                  <a:srgbClr val="EF935B"/>
                </a:solidFill>
                <a:cs typeface="+mn-ea"/>
                <a:sym typeface="+mn-lt"/>
              </a:rPr>
              <a:t>橙色圆点</a:t>
            </a:r>
            <a:r>
              <a:rPr lang="zh-CN" altLang="en-US" sz="4400" b="1" spc="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工作总结</a:t>
            </a:r>
            <a:r>
              <a:rPr lang="en-US" altLang="zh-CN" sz="4400" b="1" spc="400" dirty="0">
                <a:solidFill>
                  <a:srgbClr val="EF935B"/>
                </a:solidFill>
                <a:cs typeface="+mn-ea"/>
                <a:sym typeface="+mn-lt"/>
              </a:rPr>
              <a:t>PPT</a:t>
            </a:r>
            <a:r>
              <a:rPr lang="zh-CN" altLang="en-US" sz="4400" b="1" spc="400" dirty="0">
                <a:solidFill>
                  <a:srgbClr val="EF935B"/>
                </a:solidFill>
                <a:cs typeface="+mn-ea"/>
                <a:sym typeface="+mn-lt"/>
              </a:rPr>
              <a:t>模板</a:t>
            </a:r>
          </a:p>
        </p:txBody>
      </p:sp>
      <p:sp>
        <p:nvSpPr>
          <p:cNvPr id="21" name="矩形 20"/>
          <p:cNvSpPr/>
          <p:nvPr/>
        </p:nvSpPr>
        <p:spPr>
          <a:xfrm>
            <a:off x="570299" y="3683587"/>
            <a:ext cx="6329468" cy="535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350" spc="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The Company's Year-end Report On The Business Summary Plan, The Selection Of The Correct Report Template Has An Important Role.</a:t>
            </a:r>
            <a:endParaRPr lang="zh-CN" altLang="en-US" sz="1350" spc="1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28388" y="4454302"/>
            <a:ext cx="3761951" cy="1777833"/>
            <a:chOff x="705771" y="4146283"/>
            <a:chExt cx="3761951" cy="1777833"/>
          </a:xfrm>
        </p:grpSpPr>
        <p:sp>
          <p:nvSpPr>
            <p:cNvPr id="28" name="任意多边形: 形状 27"/>
            <p:cNvSpPr/>
            <p:nvPr/>
          </p:nvSpPr>
          <p:spPr>
            <a:xfrm>
              <a:off x="749006" y="4184426"/>
              <a:ext cx="3718716" cy="1739690"/>
            </a:xfrm>
            <a:custGeom>
              <a:avLst/>
              <a:gdLst>
                <a:gd name="connsiteX0" fmla="*/ 0 w 3904343"/>
                <a:gd name="connsiteY0" fmla="*/ 304800 h 1814285"/>
                <a:gd name="connsiteX1" fmla="*/ 2249714 w 3904343"/>
                <a:gd name="connsiteY1" fmla="*/ 0 h 1814285"/>
                <a:gd name="connsiteX2" fmla="*/ 3904343 w 3904343"/>
                <a:gd name="connsiteY2" fmla="*/ 928914 h 1814285"/>
                <a:gd name="connsiteX3" fmla="*/ 2569029 w 3904343"/>
                <a:gd name="connsiteY3" fmla="*/ 1814285 h 1814285"/>
                <a:gd name="connsiteX4" fmla="*/ 0 w 3904343"/>
                <a:gd name="connsiteY4" fmla="*/ 304800 h 181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4343" h="1814285">
                  <a:moveTo>
                    <a:pt x="0" y="304800"/>
                  </a:moveTo>
                  <a:lnTo>
                    <a:pt x="2249714" y="0"/>
                  </a:lnTo>
                  <a:lnTo>
                    <a:pt x="3904343" y="928914"/>
                  </a:lnTo>
                  <a:lnTo>
                    <a:pt x="2569029" y="1814285"/>
                  </a:lnTo>
                  <a:lnTo>
                    <a:pt x="0" y="30480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92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705771" y="4146283"/>
              <a:ext cx="2308859" cy="476397"/>
              <a:chOff x="705771" y="4146283"/>
              <a:chExt cx="2308859" cy="476397"/>
            </a:xfrm>
          </p:grpSpPr>
          <p:sp>
            <p:nvSpPr>
              <p:cNvPr id="22" name="矩形: 圆角 21"/>
              <p:cNvSpPr/>
              <p:nvPr/>
            </p:nvSpPr>
            <p:spPr>
              <a:xfrm>
                <a:off x="705771" y="4146283"/>
                <a:ext cx="2308859" cy="476397"/>
              </a:xfrm>
              <a:prstGeom prst="roundRect">
                <a:avLst>
                  <a:gd name="adj" fmla="val 50000"/>
                </a:avLst>
              </a:prstGeom>
              <a:solidFill>
                <a:srgbClr val="EF9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775549" y="4184426"/>
                <a:ext cx="2169303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spc="200">
                    <a:solidFill>
                      <a:schemeClr val="bg1"/>
                    </a:solidFill>
                    <a:cs typeface="+mn-ea"/>
                    <a:sym typeface="+mn-lt"/>
                  </a:rPr>
                  <a:t>汇报：</a:t>
                </a:r>
                <a:r>
                  <a:rPr lang="en-US" altLang="zh-CN" sz="2000" spc="200">
                    <a:solidFill>
                      <a:schemeClr val="bg1"/>
                    </a:solidFill>
                    <a:cs typeface="+mn-ea"/>
                    <a:sym typeface="+mn-lt"/>
                  </a:rPr>
                  <a:t>xiazaii</a:t>
                </a:r>
                <a:endParaRPr lang="zh-CN" altLang="en-US" sz="2000" spc="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文本框 34"/>
          <p:cNvSpPr txBox="1"/>
          <p:nvPr/>
        </p:nvSpPr>
        <p:spPr>
          <a:xfrm>
            <a:off x="5712687" y="272844"/>
            <a:ext cx="1655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年终总结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922260" y="272844"/>
            <a:ext cx="1655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工作计划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0131833" y="272844"/>
            <a:ext cx="1655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商业汇报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5">
        <p:random/>
      </p:transition>
    </mc:Choice>
    <mc:Fallback xmlns="">
      <p:transition spd="slow" advTm="600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20" grpId="0"/>
      <p:bldP spid="21" grpId="0"/>
      <p:bldP spid="35" grpId="0"/>
      <p:bldP spid="36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78276">
            <a:off x="-208378" y="-106082"/>
            <a:ext cx="1343814" cy="1012928"/>
            <a:chOff x="7687960" y="2450071"/>
            <a:chExt cx="2416160" cy="1821229"/>
          </a:xfrm>
        </p:grpSpPr>
        <p:sp>
          <p:nvSpPr>
            <p:cNvPr id="3" name="任意多边形: 形状 2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00997" y="281516"/>
            <a:ext cx="357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EF935B"/>
                </a:solidFill>
                <a:cs typeface="+mn-ea"/>
                <a:sym typeface="+mn-lt"/>
              </a:rPr>
              <a:t>工作中存</a:t>
            </a:r>
            <a:r>
              <a:rPr lang="zh-CN" altLang="en-US" sz="32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在的问题</a:t>
            </a:r>
            <a:endParaRPr lang="zh-CN" altLang="en-US" sz="3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2293" y="754574"/>
            <a:ext cx="479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Year-end Work Summary Report Year-end Report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-29029" y="2348578"/>
            <a:ext cx="12830629" cy="2859329"/>
          </a:xfrm>
          <a:custGeom>
            <a:avLst/>
            <a:gdLst>
              <a:gd name="connsiteX0" fmla="*/ 0 w 12830629"/>
              <a:gd name="connsiteY0" fmla="*/ 2859329 h 2859329"/>
              <a:gd name="connsiteX1" fmla="*/ 1378858 w 12830629"/>
              <a:gd name="connsiteY1" fmla="*/ 798301 h 2859329"/>
              <a:gd name="connsiteX2" fmla="*/ 4601029 w 12830629"/>
              <a:gd name="connsiteY2" fmla="*/ 2743215 h 2859329"/>
              <a:gd name="connsiteX3" fmla="*/ 6081486 w 12830629"/>
              <a:gd name="connsiteY3" fmla="*/ 348358 h 2859329"/>
              <a:gd name="connsiteX4" fmla="*/ 8839200 w 12830629"/>
              <a:gd name="connsiteY4" fmla="*/ 2351329 h 2859329"/>
              <a:gd name="connsiteX5" fmla="*/ 10334172 w 12830629"/>
              <a:gd name="connsiteY5" fmla="*/ 15 h 2859329"/>
              <a:gd name="connsiteX6" fmla="*/ 12830629 w 12830629"/>
              <a:gd name="connsiteY6" fmla="*/ 2322301 h 285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0629" h="2859329">
                <a:moveTo>
                  <a:pt x="0" y="2859329"/>
                </a:moveTo>
                <a:cubicBezTo>
                  <a:pt x="306010" y="1838491"/>
                  <a:pt x="612020" y="817653"/>
                  <a:pt x="1378858" y="798301"/>
                </a:cubicBezTo>
                <a:cubicBezTo>
                  <a:pt x="2145696" y="778949"/>
                  <a:pt x="3817258" y="2818205"/>
                  <a:pt x="4601029" y="2743215"/>
                </a:cubicBezTo>
                <a:cubicBezTo>
                  <a:pt x="5384800" y="2668225"/>
                  <a:pt x="5375124" y="413672"/>
                  <a:pt x="6081486" y="348358"/>
                </a:cubicBezTo>
                <a:cubicBezTo>
                  <a:pt x="6787848" y="283044"/>
                  <a:pt x="8130419" y="2409386"/>
                  <a:pt x="8839200" y="2351329"/>
                </a:cubicBezTo>
                <a:cubicBezTo>
                  <a:pt x="9547981" y="2293272"/>
                  <a:pt x="9668934" y="4853"/>
                  <a:pt x="10334172" y="15"/>
                </a:cubicBezTo>
                <a:cubicBezTo>
                  <a:pt x="10999410" y="-4823"/>
                  <a:pt x="11915019" y="1158739"/>
                  <a:pt x="12830629" y="2322301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78710" y="2856593"/>
            <a:ext cx="638628" cy="638628"/>
            <a:chOff x="878710" y="2380343"/>
            <a:chExt cx="638628" cy="638628"/>
          </a:xfrm>
        </p:grpSpPr>
        <p:sp>
          <p:nvSpPr>
            <p:cNvPr id="16" name="椭圆 15"/>
            <p:cNvSpPr/>
            <p:nvPr/>
          </p:nvSpPr>
          <p:spPr>
            <a:xfrm>
              <a:off x="878710" y="2380343"/>
              <a:ext cx="638628" cy="638628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78710" y="2499602"/>
              <a:ext cx="63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300" dirty="0">
                  <a:cs typeface="+mn-ea"/>
                  <a:sym typeface="+mn-lt"/>
                </a:rPr>
                <a:t>01</a:t>
              </a:r>
              <a:endParaRPr lang="zh-CN" altLang="en-US" sz="2000" spc="300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82388" y="4685393"/>
            <a:ext cx="638628" cy="638628"/>
            <a:chOff x="4182388" y="4209143"/>
            <a:chExt cx="638628" cy="638628"/>
          </a:xfrm>
        </p:grpSpPr>
        <p:sp>
          <p:nvSpPr>
            <p:cNvPr id="17" name="椭圆 16"/>
            <p:cNvSpPr/>
            <p:nvPr/>
          </p:nvSpPr>
          <p:spPr>
            <a:xfrm>
              <a:off x="4182388" y="4209143"/>
              <a:ext cx="638628" cy="638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182388" y="4328402"/>
              <a:ext cx="63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300" dirty="0">
                  <a:cs typeface="+mn-ea"/>
                  <a:sym typeface="+mn-lt"/>
                </a:rPr>
                <a:t>02</a:t>
              </a:r>
              <a:endParaRPr lang="zh-CN" altLang="en-US" sz="2000" spc="300" dirty="0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776686" y="2348578"/>
            <a:ext cx="638628" cy="638628"/>
            <a:chOff x="5776686" y="1872328"/>
            <a:chExt cx="638628" cy="638628"/>
          </a:xfrm>
        </p:grpSpPr>
        <p:sp>
          <p:nvSpPr>
            <p:cNvPr id="18" name="椭圆 17"/>
            <p:cNvSpPr/>
            <p:nvPr/>
          </p:nvSpPr>
          <p:spPr>
            <a:xfrm>
              <a:off x="5776686" y="1872328"/>
              <a:ext cx="638628" cy="638628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776686" y="1991587"/>
              <a:ext cx="63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300" dirty="0">
                  <a:cs typeface="+mn-ea"/>
                  <a:sym typeface="+mn-lt"/>
                </a:rPr>
                <a:t>03</a:t>
              </a:r>
              <a:endParaRPr lang="zh-CN" altLang="en-US" sz="2000" spc="300" dirty="0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497586" y="4308022"/>
            <a:ext cx="638628" cy="638628"/>
            <a:chOff x="8497586" y="3831772"/>
            <a:chExt cx="638628" cy="638628"/>
          </a:xfrm>
        </p:grpSpPr>
        <p:sp>
          <p:nvSpPr>
            <p:cNvPr id="19" name="椭圆 18"/>
            <p:cNvSpPr/>
            <p:nvPr/>
          </p:nvSpPr>
          <p:spPr>
            <a:xfrm>
              <a:off x="8497586" y="3831772"/>
              <a:ext cx="638628" cy="638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497586" y="3951031"/>
              <a:ext cx="63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300" dirty="0">
                  <a:cs typeface="+mn-ea"/>
                  <a:sym typeface="+mn-lt"/>
                </a:rPr>
                <a:t>04</a:t>
              </a:r>
              <a:endParaRPr lang="zh-CN" altLang="en-US" sz="2000" spc="300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036034" y="2014750"/>
            <a:ext cx="638628" cy="638628"/>
            <a:chOff x="10036034" y="1538500"/>
            <a:chExt cx="638628" cy="638628"/>
          </a:xfrm>
        </p:grpSpPr>
        <p:sp>
          <p:nvSpPr>
            <p:cNvPr id="20" name="椭圆 19"/>
            <p:cNvSpPr/>
            <p:nvPr/>
          </p:nvSpPr>
          <p:spPr>
            <a:xfrm>
              <a:off x="10036034" y="1538500"/>
              <a:ext cx="638628" cy="638628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036034" y="1657759"/>
              <a:ext cx="63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300" dirty="0">
                  <a:cs typeface="+mn-ea"/>
                  <a:sym typeface="+mn-lt"/>
                </a:rPr>
                <a:t>05</a:t>
              </a:r>
              <a:endParaRPr lang="zh-CN" altLang="en-US" sz="2000" spc="300" dirty="0"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742848" y="4559973"/>
            <a:ext cx="2038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42848" y="4124384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181248" y="3222740"/>
            <a:ext cx="2038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181248" y="2787151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656035" y="4231627"/>
            <a:ext cx="2038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656035" y="3796038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492197" y="2691977"/>
            <a:ext cx="2038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492197" y="2256388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915383" y="4359918"/>
            <a:ext cx="2038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915383" y="3924329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grpSp>
        <p:nvGrpSpPr>
          <p:cNvPr id="41" name="组合 40"/>
          <p:cNvGrpSpPr/>
          <p:nvPr/>
        </p:nvGrpSpPr>
        <p:grpSpPr>
          <a:xfrm rot="578276">
            <a:off x="9086063" y="6221607"/>
            <a:ext cx="1343814" cy="1012928"/>
            <a:chOff x="7687960" y="2450071"/>
            <a:chExt cx="2416160" cy="1821229"/>
          </a:xfrm>
        </p:grpSpPr>
        <p:sp>
          <p:nvSpPr>
            <p:cNvPr id="42" name="任意多边形: 形状 41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3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rot="578276">
            <a:off x="11281928" y="67440"/>
            <a:ext cx="1343814" cy="1012928"/>
            <a:chOff x="7687960" y="2450071"/>
            <a:chExt cx="2416160" cy="1821229"/>
          </a:xfrm>
        </p:grpSpPr>
        <p:sp>
          <p:nvSpPr>
            <p:cNvPr id="45" name="任意多边形: 形状 44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3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578276">
            <a:off x="1712315" y="6500021"/>
            <a:ext cx="860324" cy="648488"/>
            <a:chOff x="7687960" y="2450071"/>
            <a:chExt cx="2416160" cy="1821229"/>
          </a:xfrm>
        </p:grpSpPr>
        <p:sp>
          <p:nvSpPr>
            <p:cNvPr id="48" name="任意多边形: 形状 47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3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rot="578276">
            <a:off x="2753314" y="1486750"/>
            <a:ext cx="860324" cy="648488"/>
            <a:chOff x="7687960" y="2450071"/>
            <a:chExt cx="2416160" cy="1821229"/>
          </a:xfrm>
        </p:grpSpPr>
        <p:sp>
          <p:nvSpPr>
            <p:cNvPr id="51" name="任意多边形: 形状 50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3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809">
        <p:random/>
      </p:transition>
    </mc:Choice>
    <mc:Fallback xmlns="">
      <p:transition spd="slow" advTm="1080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78276">
            <a:off x="-208378" y="-106082"/>
            <a:ext cx="1343814" cy="1012928"/>
            <a:chOff x="7687960" y="2450071"/>
            <a:chExt cx="2416160" cy="1821229"/>
          </a:xfrm>
        </p:grpSpPr>
        <p:sp>
          <p:nvSpPr>
            <p:cNvPr id="3" name="任意多边形: 形状 2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00997" y="281516"/>
            <a:ext cx="357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EF935B"/>
                </a:solidFill>
                <a:cs typeface="+mn-ea"/>
                <a:sym typeface="+mn-lt"/>
              </a:rPr>
              <a:t>工作中存</a:t>
            </a:r>
            <a:r>
              <a:rPr lang="zh-CN" altLang="en-US" sz="32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在的问题</a:t>
            </a:r>
            <a:endParaRPr lang="zh-CN" altLang="en-US" sz="3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2293" y="754574"/>
            <a:ext cx="479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Year-end Work Summary Report Year-end Report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00997" y="4801695"/>
            <a:ext cx="11030107" cy="3706525"/>
            <a:chOff x="600997" y="4250163"/>
            <a:chExt cx="11030107" cy="370652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600997" y="4250163"/>
              <a:ext cx="11030107" cy="3706525"/>
              <a:chOff x="580946" y="4250163"/>
              <a:chExt cx="11030107" cy="3706525"/>
            </a:xfrm>
          </p:grpSpPr>
          <p:sp>
            <p:nvSpPr>
              <p:cNvPr id="7" name="弦形 6"/>
              <p:cNvSpPr/>
              <p:nvPr/>
            </p:nvSpPr>
            <p:spPr>
              <a:xfrm rot="7953696">
                <a:off x="580946" y="4250163"/>
                <a:ext cx="3706525" cy="3706525"/>
              </a:xfrm>
              <a:prstGeom prst="chord">
                <a:avLst>
                  <a:gd name="adj1" fmla="val 2853133"/>
                  <a:gd name="adj2" fmla="val 13633666"/>
                </a:avLst>
              </a:prstGeom>
              <a:blipFill>
                <a:blip r:embed="rId4" cstate="screen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弦形 8"/>
              <p:cNvSpPr/>
              <p:nvPr/>
            </p:nvSpPr>
            <p:spPr>
              <a:xfrm rot="7953696">
                <a:off x="3022140" y="4250163"/>
                <a:ext cx="3706525" cy="3706525"/>
              </a:xfrm>
              <a:prstGeom prst="chord">
                <a:avLst>
                  <a:gd name="adj1" fmla="val 2853133"/>
                  <a:gd name="adj2" fmla="val 13633666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弦形 9"/>
              <p:cNvSpPr/>
              <p:nvPr/>
            </p:nvSpPr>
            <p:spPr>
              <a:xfrm rot="7953696">
                <a:off x="5463334" y="4250163"/>
                <a:ext cx="3706525" cy="3706525"/>
              </a:xfrm>
              <a:prstGeom prst="chord">
                <a:avLst>
                  <a:gd name="adj1" fmla="val 2853133"/>
                  <a:gd name="adj2" fmla="val 13633666"/>
                </a:avLst>
              </a:prstGeom>
              <a:blipFill>
                <a:blip r:embed="rId5" cstate="screen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弦形 10"/>
              <p:cNvSpPr/>
              <p:nvPr/>
            </p:nvSpPr>
            <p:spPr>
              <a:xfrm rot="7953696">
                <a:off x="7904528" y="4250163"/>
                <a:ext cx="3706525" cy="3706525"/>
              </a:xfrm>
              <a:prstGeom prst="chord">
                <a:avLst>
                  <a:gd name="adj1" fmla="val 2853133"/>
                  <a:gd name="adj2" fmla="val 13633666"/>
                </a:avLst>
              </a:prstGeom>
              <a:solidFill>
                <a:srgbClr val="EF9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28766" y="4753200"/>
              <a:ext cx="938588" cy="10092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65839" y="4788000"/>
              <a:ext cx="681345" cy="939600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1717420" y="1475541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717420" y="1898177"/>
            <a:ext cx="8757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单击此处添加标题文字，文字内容要符合要求。单击此处添加标题文字，文字内容要符合要求，单击此处添加标题文字。单击此处添加标题文字，文字内容要符合要求。</a:t>
            </a: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2454259" y="4190082"/>
            <a:ext cx="0" cy="81915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4895453" y="4190082"/>
            <a:ext cx="0" cy="81915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7336647" y="4190082"/>
            <a:ext cx="0" cy="81915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9777841" y="4190082"/>
            <a:ext cx="0" cy="81915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695118" y="3416350"/>
            <a:ext cx="1671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037318" y="3375326"/>
            <a:ext cx="1671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530944" y="3388302"/>
            <a:ext cx="1671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873144" y="3388302"/>
            <a:ext cx="1671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137">
        <p:random/>
      </p:transition>
    </mc:Choice>
    <mc:Fallback xmlns="">
      <p:transition spd="slow" advTm="813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18" grpId="0"/>
      <p:bldP spid="28" grpId="0"/>
      <p:bldP spid="30" grpId="0"/>
      <p:bldP spid="32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78276">
            <a:off x="-208378" y="-106082"/>
            <a:ext cx="1343814" cy="1012928"/>
            <a:chOff x="7687960" y="2450071"/>
            <a:chExt cx="2416160" cy="1821229"/>
          </a:xfrm>
        </p:grpSpPr>
        <p:sp>
          <p:nvSpPr>
            <p:cNvPr id="3" name="任意多边形: 形状 2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00997" y="281516"/>
            <a:ext cx="357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EF935B"/>
                </a:solidFill>
                <a:cs typeface="+mn-ea"/>
                <a:sym typeface="+mn-lt"/>
              </a:rPr>
              <a:t>工作中存</a:t>
            </a:r>
            <a:r>
              <a:rPr lang="zh-CN" altLang="en-US" sz="32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在的问题</a:t>
            </a:r>
            <a:endParaRPr lang="zh-CN" altLang="en-US" sz="3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2293" y="754574"/>
            <a:ext cx="479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Year-end Work Summary Report Year-end Report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96857" y="5007429"/>
            <a:ext cx="798286" cy="999308"/>
            <a:chOff x="5696857" y="5007429"/>
            <a:chExt cx="798286" cy="999308"/>
          </a:xfrm>
        </p:grpSpPr>
        <p:sp>
          <p:nvSpPr>
            <p:cNvPr id="7" name="椭圆 6"/>
            <p:cNvSpPr/>
            <p:nvPr/>
          </p:nvSpPr>
          <p:spPr>
            <a:xfrm>
              <a:off x="5696857" y="5007429"/>
              <a:ext cx="798286" cy="798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812972" y="5175740"/>
              <a:ext cx="5660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VS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198024" y="1867427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98024" y="2290063"/>
            <a:ext cx="33884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单击此处添加标题文字，文字内容要符合要求。单击此处添加标题文字，文字内容要符合要求。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605486" y="1867427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605486" y="2290063"/>
            <a:ext cx="33884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单击此处添加标题文字，文字内容要符合要求。单击此处添加标题文字，文字内容要符合要求。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059544" y="3556000"/>
            <a:ext cx="358502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04570" y="4248639"/>
            <a:ext cx="2540001" cy="400110"/>
          </a:xfrm>
          <a:prstGeom prst="rect">
            <a:avLst/>
          </a:prstGeom>
          <a:solidFill>
            <a:srgbClr val="EF935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16580" y="4876029"/>
            <a:ext cx="1927991" cy="400110"/>
          </a:xfrm>
          <a:prstGeom prst="rect">
            <a:avLst/>
          </a:prstGeom>
          <a:solidFill>
            <a:srgbClr val="F1A37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38286" y="5602612"/>
            <a:ext cx="1306286" cy="400110"/>
          </a:xfrm>
          <a:prstGeom prst="rect">
            <a:avLst/>
          </a:prstGeom>
          <a:solidFill>
            <a:srgbClr val="F5BC9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 flipH="1">
            <a:off x="7605487" y="3556000"/>
            <a:ext cx="358502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 flipH="1">
            <a:off x="7605486" y="4248639"/>
            <a:ext cx="2540001" cy="400110"/>
          </a:xfrm>
          <a:prstGeom prst="rect">
            <a:avLst/>
          </a:prstGeom>
          <a:solidFill>
            <a:srgbClr val="EF935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 flipH="1">
            <a:off x="7605486" y="4876029"/>
            <a:ext cx="1927991" cy="400110"/>
          </a:xfrm>
          <a:prstGeom prst="rect">
            <a:avLst/>
          </a:prstGeom>
          <a:solidFill>
            <a:srgbClr val="F1A3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 flipH="1">
            <a:off x="7605487" y="5602612"/>
            <a:ext cx="1306286" cy="400110"/>
          </a:xfrm>
          <a:prstGeom prst="rect">
            <a:avLst/>
          </a:prstGeom>
          <a:solidFill>
            <a:srgbClr val="F5BC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04570" y="4294805"/>
            <a:ext cx="885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54%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716580" y="4929055"/>
            <a:ext cx="885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32%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331026" y="5648778"/>
            <a:ext cx="885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21%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246194" y="4298952"/>
            <a:ext cx="885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54%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648104" y="4922195"/>
            <a:ext cx="885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32%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990113" y="5648778"/>
            <a:ext cx="885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21%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195">
        <p:random/>
      </p:transition>
    </mc:Choice>
    <mc:Fallback xmlns="">
      <p:transition spd="slow" advTm="519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78276">
            <a:off x="-208378" y="-106082"/>
            <a:ext cx="1343814" cy="1012928"/>
            <a:chOff x="7687960" y="2450071"/>
            <a:chExt cx="2416160" cy="1821229"/>
          </a:xfrm>
        </p:grpSpPr>
        <p:sp>
          <p:nvSpPr>
            <p:cNvPr id="3" name="任意多边形: 形状 2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00997" y="281516"/>
            <a:ext cx="357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EF935B"/>
                </a:solidFill>
                <a:cs typeface="+mn-ea"/>
                <a:sym typeface="+mn-lt"/>
              </a:rPr>
              <a:t>工作中存</a:t>
            </a:r>
            <a:r>
              <a:rPr lang="zh-CN" altLang="en-US" sz="32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在的问题</a:t>
            </a:r>
            <a:endParaRPr lang="zh-CN" altLang="en-US" sz="3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2293" y="754574"/>
            <a:ext cx="479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Year-end Work Summary Report Year-end Report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846798" y="3739077"/>
            <a:ext cx="1899395" cy="1899395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568455" y="2006973"/>
            <a:ext cx="2839195" cy="283919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51803" y="1740115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551803" y="2181794"/>
            <a:ext cx="2680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860550" y="2311773"/>
            <a:ext cx="2355105" cy="2355105"/>
            <a:chOff x="1822450" y="2527673"/>
            <a:chExt cx="2355105" cy="23551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椭圆 6"/>
            <p:cNvSpPr/>
            <p:nvPr/>
          </p:nvSpPr>
          <p:spPr>
            <a:xfrm>
              <a:off x="1822450" y="2527673"/>
              <a:ext cx="2355105" cy="2355105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81723" y="3022972"/>
              <a:ext cx="813443" cy="74472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229166" y="3974823"/>
              <a:ext cx="15185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标题文字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771593" y="3619128"/>
            <a:ext cx="2095500" cy="2095500"/>
            <a:chOff x="5733493" y="3835028"/>
            <a:chExt cx="2095500" cy="2095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椭圆 9"/>
            <p:cNvSpPr/>
            <p:nvPr/>
          </p:nvSpPr>
          <p:spPr>
            <a:xfrm>
              <a:off x="5733493" y="3835028"/>
              <a:ext cx="2095500" cy="20955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6404249" y="4300019"/>
              <a:ext cx="696274" cy="67021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6021964" y="5182975"/>
              <a:ext cx="15185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标题文字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713724" y="4971043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13724" y="5393679"/>
            <a:ext cx="23551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983420" y="5409275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983420" y="5831911"/>
            <a:ext cx="2636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74">
        <p:random/>
      </p:transition>
    </mc:Choice>
    <mc:Fallback xmlns="">
      <p:transition spd="slow" advTm="427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1" grpId="0" animBg="1"/>
      <p:bldP spid="14" grpId="0"/>
      <p:bldP spid="15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78276">
            <a:off x="-208378" y="-106082"/>
            <a:ext cx="1343814" cy="1012928"/>
            <a:chOff x="7687960" y="2450071"/>
            <a:chExt cx="2416160" cy="1821229"/>
          </a:xfrm>
        </p:grpSpPr>
        <p:sp>
          <p:nvSpPr>
            <p:cNvPr id="3" name="任意多边形: 形状 2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00997" y="281516"/>
            <a:ext cx="357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EF935B"/>
                </a:solidFill>
                <a:cs typeface="+mn-ea"/>
                <a:sym typeface="+mn-lt"/>
              </a:rPr>
              <a:t>工作中存</a:t>
            </a:r>
            <a:r>
              <a:rPr lang="zh-CN" altLang="en-US" sz="32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在的问题</a:t>
            </a:r>
            <a:endParaRPr lang="zh-CN" altLang="en-US" sz="3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2293" y="754574"/>
            <a:ext cx="479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Year-end Work Summary Report Year-end Report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420901" y="2118836"/>
            <a:ext cx="965200" cy="965200"/>
            <a:chOff x="1420901" y="2118836"/>
            <a:chExt cx="965200" cy="965200"/>
          </a:xfrm>
        </p:grpSpPr>
        <p:sp>
          <p:nvSpPr>
            <p:cNvPr id="29" name="椭圆 28"/>
            <p:cNvSpPr/>
            <p:nvPr/>
          </p:nvSpPr>
          <p:spPr>
            <a:xfrm>
              <a:off x="1420901" y="2118836"/>
              <a:ext cx="965200" cy="96520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700140" y="2415256"/>
              <a:ext cx="406722" cy="372360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4215900" y="2118836"/>
            <a:ext cx="965200" cy="965200"/>
            <a:chOff x="4215900" y="2118836"/>
            <a:chExt cx="965200" cy="965200"/>
          </a:xfrm>
        </p:grpSpPr>
        <p:sp>
          <p:nvSpPr>
            <p:cNvPr id="30" name="椭圆 29"/>
            <p:cNvSpPr/>
            <p:nvPr/>
          </p:nvSpPr>
          <p:spPr>
            <a:xfrm>
              <a:off x="4215900" y="2118836"/>
              <a:ext cx="965200" cy="965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528164" y="2366536"/>
              <a:ext cx="340673" cy="469801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7010899" y="2118836"/>
            <a:ext cx="965200" cy="965200"/>
            <a:chOff x="7010899" y="2118836"/>
            <a:chExt cx="965200" cy="965200"/>
          </a:xfrm>
        </p:grpSpPr>
        <p:sp>
          <p:nvSpPr>
            <p:cNvPr id="31" name="椭圆 30"/>
            <p:cNvSpPr/>
            <p:nvPr/>
          </p:nvSpPr>
          <p:spPr>
            <a:xfrm>
              <a:off x="7010899" y="2118836"/>
              <a:ext cx="965200" cy="96520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267543" y="2383936"/>
              <a:ext cx="451913" cy="435000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9805899" y="2118836"/>
            <a:ext cx="965200" cy="965200"/>
            <a:chOff x="9805899" y="2118836"/>
            <a:chExt cx="965200" cy="965200"/>
          </a:xfrm>
        </p:grpSpPr>
        <p:sp>
          <p:nvSpPr>
            <p:cNvPr id="32" name="椭圆 31"/>
            <p:cNvSpPr/>
            <p:nvPr/>
          </p:nvSpPr>
          <p:spPr>
            <a:xfrm>
              <a:off x="9805899" y="2118836"/>
              <a:ext cx="965200" cy="965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0053852" y="2349136"/>
              <a:ext cx="469294" cy="504600"/>
            </a:xfrm>
            <a:prstGeom prst="rect">
              <a:avLst/>
            </a:prstGeom>
          </p:spPr>
        </p:pic>
      </p:grpSp>
      <p:sp>
        <p:nvSpPr>
          <p:cNvPr id="41" name="箭头: V 形 40"/>
          <p:cNvSpPr/>
          <p:nvPr/>
        </p:nvSpPr>
        <p:spPr>
          <a:xfrm>
            <a:off x="3130698" y="2401336"/>
            <a:ext cx="340604" cy="42108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2" name="箭头: V 形 41"/>
          <p:cNvSpPr/>
          <p:nvPr/>
        </p:nvSpPr>
        <p:spPr>
          <a:xfrm>
            <a:off x="5925697" y="2401336"/>
            <a:ext cx="340604" cy="42108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3" name="箭头: V 形 42"/>
          <p:cNvSpPr/>
          <p:nvPr/>
        </p:nvSpPr>
        <p:spPr>
          <a:xfrm>
            <a:off x="8720697" y="2366535"/>
            <a:ext cx="340604" cy="42108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4" name="矩形: 圆角 43"/>
          <p:cNvSpPr/>
          <p:nvPr/>
        </p:nvSpPr>
        <p:spPr>
          <a:xfrm>
            <a:off x="1030037" y="3670300"/>
            <a:ext cx="10131926" cy="466802"/>
          </a:xfrm>
          <a:prstGeom prst="roundRect">
            <a:avLst>
              <a:gd name="adj" fmla="val 2482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3270250" y="3740150"/>
            <a:ext cx="0" cy="3175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099676" y="3740150"/>
            <a:ext cx="0" cy="3175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8929102" y="3740150"/>
            <a:ext cx="0" cy="3175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1390865" y="3690677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5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925685" y="3690677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5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755110" y="3690677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5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294573" y="3690677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5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030037" y="4748905"/>
            <a:ext cx="21006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634632" y="4748905"/>
            <a:ext cx="21006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6620036" y="4748905"/>
            <a:ext cx="21006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单击此处添加标题文字，文字内容要符合要求。单击此处。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9003520" y="4752349"/>
            <a:ext cx="21006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727">
        <p:random/>
      </p:transition>
    </mc:Choice>
    <mc:Fallback xmlns="">
      <p:transition spd="slow" advTm="1172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1" grpId="0" animBg="1"/>
      <p:bldP spid="42" grpId="0" animBg="1"/>
      <p:bldP spid="43" grpId="0" animBg="1"/>
      <p:bldP spid="44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-819150" y="2847975"/>
            <a:ext cx="4686300" cy="1162050"/>
          </a:xfrm>
          <a:prstGeom prst="roundRect">
            <a:avLst>
              <a:gd name="adj" fmla="val 50000"/>
            </a:avLst>
          </a:prstGeom>
          <a:solidFill>
            <a:srgbClr val="EF93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8324851" y="2847975"/>
            <a:ext cx="4695825" cy="1162050"/>
          </a:xfrm>
          <a:prstGeom prst="roundRect">
            <a:avLst>
              <a:gd name="adj" fmla="val 50000"/>
            </a:avLst>
          </a:prstGeom>
          <a:solidFill>
            <a:srgbClr val="EF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67312" y="2006787"/>
            <a:ext cx="1933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900" dirty="0">
                <a:solidFill>
                  <a:srgbClr val="EF935B"/>
                </a:solidFill>
                <a:cs typeface="+mn-ea"/>
                <a:sym typeface="+mn-lt"/>
              </a:rPr>
              <a:t>03</a:t>
            </a:r>
            <a:endParaRPr lang="zh-CN" altLang="en-US" sz="5400" spc="900" dirty="0">
              <a:solidFill>
                <a:srgbClr val="EF935B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95106" y="3001271"/>
            <a:ext cx="3877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spc="400" dirty="0">
                <a:solidFill>
                  <a:srgbClr val="EF935B"/>
                </a:solidFill>
                <a:cs typeface="+mn-ea"/>
                <a:sym typeface="+mn-lt"/>
              </a:rPr>
              <a:t>存在问题</a:t>
            </a:r>
            <a:r>
              <a:rPr lang="zh-CN" altLang="en-US" sz="3200" spc="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解决策略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43374" y="3657199"/>
            <a:ext cx="3981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Year-end Work Summary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Reportyear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-end Work Summary Report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14">
        <p:random/>
      </p:transition>
    </mc:Choice>
    <mc:Fallback xmlns="">
      <p:transition spd="slow" advTm="251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78276">
            <a:off x="-208378" y="-106082"/>
            <a:ext cx="1343814" cy="1012928"/>
            <a:chOff x="7687960" y="2450071"/>
            <a:chExt cx="2416160" cy="1821229"/>
          </a:xfrm>
        </p:grpSpPr>
        <p:sp>
          <p:nvSpPr>
            <p:cNvPr id="3" name="任意多边形: 形状 2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52293" y="281516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rgbClr val="EF935B"/>
                </a:solidFill>
                <a:cs typeface="+mn-ea"/>
                <a:sym typeface="+mn-lt"/>
              </a:rPr>
              <a:t>存在问题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解决策略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2293" y="754574"/>
            <a:ext cx="610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Year-end Work Summary Report Year-end Report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1394518" y="2074333"/>
          <a:ext cx="2452215" cy="270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图表 9"/>
          <p:cNvGraphicFramePr/>
          <p:nvPr/>
        </p:nvGraphicFramePr>
        <p:xfrm>
          <a:off x="4869892" y="2074332"/>
          <a:ext cx="2452215" cy="270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图表 10"/>
          <p:cNvGraphicFramePr/>
          <p:nvPr/>
        </p:nvGraphicFramePr>
        <p:xfrm>
          <a:off x="8345267" y="2074331"/>
          <a:ext cx="2452215" cy="270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966575" y="3136612"/>
            <a:ext cx="130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pc="400" dirty="0">
                <a:cs typeface="+mn-ea"/>
                <a:sym typeface="+mn-lt"/>
              </a:rPr>
              <a:t>82</a:t>
            </a:r>
            <a:r>
              <a:rPr lang="en-US" altLang="zh-CN" sz="2000" spc="400" dirty="0">
                <a:cs typeface="+mn-ea"/>
                <a:sym typeface="+mn-lt"/>
              </a:rPr>
              <a:t>%</a:t>
            </a:r>
            <a:endParaRPr lang="zh-CN" altLang="en-US" sz="3200" spc="400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48300" y="3136612"/>
            <a:ext cx="130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pc="400" dirty="0">
                <a:cs typeface="+mn-ea"/>
                <a:sym typeface="+mn-lt"/>
              </a:rPr>
              <a:t>64</a:t>
            </a:r>
            <a:r>
              <a:rPr lang="en-US" altLang="zh-CN" sz="2000" spc="400" dirty="0">
                <a:cs typeface="+mn-ea"/>
                <a:sym typeface="+mn-lt"/>
              </a:rPr>
              <a:t>%</a:t>
            </a:r>
            <a:endParaRPr lang="zh-CN" altLang="en-US" sz="2000" spc="400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17325" y="3136612"/>
            <a:ext cx="130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pc="400" dirty="0">
                <a:cs typeface="+mn-ea"/>
                <a:sym typeface="+mn-lt"/>
              </a:rPr>
              <a:t>43</a:t>
            </a:r>
            <a:r>
              <a:rPr lang="en-US" altLang="zh-CN" sz="2000" spc="400" dirty="0">
                <a:cs typeface="+mn-ea"/>
                <a:sym typeface="+mn-lt"/>
              </a:rPr>
              <a:t>%</a:t>
            </a:r>
            <a:endParaRPr lang="zh-CN" altLang="en-US" sz="2000" spc="400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70294" y="4942118"/>
            <a:ext cx="21006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045668" y="4942118"/>
            <a:ext cx="21006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521045" y="4942118"/>
            <a:ext cx="21006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56">
        <p:random/>
      </p:transition>
    </mc:Choice>
    <mc:Fallback xmlns="">
      <p:transition spd="slow" advTm="655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9" grpId="0">
        <p:bldAsOne/>
      </p:bldGraphic>
      <p:bldGraphic spid="10" grpId="0">
        <p:bldAsOne/>
      </p:bldGraphic>
      <p:bldGraphic spid="11" grpId="0">
        <p:bldAsOne/>
      </p:bldGraphic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78276">
            <a:off x="-208378" y="-106082"/>
            <a:ext cx="1343814" cy="1012928"/>
            <a:chOff x="7687960" y="2450071"/>
            <a:chExt cx="2416160" cy="1821229"/>
          </a:xfrm>
        </p:grpSpPr>
        <p:sp>
          <p:nvSpPr>
            <p:cNvPr id="3" name="任意多边形: 形状 2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52293" y="281516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rgbClr val="EF935B"/>
                </a:solidFill>
                <a:cs typeface="+mn-ea"/>
                <a:sym typeface="+mn-lt"/>
              </a:rPr>
              <a:t>存在问题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解决策略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2293" y="754574"/>
            <a:ext cx="479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Year-end Work Summary Report Year-end Report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47800" y="1892300"/>
            <a:ext cx="2324100" cy="1955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96000" y="1892300"/>
            <a:ext cx="2324100" cy="1955800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771900" y="3848100"/>
            <a:ext cx="2324100" cy="1955800"/>
            <a:chOff x="3771900" y="3848100"/>
            <a:chExt cx="2324100" cy="1955800"/>
          </a:xfrm>
        </p:grpSpPr>
        <p:sp>
          <p:nvSpPr>
            <p:cNvPr id="8" name="矩形 7"/>
            <p:cNvSpPr/>
            <p:nvPr/>
          </p:nvSpPr>
          <p:spPr>
            <a:xfrm>
              <a:off x="3771900" y="3848100"/>
              <a:ext cx="2324100" cy="1955800"/>
            </a:xfrm>
            <a:prstGeom prst="rect">
              <a:avLst/>
            </a:prstGeom>
            <a:solidFill>
              <a:srgbClr val="EF935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634298" y="4374974"/>
              <a:ext cx="599304" cy="45102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4174671" y="5114895"/>
              <a:ext cx="15185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spc="500" dirty="0">
                  <a:solidFill>
                    <a:schemeClr val="bg1"/>
                  </a:solidFill>
                  <a:cs typeface="+mn-ea"/>
                  <a:sym typeface="+mn-lt"/>
                </a:rPr>
                <a:t>标题文字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420100" y="3848100"/>
            <a:ext cx="2324100" cy="1955800"/>
            <a:chOff x="8420100" y="3848100"/>
            <a:chExt cx="2324100" cy="1955800"/>
          </a:xfrm>
        </p:grpSpPr>
        <p:sp>
          <p:nvSpPr>
            <p:cNvPr id="9" name="矩形 8"/>
            <p:cNvSpPr/>
            <p:nvPr/>
          </p:nvSpPr>
          <p:spPr>
            <a:xfrm>
              <a:off x="8420100" y="3848100"/>
              <a:ext cx="2324100" cy="1955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22871" y="5114895"/>
              <a:ext cx="15185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spc="500" dirty="0">
                  <a:solidFill>
                    <a:schemeClr val="bg1"/>
                  </a:solidFill>
                  <a:cs typeface="+mn-ea"/>
                  <a:sym typeface="+mn-lt"/>
                </a:rPr>
                <a:t>标题文字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9273961" y="4341875"/>
              <a:ext cx="616375" cy="509525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1698720" y="4751350"/>
            <a:ext cx="16419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60432" y="4341875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5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967784" y="2583548"/>
            <a:ext cx="17254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071228" y="2174073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5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436679" y="4741652"/>
            <a:ext cx="16427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498771" y="4332177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5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746376" y="2580013"/>
            <a:ext cx="16715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822871" y="2170538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5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1">
        <p:random/>
      </p:transition>
    </mc:Choice>
    <mc:Fallback xmlns="">
      <p:transition spd="slow" advTm="376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78276">
            <a:off x="-208378" y="-106082"/>
            <a:ext cx="1343814" cy="1012928"/>
            <a:chOff x="7687960" y="2450071"/>
            <a:chExt cx="2416160" cy="1821229"/>
          </a:xfrm>
        </p:grpSpPr>
        <p:sp>
          <p:nvSpPr>
            <p:cNvPr id="3" name="任意多边形: 形状 2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52293" y="281516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rgbClr val="EF935B"/>
                </a:solidFill>
                <a:cs typeface="+mn-ea"/>
                <a:sym typeface="+mn-lt"/>
              </a:rPr>
              <a:t>存在问题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解决策略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2293" y="754574"/>
            <a:ext cx="479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Year-end Work Summary Report Year-end Report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52293" y="2032000"/>
            <a:ext cx="2484091" cy="3187700"/>
            <a:chOff x="652293" y="2032000"/>
            <a:chExt cx="2484091" cy="3187700"/>
          </a:xfrm>
        </p:grpSpPr>
        <p:sp>
          <p:nvSpPr>
            <p:cNvPr id="7" name="矩形 6"/>
            <p:cNvSpPr/>
            <p:nvPr/>
          </p:nvSpPr>
          <p:spPr>
            <a:xfrm>
              <a:off x="652293" y="2032000"/>
              <a:ext cx="2484091" cy="318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652293" y="4571940"/>
              <a:ext cx="2484091" cy="406460"/>
              <a:chOff x="652293" y="4571940"/>
              <a:chExt cx="2484091" cy="40646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652293" y="4584700"/>
                <a:ext cx="2484091" cy="393700"/>
              </a:xfrm>
              <a:prstGeom prst="rect">
                <a:avLst/>
              </a:prstGeom>
              <a:solidFill>
                <a:srgbClr val="EF9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135059" y="4571940"/>
                <a:ext cx="1518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spc="500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</a:t>
                </a:r>
              </a:p>
            </p:txBody>
          </p:sp>
        </p:grp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585722" y="2465306"/>
              <a:ext cx="617233" cy="663669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844006" y="3444396"/>
              <a:ext cx="210066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单击此处添加标题文字，文字内容要符合要求。单击此处添加标题。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453400" y="2032000"/>
            <a:ext cx="2484092" cy="3187700"/>
            <a:chOff x="3453400" y="2032000"/>
            <a:chExt cx="2484092" cy="3187700"/>
          </a:xfrm>
        </p:grpSpPr>
        <p:sp>
          <p:nvSpPr>
            <p:cNvPr id="8" name="矩形 7"/>
            <p:cNvSpPr/>
            <p:nvPr/>
          </p:nvSpPr>
          <p:spPr>
            <a:xfrm>
              <a:off x="3453401" y="2032000"/>
              <a:ext cx="2484091" cy="318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453400" y="4571940"/>
              <a:ext cx="2484091" cy="406460"/>
              <a:chOff x="3453400" y="4571940"/>
              <a:chExt cx="2484091" cy="406460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453400" y="4584700"/>
                <a:ext cx="2484091" cy="3937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3936166" y="4571940"/>
                <a:ext cx="1518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spc="500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</a:t>
                </a: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411091" y="2510068"/>
              <a:ext cx="568706" cy="574144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3645113" y="3444397"/>
              <a:ext cx="210066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单击此处添加标题文字，文字内容要符合要求。单击此处添加标题。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54509" y="2032000"/>
            <a:ext cx="2484091" cy="3187700"/>
            <a:chOff x="6254509" y="2032000"/>
            <a:chExt cx="2484091" cy="3187700"/>
          </a:xfrm>
        </p:grpSpPr>
        <p:sp>
          <p:nvSpPr>
            <p:cNvPr id="9" name="矩形 8"/>
            <p:cNvSpPr/>
            <p:nvPr/>
          </p:nvSpPr>
          <p:spPr>
            <a:xfrm>
              <a:off x="6254509" y="2032000"/>
              <a:ext cx="2484091" cy="318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254509" y="4578350"/>
              <a:ext cx="2484091" cy="406520"/>
              <a:chOff x="6254509" y="4578350"/>
              <a:chExt cx="2484091" cy="40652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6254509" y="4578350"/>
                <a:ext cx="2484091" cy="393700"/>
              </a:xfrm>
              <a:prstGeom prst="rect">
                <a:avLst/>
              </a:prstGeom>
              <a:solidFill>
                <a:srgbClr val="EF9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6737275" y="4584760"/>
                <a:ext cx="1518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spc="500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</a:t>
                </a: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6446220" y="3429000"/>
              <a:ext cx="210066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单击此处添加标题文字，文字内容要符合要求。单击此处添加标题。</a:t>
              </a: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207399" y="2510068"/>
              <a:ext cx="578305" cy="574144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9055616" y="2032000"/>
            <a:ext cx="2484091" cy="3187700"/>
            <a:chOff x="9055616" y="2032000"/>
            <a:chExt cx="2484091" cy="3187700"/>
          </a:xfrm>
        </p:grpSpPr>
        <p:sp>
          <p:nvSpPr>
            <p:cNvPr id="10" name="矩形 9"/>
            <p:cNvSpPr/>
            <p:nvPr/>
          </p:nvSpPr>
          <p:spPr>
            <a:xfrm>
              <a:off x="9055616" y="2032000"/>
              <a:ext cx="2484091" cy="318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9055616" y="4578350"/>
              <a:ext cx="2484091" cy="406520"/>
              <a:chOff x="9055616" y="4578350"/>
              <a:chExt cx="2484091" cy="40652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9055616" y="4578350"/>
                <a:ext cx="2484091" cy="3937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9538384" y="4584760"/>
                <a:ext cx="1518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spc="500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</a:t>
                </a: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9247333" y="3415116"/>
              <a:ext cx="210066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单击此处添加标题文字，文字内容要符合要求。单击此处添加标题。</a:t>
              </a: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0013308" y="2460545"/>
              <a:ext cx="568706" cy="62065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89">
        <p:random/>
      </p:transition>
    </mc:Choice>
    <mc:Fallback xmlns="">
      <p:transition spd="slow" advTm="458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3695700"/>
            <a:chOff x="0" y="0"/>
            <a:chExt cx="12192000" cy="36957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0" y="0"/>
              <a:ext cx="12192000" cy="36957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0" y="0"/>
              <a:ext cx="12192000" cy="369570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 rot="578276">
            <a:off x="-208378" y="-106082"/>
            <a:ext cx="1343814" cy="1012928"/>
            <a:chOff x="7687960" y="2450071"/>
            <a:chExt cx="2416160" cy="1821229"/>
          </a:xfrm>
        </p:grpSpPr>
        <p:sp>
          <p:nvSpPr>
            <p:cNvPr id="3" name="任意多边形: 形状 2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52293" y="281516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rgbClr val="EF935B"/>
                </a:solidFill>
                <a:cs typeface="+mn-ea"/>
                <a:sym typeface="+mn-lt"/>
              </a:rPr>
              <a:t>存在问题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解决策略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2293" y="754574"/>
            <a:ext cx="479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Year-end Work Summary Report Year-end Report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471063" y="3070763"/>
            <a:ext cx="1249874" cy="1249874"/>
            <a:chOff x="5471063" y="3070763"/>
            <a:chExt cx="1249874" cy="1249874"/>
          </a:xfrm>
        </p:grpSpPr>
        <p:sp>
          <p:nvSpPr>
            <p:cNvPr id="12" name="矩形: 圆角 11"/>
            <p:cNvSpPr/>
            <p:nvPr/>
          </p:nvSpPr>
          <p:spPr>
            <a:xfrm>
              <a:off x="5471063" y="3070763"/>
              <a:ext cx="1249874" cy="124987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852707" y="3459240"/>
              <a:ext cx="486586" cy="457200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761164" y="3070763"/>
            <a:ext cx="1249874" cy="1249874"/>
            <a:chOff x="1761164" y="3070763"/>
            <a:chExt cx="1249874" cy="1249874"/>
          </a:xfrm>
        </p:grpSpPr>
        <p:sp>
          <p:nvSpPr>
            <p:cNvPr id="11" name="矩形: 圆角 10"/>
            <p:cNvSpPr/>
            <p:nvPr/>
          </p:nvSpPr>
          <p:spPr>
            <a:xfrm>
              <a:off x="1761164" y="3070763"/>
              <a:ext cx="1249874" cy="1249874"/>
            </a:xfrm>
            <a:prstGeom prst="roundRect">
              <a:avLst/>
            </a:prstGeom>
            <a:solidFill>
              <a:srgbClr val="EF935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176831" y="3459240"/>
              <a:ext cx="418539" cy="472920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9180962" y="3070763"/>
            <a:ext cx="1249874" cy="1249874"/>
            <a:chOff x="9180962" y="3070763"/>
            <a:chExt cx="1249874" cy="1249874"/>
          </a:xfrm>
        </p:grpSpPr>
        <p:sp>
          <p:nvSpPr>
            <p:cNvPr id="13" name="矩形: 圆角 12"/>
            <p:cNvSpPr/>
            <p:nvPr/>
          </p:nvSpPr>
          <p:spPr>
            <a:xfrm>
              <a:off x="9180962" y="3070763"/>
              <a:ext cx="1249874" cy="1249874"/>
            </a:xfrm>
            <a:prstGeom prst="roundRect">
              <a:avLst/>
            </a:prstGeom>
            <a:solidFill>
              <a:srgbClr val="EF935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9564235" y="3438525"/>
              <a:ext cx="483328" cy="465240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1230050" y="4804185"/>
            <a:ext cx="2312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单击此处添加标题文字，文字内容要符合要求。单击此处添加标题文字。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939950" y="4804185"/>
            <a:ext cx="2312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单击此处添加标题文字，文字内容要符合要求。单击此处添加标题文字。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649850" y="4804185"/>
            <a:ext cx="2312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单击此处添加标题文字，文字内容要符合要求。单击此处添加标题文字。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746">
        <p:random/>
      </p:transition>
    </mc:Choice>
    <mc:Fallback xmlns="">
      <p:transition spd="slow" advTm="974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78276">
            <a:off x="2649122" y="713068"/>
            <a:ext cx="1343814" cy="1012928"/>
            <a:chOff x="7687960" y="2450071"/>
            <a:chExt cx="2416160" cy="1821229"/>
          </a:xfrm>
        </p:grpSpPr>
        <p:sp>
          <p:nvSpPr>
            <p:cNvPr id="3" name="任意多边形: 形状 2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3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130305" y="2521936"/>
            <a:ext cx="257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87981" y="3352933"/>
            <a:ext cx="305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pc="300" dirty="0">
                <a:solidFill>
                  <a:srgbClr val="EF9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CONTENTES</a:t>
            </a:r>
            <a:endParaRPr lang="zh-CN" altLang="en-US" sz="3200" spc="300" dirty="0">
              <a:solidFill>
                <a:srgbClr val="EF9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297794" y="5654027"/>
            <a:ext cx="2247258" cy="2407946"/>
            <a:chOff x="8865256" y="5633360"/>
            <a:chExt cx="2247258" cy="2407946"/>
          </a:xfrm>
        </p:grpSpPr>
        <p:sp>
          <p:nvSpPr>
            <p:cNvPr id="8" name="任意多边形: 形状 7"/>
            <p:cNvSpPr/>
            <p:nvPr/>
          </p:nvSpPr>
          <p:spPr>
            <a:xfrm rot="21003364">
              <a:off x="9095725" y="5806942"/>
              <a:ext cx="2016789" cy="2234364"/>
            </a:xfrm>
            <a:custGeom>
              <a:avLst/>
              <a:gdLst>
                <a:gd name="connsiteX0" fmla="*/ 0 w 2146300"/>
                <a:gd name="connsiteY0" fmla="*/ 850900 h 1866900"/>
                <a:gd name="connsiteX1" fmla="*/ 882650 w 2146300"/>
                <a:gd name="connsiteY1" fmla="*/ 0 h 1866900"/>
                <a:gd name="connsiteX2" fmla="*/ 2146300 w 2146300"/>
                <a:gd name="connsiteY2" fmla="*/ 1060450 h 1866900"/>
                <a:gd name="connsiteX3" fmla="*/ 1416050 w 2146300"/>
                <a:gd name="connsiteY3" fmla="*/ 1866900 h 1866900"/>
                <a:gd name="connsiteX4" fmla="*/ 0 w 2146300"/>
                <a:gd name="connsiteY4" fmla="*/ 850900 h 18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6300" h="1866900">
                  <a:moveTo>
                    <a:pt x="0" y="850900"/>
                  </a:moveTo>
                  <a:lnTo>
                    <a:pt x="882650" y="0"/>
                  </a:lnTo>
                  <a:lnTo>
                    <a:pt x="2146300" y="1060450"/>
                  </a:lnTo>
                  <a:lnTo>
                    <a:pt x="1416050" y="1866900"/>
                  </a:lnTo>
                  <a:lnTo>
                    <a:pt x="0" y="85090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92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8865256" y="5633360"/>
              <a:ext cx="1504040" cy="150404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613837">
            <a:off x="3522987" y="4698129"/>
            <a:ext cx="2029614" cy="1529864"/>
            <a:chOff x="7687960" y="2450071"/>
            <a:chExt cx="2416160" cy="1821229"/>
          </a:xfrm>
        </p:grpSpPr>
        <p:sp>
          <p:nvSpPr>
            <p:cNvPr id="11" name="任意多边形: 形状 10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3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 rot="613837">
            <a:off x="11504938" y="-303028"/>
            <a:ext cx="2029614" cy="1529864"/>
            <a:chOff x="7687960" y="2450071"/>
            <a:chExt cx="2416160" cy="1821229"/>
          </a:xfrm>
        </p:grpSpPr>
        <p:sp>
          <p:nvSpPr>
            <p:cNvPr id="38" name="任意多边形: 形状 37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3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 rot="578276">
            <a:off x="-169788" y="-222075"/>
            <a:ext cx="1343814" cy="1012928"/>
            <a:chOff x="7687960" y="2450071"/>
            <a:chExt cx="2416160" cy="1821229"/>
          </a:xfrm>
        </p:grpSpPr>
        <p:sp>
          <p:nvSpPr>
            <p:cNvPr id="41" name="任意多边形: 形状 40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3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 rot="578276">
            <a:off x="11815096" y="6511390"/>
            <a:ext cx="1343814" cy="1012928"/>
            <a:chOff x="7687960" y="2450071"/>
            <a:chExt cx="2416160" cy="1821229"/>
          </a:xfrm>
        </p:grpSpPr>
        <p:sp>
          <p:nvSpPr>
            <p:cNvPr id="44" name="任意多边形: 形状 43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3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522724" y="1021163"/>
            <a:ext cx="5640576" cy="2264962"/>
            <a:chOff x="5522724" y="1030688"/>
            <a:chExt cx="5640576" cy="2264962"/>
          </a:xfrm>
        </p:grpSpPr>
        <p:grpSp>
          <p:nvGrpSpPr>
            <p:cNvPr id="24" name="组合 23"/>
            <p:cNvGrpSpPr/>
            <p:nvPr/>
          </p:nvGrpSpPr>
          <p:grpSpPr>
            <a:xfrm>
              <a:off x="5522724" y="1030688"/>
              <a:ext cx="5640576" cy="2264962"/>
              <a:chOff x="5522724" y="1202138"/>
              <a:chExt cx="5640576" cy="2264962"/>
            </a:xfrm>
          </p:grpSpPr>
          <p:sp>
            <p:nvSpPr>
              <p:cNvPr id="23" name="任意多边形: 形状 22"/>
              <p:cNvSpPr/>
              <p:nvPr/>
            </p:nvSpPr>
            <p:spPr>
              <a:xfrm>
                <a:off x="5600700" y="1257300"/>
                <a:ext cx="5562600" cy="2209800"/>
              </a:xfrm>
              <a:custGeom>
                <a:avLst/>
                <a:gdLst>
                  <a:gd name="connsiteX0" fmla="*/ 0 w 5562600"/>
                  <a:gd name="connsiteY0" fmla="*/ 514350 h 2209800"/>
                  <a:gd name="connsiteX1" fmla="*/ 4152900 w 5562600"/>
                  <a:gd name="connsiteY1" fmla="*/ 0 h 2209800"/>
                  <a:gd name="connsiteX2" fmla="*/ 5562600 w 5562600"/>
                  <a:gd name="connsiteY2" fmla="*/ 1314450 h 2209800"/>
                  <a:gd name="connsiteX3" fmla="*/ 1543050 w 5562600"/>
                  <a:gd name="connsiteY3" fmla="*/ 2209800 h 2209800"/>
                  <a:gd name="connsiteX4" fmla="*/ 0 w 5562600"/>
                  <a:gd name="connsiteY4" fmla="*/ 514350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2209800">
                    <a:moveTo>
                      <a:pt x="0" y="514350"/>
                    </a:moveTo>
                    <a:lnTo>
                      <a:pt x="4152900" y="0"/>
                    </a:lnTo>
                    <a:lnTo>
                      <a:pt x="5562600" y="1314450"/>
                    </a:lnTo>
                    <a:lnTo>
                      <a:pt x="1543050" y="2209800"/>
                    </a:lnTo>
                    <a:lnTo>
                      <a:pt x="0" y="51435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92000">
                    <a:schemeClr val="bg1">
                      <a:lumMod val="75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矩形: 圆角 15"/>
              <p:cNvSpPr/>
              <p:nvPr/>
            </p:nvSpPr>
            <p:spPr>
              <a:xfrm>
                <a:off x="5522724" y="1202138"/>
                <a:ext cx="4380711" cy="68381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5600700" y="1121116"/>
              <a:ext cx="4178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400" dirty="0">
                  <a:solidFill>
                    <a:srgbClr val="EF935B"/>
                  </a:solidFill>
                  <a:cs typeface="+mn-ea"/>
                  <a:sym typeface="+mn-lt"/>
                </a:rPr>
                <a:t>01.</a:t>
              </a:r>
              <a:r>
                <a:rPr lang="zh-CN" altLang="en-US" sz="2800" spc="400" dirty="0">
                  <a:solidFill>
                    <a:srgbClr val="EF935B"/>
                  </a:solidFill>
                  <a:cs typeface="+mn-ea"/>
                  <a:sym typeface="+mn-lt"/>
                </a:rPr>
                <a:t>年终工作</a:t>
              </a:r>
              <a:r>
                <a:rPr lang="zh-CN" altLang="en-US" sz="2800" spc="400" dirty="0">
                  <a:cs typeface="+mn-ea"/>
                  <a:sym typeface="+mn-lt"/>
                </a:rPr>
                <a:t>总结汇报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522724" y="2197142"/>
            <a:ext cx="5640576" cy="2264962"/>
            <a:chOff x="5522724" y="2197142"/>
            <a:chExt cx="5640576" cy="2264962"/>
          </a:xfrm>
        </p:grpSpPr>
        <p:grpSp>
          <p:nvGrpSpPr>
            <p:cNvPr id="25" name="组合 24"/>
            <p:cNvGrpSpPr/>
            <p:nvPr/>
          </p:nvGrpSpPr>
          <p:grpSpPr>
            <a:xfrm>
              <a:off x="5522724" y="2197142"/>
              <a:ext cx="5640576" cy="2264962"/>
              <a:chOff x="5522724" y="1202138"/>
              <a:chExt cx="5640576" cy="2264962"/>
            </a:xfrm>
          </p:grpSpPr>
          <p:sp>
            <p:nvSpPr>
              <p:cNvPr id="26" name="任意多边形: 形状 25"/>
              <p:cNvSpPr/>
              <p:nvPr/>
            </p:nvSpPr>
            <p:spPr>
              <a:xfrm>
                <a:off x="5600700" y="1257300"/>
                <a:ext cx="5562600" cy="2209800"/>
              </a:xfrm>
              <a:custGeom>
                <a:avLst/>
                <a:gdLst>
                  <a:gd name="connsiteX0" fmla="*/ 0 w 5562600"/>
                  <a:gd name="connsiteY0" fmla="*/ 514350 h 2209800"/>
                  <a:gd name="connsiteX1" fmla="*/ 4152900 w 5562600"/>
                  <a:gd name="connsiteY1" fmla="*/ 0 h 2209800"/>
                  <a:gd name="connsiteX2" fmla="*/ 5562600 w 5562600"/>
                  <a:gd name="connsiteY2" fmla="*/ 1314450 h 2209800"/>
                  <a:gd name="connsiteX3" fmla="*/ 1543050 w 5562600"/>
                  <a:gd name="connsiteY3" fmla="*/ 2209800 h 2209800"/>
                  <a:gd name="connsiteX4" fmla="*/ 0 w 5562600"/>
                  <a:gd name="connsiteY4" fmla="*/ 514350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2209800">
                    <a:moveTo>
                      <a:pt x="0" y="514350"/>
                    </a:moveTo>
                    <a:lnTo>
                      <a:pt x="4152900" y="0"/>
                    </a:lnTo>
                    <a:lnTo>
                      <a:pt x="5562600" y="1314450"/>
                    </a:lnTo>
                    <a:lnTo>
                      <a:pt x="1543050" y="2209800"/>
                    </a:lnTo>
                    <a:lnTo>
                      <a:pt x="0" y="51435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92000">
                    <a:schemeClr val="bg1">
                      <a:lumMod val="75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矩形: 圆角 26"/>
              <p:cNvSpPr/>
              <p:nvPr/>
            </p:nvSpPr>
            <p:spPr>
              <a:xfrm>
                <a:off x="5522724" y="1202138"/>
                <a:ext cx="4380711" cy="68381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5600700" y="2277438"/>
              <a:ext cx="4178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400" dirty="0">
                  <a:solidFill>
                    <a:srgbClr val="EF935B"/>
                  </a:solidFill>
                  <a:cs typeface="+mn-ea"/>
                  <a:sym typeface="+mn-lt"/>
                </a:rPr>
                <a:t>02.</a:t>
              </a:r>
              <a:r>
                <a:rPr lang="zh-CN" altLang="en-US" sz="2800" spc="400" dirty="0">
                  <a:solidFill>
                    <a:srgbClr val="EF935B"/>
                  </a:solidFill>
                  <a:cs typeface="+mn-ea"/>
                  <a:sym typeface="+mn-lt"/>
                </a:rPr>
                <a:t>工作中存</a:t>
              </a:r>
              <a:r>
                <a:rPr lang="zh-CN" altLang="en-US" sz="2800" spc="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在的问题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22724" y="3363596"/>
            <a:ext cx="5640576" cy="2264962"/>
            <a:chOff x="5522724" y="3363596"/>
            <a:chExt cx="5640576" cy="2264962"/>
          </a:xfrm>
        </p:grpSpPr>
        <p:grpSp>
          <p:nvGrpSpPr>
            <p:cNvPr id="28" name="组合 27"/>
            <p:cNvGrpSpPr/>
            <p:nvPr/>
          </p:nvGrpSpPr>
          <p:grpSpPr>
            <a:xfrm>
              <a:off x="5522724" y="3363596"/>
              <a:ext cx="5640576" cy="2264962"/>
              <a:chOff x="5522724" y="1202138"/>
              <a:chExt cx="5640576" cy="2264962"/>
            </a:xfrm>
          </p:grpSpPr>
          <p:sp>
            <p:nvSpPr>
              <p:cNvPr id="29" name="任意多边形: 形状 28"/>
              <p:cNvSpPr/>
              <p:nvPr/>
            </p:nvSpPr>
            <p:spPr>
              <a:xfrm>
                <a:off x="5600700" y="1257300"/>
                <a:ext cx="5562600" cy="2209800"/>
              </a:xfrm>
              <a:custGeom>
                <a:avLst/>
                <a:gdLst>
                  <a:gd name="connsiteX0" fmla="*/ 0 w 5562600"/>
                  <a:gd name="connsiteY0" fmla="*/ 514350 h 2209800"/>
                  <a:gd name="connsiteX1" fmla="*/ 4152900 w 5562600"/>
                  <a:gd name="connsiteY1" fmla="*/ 0 h 2209800"/>
                  <a:gd name="connsiteX2" fmla="*/ 5562600 w 5562600"/>
                  <a:gd name="connsiteY2" fmla="*/ 1314450 h 2209800"/>
                  <a:gd name="connsiteX3" fmla="*/ 1543050 w 5562600"/>
                  <a:gd name="connsiteY3" fmla="*/ 2209800 h 2209800"/>
                  <a:gd name="connsiteX4" fmla="*/ 0 w 5562600"/>
                  <a:gd name="connsiteY4" fmla="*/ 514350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2209800">
                    <a:moveTo>
                      <a:pt x="0" y="514350"/>
                    </a:moveTo>
                    <a:lnTo>
                      <a:pt x="4152900" y="0"/>
                    </a:lnTo>
                    <a:lnTo>
                      <a:pt x="5562600" y="1314450"/>
                    </a:lnTo>
                    <a:lnTo>
                      <a:pt x="1543050" y="2209800"/>
                    </a:lnTo>
                    <a:lnTo>
                      <a:pt x="0" y="51435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92000">
                    <a:schemeClr val="bg1">
                      <a:lumMod val="75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矩形: 圆角 29"/>
              <p:cNvSpPr/>
              <p:nvPr/>
            </p:nvSpPr>
            <p:spPr>
              <a:xfrm>
                <a:off x="5522724" y="1202138"/>
                <a:ext cx="4380711" cy="68381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5623594" y="3451274"/>
              <a:ext cx="4178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400" dirty="0">
                  <a:solidFill>
                    <a:srgbClr val="EF935B"/>
                  </a:solidFill>
                  <a:cs typeface="+mn-ea"/>
                  <a:sym typeface="+mn-lt"/>
                </a:rPr>
                <a:t>03.</a:t>
              </a:r>
              <a:r>
                <a:rPr lang="zh-CN" altLang="en-US" sz="2800" spc="400" dirty="0">
                  <a:solidFill>
                    <a:srgbClr val="EF935B"/>
                  </a:solidFill>
                  <a:cs typeface="+mn-ea"/>
                  <a:sym typeface="+mn-lt"/>
                </a:rPr>
                <a:t>存在问题</a:t>
              </a:r>
              <a:r>
                <a:rPr lang="zh-CN" altLang="en-US" sz="2800" spc="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解决策略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 rot="382509">
            <a:off x="10507776" y="3440649"/>
            <a:ext cx="2312015" cy="1981131"/>
            <a:chOff x="4857136" y="5095569"/>
            <a:chExt cx="2312015" cy="1981131"/>
          </a:xfrm>
        </p:grpSpPr>
        <p:sp>
          <p:nvSpPr>
            <p:cNvPr id="14" name="任意多边形: 形状 13"/>
            <p:cNvSpPr/>
            <p:nvPr/>
          </p:nvSpPr>
          <p:spPr>
            <a:xfrm rot="21322887">
              <a:off x="5022851" y="5209800"/>
              <a:ext cx="2146300" cy="1866900"/>
            </a:xfrm>
            <a:custGeom>
              <a:avLst/>
              <a:gdLst>
                <a:gd name="connsiteX0" fmla="*/ 0 w 2146300"/>
                <a:gd name="connsiteY0" fmla="*/ 850900 h 1866900"/>
                <a:gd name="connsiteX1" fmla="*/ 882650 w 2146300"/>
                <a:gd name="connsiteY1" fmla="*/ 0 h 1866900"/>
                <a:gd name="connsiteX2" fmla="*/ 2146300 w 2146300"/>
                <a:gd name="connsiteY2" fmla="*/ 1060450 h 1866900"/>
                <a:gd name="connsiteX3" fmla="*/ 1416050 w 2146300"/>
                <a:gd name="connsiteY3" fmla="*/ 1866900 h 1866900"/>
                <a:gd name="connsiteX4" fmla="*/ 0 w 2146300"/>
                <a:gd name="connsiteY4" fmla="*/ 850900 h 18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6300" h="1866900">
                  <a:moveTo>
                    <a:pt x="0" y="850900"/>
                  </a:moveTo>
                  <a:lnTo>
                    <a:pt x="882650" y="0"/>
                  </a:lnTo>
                  <a:lnTo>
                    <a:pt x="2146300" y="1060450"/>
                  </a:lnTo>
                  <a:lnTo>
                    <a:pt x="1416050" y="1866900"/>
                  </a:lnTo>
                  <a:lnTo>
                    <a:pt x="0" y="85090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92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857136" y="5095569"/>
              <a:ext cx="1238864" cy="1238864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522724" y="4530051"/>
            <a:ext cx="5640576" cy="2181251"/>
            <a:chOff x="5522724" y="4530051"/>
            <a:chExt cx="5640576" cy="2181251"/>
          </a:xfrm>
        </p:grpSpPr>
        <p:sp>
          <p:nvSpPr>
            <p:cNvPr id="36" name="任意多边形: 形状 35"/>
            <p:cNvSpPr/>
            <p:nvPr/>
          </p:nvSpPr>
          <p:spPr>
            <a:xfrm>
              <a:off x="5600700" y="4596752"/>
              <a:ext cx="5562600" cy="2114550"/>
            </a:xfrm>
            <a:custGeom>
              <a:avLst/>
              <a:gdLst>
                <a:gd name="connsiteX0" fmla="*/ 0 w 5562600"/>
                <a:gd name="connsiteY0" fmla="*/ 495300 h 2114550"/>
                <a:gd name="connsiteX1" fmla="*/ 4171950 w 5562600"/>
                <a:gd name="connsiteY1" fmla="*/ 0 h 2114550"/>
                <a:gd name="connsiteX2" fmla="*/ 5562600 w 5562600"/>
                <a:gd name="connsiteY2" fmla="*/ 1333500 h 2114550"/>
                <a:gd name="connsiteX3" fmla="*/ 1676400 w 5562600"/>
                <a:gd name="connsiteY3" fmla="*/ 2114550 h 2114550"/>
                <a:gd name="connsiteX4" fmla="*/ 0 w 5562600"/>
                <a:gd name="connsiteY4" fmla="*/ 495300 h 211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2114550">
                  <a:moveTo>
                    <a:pt x="0" y="495300"/>
                  </a:moveTo>
                  <a:lnTo>
                    <a:pt x="4171950" y="0"/>
                  </a:lnTo>
                  <a:lnTo>
                    <a:pt x="5562600" y="1333500"/>
                  </a:lnTo>
                  <a:lnTo>
                    <a:pt x="1676400" y="2114550"/>
                  </a:lnTo>
                  <a:lnTo>
                    <a:pt x="0" y="49530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92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: 圆角 32"/>
            <p:cNvSpPr/>
            <p:nvPr/>
          </p:nvSpPr>
          <p:spPr>
            <a:xfrm>
              <a:off x="5522724" y="4530051"/>
              <a:ext cx="4380711" cy="6838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651942" y="4610347"/>
              <a:ext cx="4178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400" dirty="0">
                  <a:solidFill>
                    <a:srgbClr val="EF935B"/>
                  </a:solidFill>
                  <a:cs typeface="+mn-ea"/>
                  <a:sym typeface="+mn-lt"/>
                </a:rPr>
                <a:t>04.</a:t>
              </a:r>
              <a:r>
                <a:rPr lang="zh-CN" altLang="en-US" sz="2800" spc="400" dirty="0">
                  <a:solidFill>
                    <a:srgbClr val="EF935B"/>
                  </a:solidFill>
                  <a:cs typeface="+mn-ea"/>
                  <a:sym typeface="+mn-lt"/>
                </a:rPr>
                <a:t>下一年工</a:t>
              </a:r>
              <a:r>
                <a:rPr lang="zh-CN" altLang="en-US" sz="2800" spc="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作的计划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161">
        <p:random/>
      </p:transition>
    </mc:Choice>
    <mc:Fallback xmlns="">
      <p:transition spd="slow" advTm="616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-819150" y="2847975"/>
            <a:ext cx="4686300" cy="1162050"/>
          </a:xfrm>
          <a:prstGeom prst="roundRect">
            <a:avLst>
              <a:gd name="adj" fmla="val 50000"/>
            </a:avLst>
          </a:prstGeom>
          <a:solidFill>
            <a:srgbClr val="EF93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8324851" y="2847975"/>
            <a:ext cx="4695825" cy="1162050"/>
          </a:xfrm>
          <a:prstGeom prst="roundRect">
            <a:avLst>
              <a:gd name="adj" fmla="val 50000"/>
            </a:avLst>
          </a:prstGeom>
          <a:solidFill>
            <a:srgbClr val="EF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67312" y="2006787"/>
            <a:ext cx="1933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900" dirty="0">
                <a:solidFill>
                  <a:srgbClr val="EF935B"/>
                </a:solidFill>
                <a:cs typeface="+mn-ea"/>
                <a:sym typeface="+mn-lt"/>
              </a:rPr>
              <a:t>04</a:t>
            </a:r>
            <a:endParaRPr lang="zh-CN" altLang="en-US" sz="5400" spc="900" dirty="0">
              <a:solidFill>
                <a:srgbClr val="EF935B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95106" y="3001271"/>
            <a:ext cx="3877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spc="400" dirty="0">
                <a:solidFill>
                  <a:srgbClr val="EF935B"/>
                </a:solidFill>
                <a:cs typeface="+mn-ea"/>
                <a:sym typeface="+mn-lt"/>
              </a:rPr>
              <a:t>下一年工</a:t>
            </a:r>
            <a:r>
              <a:rPr lang="zh-CN" altLang="en-US" sz="3200" spc="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作的计划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43374" y="3657199"/>
            <a:ext cx="3981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Year-end Work Summary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Reportyear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-end Work Summary Report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50">
        <p:random/>
      </p:transition>
    </mc:Choice>
    <mc:Fallback xmlns="">
      <p:transition spd="slow" advTm="335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78276">
            <a:off x="-208378" y="-106082"/>
            <a:ext cx="1343814" cy="1012928"/>
            <a:chOff x="7687960" y="2450071"/>
            <a:chExt cx="2416160" cy="1821229"/>
          </a:xfrm>
        </p:grpSpPr>
        <p:sp>
          <p:nvSpPr>
            <p:cNvPr id="3" name="任意多边形: 形状 2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52293" y="281516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rgbClr val="EF935B"/>
                </a:solidFill>
                <a:cs typeface="+mn-ea"/>
                <a:sym typeface="+mn-lt"/>
              </a:rPr>
              <a:t>下一年工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作的计划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2293" y="754574"/>
            <a:ext cx="479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Year-end Work Summary Report Year-end Report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02632" y="2233137"/>
            <a:ext cx="4808621" cy="1251284"/>
            <a:chOff x="1002632" y="2233137"/>
            <a:chExt cx="4808621" cy="1251284"/>
          </a:xfrm>
        </p:grpSpPr>
        <p:sp>
          <p:nvSpPr>
            <p:cNvPr id="7" name="矩形: 圆角 6"/>
            <p:cNvSpPr/>
            <p:nvPr/>
          </p:nvSpPr>
          <p:spPr>
            <a:xfrm>
              <a:off x="1002632" y="2233137"/>
              <a:ext cx="4808621" cy="1251284"/>
            </a:xfrm>
            <a:prstGeom prst="roundRect">
              <a:avLst>
                <a:gd name="adj" fmla="val 17629"/>
              </a:avLst>
            </a:prstGeom>
            <a:solidFill>
              <a:srgbClr val="EF935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1198024" y="2425642"/>
              <a:ext cx="1436892" cy="866274"/>
            </a:xfrm>
            <a:prstGeom prst="roundRect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733842" y="2587518"/>
              <a:ext cx="29784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单击此处添加标题文字，文字内容要符合要求。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80747" y="4158190"/>
            <a:ext cx="4808621" cy="1251284"/>
            <a:chOff x="6380747" y="4158190"/>
            <a:chExt cx="4808621" cy="1251284"/>
          </a:xfrm>
        </p:grpSpPr>
        <p:sp>
          <p:nvSpPr>
            <p:cNvPr id="10" name="矩形: 圆角 9"/>
            <p:cNvSpPr/>
            <p:nvPr/>
          </p:nvSpPr>
          <p:spPr>
            <a:xfrm>
              <a:off x="6380747" y="4158190"/>
              <a:ext cx="4808621" cy="1251284"/>
            </a:xfrm>
            <a:prstGeom prst="roundRect">
              <a:avLst>
                <a:gd name="adj" fmla="val 17629"/>
              </a:avLst>
            </a:prstGeom>
            <a:solidFill>
              <a:srgbClr val="EF935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6576139" y="4350695"/>
              <a:ext cx="1436892" cy="866274"/>
            </a:xfrm>
            <a:prstGeom prst="roundRect">
              <a:avLst/>
            </a:prstGeom>
            <a:blipFill>
              <a:blip r:embed="rId5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111342" y="4512571"/>
              <a:ext cx="29784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单击此处添加标题文字，文字内容要符合要求。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380747" y="2233137"/>
            <a:ext cx="4808621" cy="1251284"/>
            <a:chOff x="6380747" y="2233137"/>
            <a:chExt cx="4808621" cy="1251284"/>
          </a:xfrm>
        </p:grpSpPr>
        <p:sp>
          <p:nvSpPr>
            <p:cNvPr id="9" name="矩形: 圆角 8"/>
            <p:cNvSpPr/>
            <p:nvPr/>
          </p:nvSpPr>
          <p:spPr>
            <a:xfrm>
              <a:off x="6380747" y="2233137"/>
              <a:ext cx="4808621" cy="1251284"/>
            </a:xfrm>
            <a:prstGeom prst="roundRect">
              <a:avLst>
                <a:gd name="adj" fmla="val 1762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6574909" y="2425642"/>
              <a:ext cx="1436892" cy="866274"/>
            </a:xfrm>
            <a:prstGeom prst="roundRect">
              <a:avLst/>
            </a:prstGeom>
            <a:blipFill>
              <a:blip r:embed="rId6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111342" y="2587518"/>
              <a:ext cx="29784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单击此处添加标题文字，文字内容要符合要求。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02632" y="4158190"/>
            <a:ext cx="4808621" cy="1251284"/>
            <a:chOff x="1002632" y="4158190"/>
            <a:chExt cx="4808621" cy="1251284"/>
          </a:xfrm>
        </p:grpSpPr>
        <p:sp>
          <p:nvSpPr>
            <p:cNvPr id="8" name="矩形: 圆角 7"/>
            <p:cNvSpPr/>
            <p:nvPr/>
          </p:nvSpPr>
          <p:spPr>
            <a:xfrm>
              <a:off x="1002632" y="4158190"/>
              <a:ext cx="4808621" cy="1251284"/>
            </a:xfrm>
            <a:prstGeom prst="roundRect">
              <a:avLst>
                <a:gd name="adj" fmla="val 1762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1198024" y="4350695"/>
              <a:ext cx="1436892" cy="866274"/>
            </a:xfrm>
            <a:prstGeom prst="roundRect">
              <a:avLst/>
            </a:prstGeom>
            <a:blipFill>
              <a:blip r:embed="rId7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733842" y="4512571"/>
              <a:ext cx="29784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单击此处添加标题文字，文字内容要符合要求。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75">
        <p:random/>
      </p:transition>
    </mc:Choice>
    <mc:Fallback xmlns="">
      <p:transition spd="slow" advTm="257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78276">
            <a:off x="-208378" y="-106082"/>
            <a:ext cx="1343814" cy="1012928"/>
            <a:chOff x="7687960" y="2450071"/>
            <a:chExt cx="2416160" cy="1821229"/>
          </a:xfrm>
        </p:grpSpPr>
        <p:sp>
          <p:nvSpPr>
            <p:cNvPr id="3" name="任意多边形: 形状 2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52293" y="281516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rgbClr val="EF935B"/>
                </a:solidFill>
                <a:cs typeface="+mn-ea"/>
                <a:sym typeface="+mn-lt"/>
              </a:rPr>
              <a:t>下一年工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作的计划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2293" y="754574"/>
            <a:ext cx="479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Year-end Work Summary Report Year-end Report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97001" y="1625613"/>
            <a:ext cx="1296256" cy="1072509"/>
            <a:chOff x="1097001" y="1625613"/>
            <a:chExt cx="1296256" cy="1072509"/>
          </a:xfrm>
        </p:grpSpPr>
        <p:sp>
          <p:nvSpPr>
            <p:cNvPr id="14" name="任意多边形: 形状 13"/>
            <p:cNvSpPr/>
            <p:nvPr/>
          </p:nvSpPr>
          <p:spPr>
            <a:xfrm rot="21007033">
              <a:off x="1318634" y="1625613"/>
              <a:ext cx="1074623" cy="1072509"/>
            </a:xfrm>
            <a:custGeom>
              <a:avLst/>
              <a:gdLst>
                <a:gd name="connsiteX0" fmla="*/ 0 w 1276350"/>
                <a:gd name="connsiteY0" fmla="*/ 552450 h 1181100"/>
                <a:gd name="connsiteX1" fmla="*/ 476250 w 1276350"/>
                <a:gd name="connsiteY1" fmla="*/ 0 h 1181100"/>
                <a:gd name="connsiteX2" fmla="*/ 1276350 w 1276350"/>
                <a:gd name="connsiteY2" fmla="*/ 723900 h 1181100"/>
                <a:gd name="connsiteX3" fmla="*/ 800100 w 1276350"/>
                <a:gd name="connsiteY3" fmla="*/ 1181100 h 1181100"/>
                <a:gd name="connsiteX4" fmla="*/ 0 w 1276350"/>
                <a:gd name="connsiteY4" fmla="*/ 55245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181100">
                  <a:moveTo>
                    <a:pt x="0" y="552450"/>
                  </a:moveTo>
                  <a:lnTo>
                    <a:pt x="476250" y="0"/>
                  </a:lnTo>
                  <a:lnTo>
                    <a:pt x="1276350" y="723900"/>
                  </a:lnTo>
                  <a:lnTo>
                    <a:pt x="800100" y="1181100"/>
                  </a:lnTo>
                  <a:lnTo>
                    <a:pt x="0" y="55245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5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198024" y="1639331"/>
              <a:ext cx="657922" cy="657922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97001" y="1670712"/>
              <a:ext cx="8599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47532" y="1625612"/>
            <a:ext cx="1296257" cy="1072509"/>
            <a:chOff x="4747532" y="1625612"/>
            <a:chExt cx="1296257" cy="1072509"/>
          </a:xfrm>
        </p:grpSpPr>
        <p:sp>
          <p:nvSpPr>
            <p:cNvPr id="18" name="任意多边形: 形状 17"/>
            <p:cNvSpPr/>
            <p:nvPr/>
          </p:nvSpPr>
          <p:spPr>
            <a:xfrm rot="21007033">
              <a:off x="4969166" y="1625612"/>
              <a:ext cx="1074623" cy="1072509"/>
            </a:xfrm>
            <a:custGeom>
              <a:avLst/>
              <a:gdLst>
                <a:gd name="connsiteX0" fmla="*/ 0 w 1276350"/>
                <a:gd name="connsiteY0" fmla="*/ 552450 h 1181100"/>
                <a:gd name="connsiteX1" fmla="*/ 476250 w 1276350"/>
                <a:gd name="connsiteY1" fmla="*/ 0 h 1181100"/>
                <a:gd name="connsiteX2" fmla="*/ 1276350 w 1276350"/>
                <a:gd name="connsiteY2" fmla="*/ 723900 h 1181100"/>
                <a:gd name="connsiteX3" fmla="*/ 800100 w 1276350"/>
                <a:gd name="connsiteY3" fmla="*/ 1181100 h 1181100"/>
                <a:gd name="connsiteX4" fmla="*/ 0 w 1276350"/>
                <a:gd name="connsiteY4" fmla="*/ 55245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181100">
                  <a:moveTo>
                    <a:pt x="0" y="552450"/>
                  </a:moveTo>
                  <a:lnTo>
                    <a:pt x="476250" y="0"/>
                  </a:lnTo>
                  <a:lnTo>
                    <a:pt x="1276350" y="723900"/>
                  </a:lnTo>
                  <a:lnTo>
                    <a:pt x="800100" y="1181100"/>
                  </a:lnTo>
                  <a:lnTo>
                    <a:pt x="0" y="55245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5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848556" y="1639331"/>
              <a:ext cx="657922" cy="657922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747532" y="1671340"/>
              <a:ext cx="8599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398065" y="1610097"/>
            <a:ext cx="1296256" cy="1072509"/>
            <a:chOff x="8398065" y="1610097"/>
            <a:chExt cx="1296256" cy="1072509"/>
          </a:xfrm>
        </p:grpSpPr>
        <p:sp>
          <p:nvSpPr>
            <p:cNvPr id="20" name="任意多边形: 形状 19"/>
            <p:cNvSpPr/>
            <p:nvPr/>
          </p:nvSpPr>
          <p:spPr>
            <a:xfrm rot="21007033">
              <a:off x="8619698" y="1610097"/>
              <a:ext cx="1074623" cy="1072509"/>
            </a:xfrm>
            <a:custGeom>
              <a:avLst/>
              <a:gdLst>
                <a:gd name="connsiteX0" fmla="*/ 0 w 1276350"/>
                <a:gd name="connsiteY0" fmla="*/ 552450 h 1181100"/>
                <a:gd name="connsiteX1" fmla="*/ 476250 w 1276350"/>
                <a:gd name="connsiteY1" fmla="*/ 0 h 1181100"/>
                <a:gd name="connsiteX2" fmla="*/ 1276350 w 1276350"/>
                <a:gd name="connsiteY2" fmla="*/ 723900 h 1181100"/>
                <a:gd name="connsiteX3" fmla="*/ 800100 w 1276350"/>
                <a:gd name="connsiteY3" fmla="*/ 1181100 h 1181100"/>
                <a:gd name="connsiteX4" fmla="*/ 0 w 1276350"/>
                <a:gd name="connsiteY4" fmla="*/ 55245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181100">
                  <a:moveTo>
                    <a:pt x="0" y="552450"/>
                  </a:moveTo>
                  <a:lnTo>
                    <a:pt x="476250" y="0"/>
                  </a:lnTo>
                  <a:lnTo>
                    <a:pt x="1276350" y="723900"/>
                  </a:lnTo>
                  <a:lnTo>
                    <a:pt x="800100" y="1181100"/>
                  </a:lnTo>
                  <a:lnTo>
                    <a:pt x="0" y="55245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5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8499088" y="1639331"/>
              <a:ext cx="657922" cy="657922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398065" y="1671619"/>
              <a:ext cx="8599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97001" y="3972105"/>
            <a:ext cx="1296256" cy="1072509"/>
            <a:chOff x="1097001" y="3972105"/>
            <a:chExt cx="1296256" cy="1072509"/>
          </a:xfrm>
        </p:grpSpPr>
        <p:sp>
          <p:nvSpPr>
            <p:cNvPr id="17" name="任意多边形: 形状 16"/>
            <p:cNvSpPr/>
            <p:nvPr/>
          </p:nvSpPr>
          <p:spPr>
            <a:xfrm rot="21007033">
              <a:off x="1318634" y="3972105"/>
              <a:ext cx="1074623" cy="1072509"/>
            </a:xfrm>
            <a:custGeom>
              <a:avLst/>
              <a:gdLst>
                <a:gd name="connsiteX0" fmla="*/ 0 w 1276350"/>
                <a:gd name="connsiteY0" fmla="*/ 552450 h 1181100"/>
                <a:gd name="connsiteX1" fmla="*/ 476250 w 1276350"/>
                <a:gd name="connsiteY1" fmla="*/ 0 h 1181100"/>
                <a:gd name="connsiteX2" fmla="*/ 1276350 w 1276350"/>
                <a:gd name="connsiteY2" fmla="*/ 723900 h 1181100"/>
                <a:gd name="connsiteX3" fmla="*/ 800100 w 1276350"/>
                <a:gd name="connsiteY3" fmla="*/ 1181100 h 1181100"/>
                <a:gd name="connsiteX4" fmla="*/ 0 w 1276350"/>
                <a:gd name="connsiteY4" fmla="*/ 55245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181100">
                  <a:moveTo>
                    <a:pt x="0" y="552450"/>
                  </a:moveTo>
                  <a:lnTo>
                    <a:pt x="476250" y="0"/>
                  </a:lnTo>
                  <a:lnTo>
                    <a:pt x="1276350" y="723900"/>
                  </a:lnTo>
                  <a:lnTo>
                    <a:pt x="800100" y="1181100"/>
                  </a:lnTo>
                  <a:lnTo>
                    <a:pt x="0" y="55245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5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198024" y="3988831"/>
              <a:ext cx="657922" cy="657922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97001" y="4025404"/>
              <a:ext cx="8599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D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47533" y="3972105"/>
            <a:ext cx="1296256" cy="1072509"/>
            <a:chOff x="4747533" y="3972105"/>
            <a:chExt cx="1296256" cy="1072509"/>
          </a:xfrm>
        </p:grpSpPr>
        <p:sp>
          <p:nvSpPr>
            <p:cNvPr id="19" name="任意多边形: 形状 18"/>
            <p:cNvSpPr/>
            <p:nvPr/>
          </p:nvSpPr>
          <p:spPr>
            <a:xfrm rot="21007033">
              <a:off x="4969166" y="3972105"/>
              <a:ext cx="1074623" cy="1072509"/>
            </a:xfrm>
            <a:custGeom>
              <a:avLst/>
              <a:gdLst>
                <a:gd name="connsiteX0" fmla="*/ 0 w 1276350"/>
                <a:gd name="connsiteY0" fmla="*/ 552450 h 1181100"/>
                <a:gd name="connsiteX1" fmla="*/ 476250 w 1276350"/>
                <a:gd name="connsiteY1" fmla="*/ 0 h 1181100"/>
                <a:gd name="connsiteX2" fmla="*/ 1276350 w 1276350"/>
                <a:gd name="connsiteY2" fmla="*/ 723900 h 1181100"/>
                <a:gd name="connsiteX3" fmla="*/ 800100 w 1276350"/>
                <a:gd name="connsiteY3" fmla="*/ 1181100 h 1181100"/>
                <a:gd name="connsiteX4" fmla="*/ 0 w 1276350"/>
                <a:gd name="connsiteY4" fmla="*/ 55245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181100">
                  <a:moveTo>
                    <a:pt x="0" y="552450"/>
                  </a:moveTo>
                  <a:lnTo>
                    <a:pt x="476250" y="0"/>
                  </a:lnTo>
                  <a:lnTo>
                    <a:pt x="1276350" y="723900"/>
                  </a:lnTo>
                  <a:lnTo>
                    <a:pt x="800100" y="1181100"/>
                  </a:lnTo>
                  <a:lnTo>
                    <a:pt x="0" y="55245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5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848556" y="3988831"/>
              <a:ext cx="657922" cy="657922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747533" y="4012208"/>
              <a:ext cx="8599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E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398064" y="3972104"/>
            <a:ext cx="1296257" cy="1072509"/>
            <a:chOff x="8398064" y="3972104"/>
            <a:chExt cx="1296257" cy="1072509"/>
          </a:xfrm>
        </p:grpSpPr>
        <p:sp>
          <p:nvSpPr>
            <p:cNvPr id="21" name="任意多边形: 形状 20"/>
            <p:cNvSpPr/>
            <p:nvPr/>
          </p:nvSpPr>
          <p:spPr>
            <a:xfrm rot="21007033">
              <a:off x="8619698" y="3972104"/>
              <a:ext cx="1074623" cy="1072509"/>
            </a:xfrm>
            <a:custGeom>
              <a:avLst/>
              <a:gdLst>
                <a:gd name="connsiteX0" fmla="*/ 0 w 1276350"/>
                <a:gd name="connsiteY0" fmla="*/ 552450 h 1181100"/>
                <a:gd name="connsiteX1" fmla="*/ 476250 w 1276350"/>
                <a:gd name="connsiteY1" fmla="*/ 0 h 1181100"/>
                <a:gd name="connsiteX2" fmla="*/ 1276350 w 1276350"/>
                <a:gd name="connsiteY2" fmla="*/ 723900 h 1181100"/>
                <a:gd name="connsiteX3" fmla="*/ 800100 w 1276350"/>
                <a:gd name="connsiteY3" fmla="*/ 1181100 h 1181100"/>
                <a:gd name="connsiteX4" fmla="*/ 0 w 1276350"/>
                <a:gd name="connsiteY4" fmla="*/ 55245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181100">
                  <a:moveTo>
                    <a:pt x="0" y="552450"/>
                  </a:moveTo>
                  <a:lnTo>
                    <a:pt x="476250" y="0"/>
                  </a:lnTo>
                  <a:lnTo>
                    <a:pt x="1276350" y="723900"/>
                  </a:lnTo>
                  <a:lnTo>
                    <a:pt x="800100" y="1181100"/>
                  </a:lnTo>
                  <a:lnTo>
                    <a:pt x="0" y="55245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5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499088" y="3988831"/>
              <a:ext cx="657922" cy="657922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398064" y="4025404"/>
              <a:ext cx="8599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F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294281" y="2837993"/>
            <a:ext cx="2928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294280" y="2469073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848556" y="2837993"/>
            <a:ext cx="2928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848555" y="2469073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499089" y="2837993"/>
            <a:ext cx="2928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499088" y="2469073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294281" y="5199912"/>
            <a:ext cx="2928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294280" y="4830992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848556" y="5199912"/>
            <a:ext cx="2928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848555" y="4830992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499089" y="5199912"/>
            <a:ext cx="2928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499088" y="4830992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93">
        <p:random/>
      </p:transition>
    </mc:Choice>
    <mc:Fallback xmlns="">
      <p:transition spd="slow" advTm="659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78276">
            <a:off x="-208378" y="-106082"/>
            <a:ext cx="1343814" cy="1012928"/>
            <a:chOff x="7687960" y="2450071"/>
            <a:chExt cx="2416160" cy="1821229"/>
          </a:xfrm>
        </p:grpSpPr>
        <p:sp>
          <p:nvSpPr>
            <p:cNvPr id="3" name="任意多边形: 形状 2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52293" y="281516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rgbClr val="EF935B"/>
                </a:solidFill>
                <a:cs typeface="+mn-ea"/>
                <a:sym typeface="+mn-lt"/>
              </a:rPr>
              <a:t>下一年工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作的计划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2293" y="754574"/>
            <a:ext cx="479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Year-end Work Summary Report Year-end Report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29452" y="1741343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29452" y="2163979"/>
            <a:ext cx="8730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单击此处添加标题文字，文字内容要符合要求。单击此处添加标题文字，文字内容要符合要求，单击此处添加标题文字。</a:t>
            </a:r>
          </a:p>
        </p:txBody>
      </p:sp>
      <p:sp>
        <p:nvSpPr>
          <p:cNvPr id="10" name="椭圆 9"/>
          <p:cNvSpPr/>
          <p:nvPr/>
        </p:nvSpPr>
        <p:spPr>
          <a:xfrm>
            <a:off x="5448300" y="3429000"/>
            <a:ext cx="1287379" cy="1287379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729452" y="3429000"/>
            <a:ext cx="1287379" cy="1287379"/>
            <a:chOff x="1729452" y="3429000"/>
            <a:chExt cx="1287379" cy="1287379"/>
          </a:xfrm>
        </p:grpSpPr>
        <p:sp>
          <p:nvSpPr>
            <p:cNvPr id="9" name="椭圆 8"/>
            <p:cNvSpPr/>
            <p:nvPr/>
          </p:nvSpPr>
          <p:spPr>
            <a:xfrm>
              <a:off x="1729452" y="3429000"/>
              <a:ext cx="1287379" cy="1287379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137209" y="3820501"/>
              <a:ext cx="464166" cy="499086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9167148" y="3429000"/>
            <a:ext cx="1287379" cy="1287379"/>
            <a:chOff x="9167148" y="3429000"/>
            <a:chExt cx="1287379" cy="1287379"/>
          </a:xfrm>
        </p:grpSpPr>
        <p:sp>
          <p:nvSpPr>
            <p:cNvPr id="11" name="椭圆 10"/>
            <p:cNvSpPr/>
            <p:nvPr/>
          </p:nvSpPr>
          <p:spPr>
            <a:xfrm>
              <a:off x="9167148" y="3429000"/>
              <a:ext cx="1287379" cy="1287379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9568390" y="3831986"/>
              <a:ext cx="484895" cy="481406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1230051" y="4992541"/>
            <a:ext cx="2312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单击此处添加标题文字，文字内容要符合要求。单击此处添加标题文字。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951982" y="4992541"/>
            <a:ext cx="2312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单击此处添加标题文字，文字内容要符合要求。单击此处添加标题文字。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673913" y="4992541"/>
            <a:ext cx="2312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单击此处添加标题文字，文字内容要符合要求。单击此处添加标题文字。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49">
        <p:random/>
      </p:transition>
    </mc:Choice>
    <mc:Fallback xmlns="">
      <p:transition spd="slow" advTm="694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 rot="578276">
            <a:off x="-208378" y="-106082"/>
            <a:ext cx="1343814" cy="1012928"/>
            <a:chOff x="7687960" y="2450071"/>
            <a:chExt cx="2416160" cy="1821229"/>
          </a:xfrm>
        </p:grpSpPr>
        <p:sp>
          <p:nvSpPr>
            <p:cNvPr id="3" name="任意多边形: 形状 2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52293" y="281516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rgbClr val="EF935B"/>
                </a:solidFill>
                <a:cs typeface="+mn-ea"/>
                <a:sym typeface="+mn-lt"/>
              </a:rPr>
              <a:t>下一年工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作的计划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2293" y="754574"/>
            <a:ext cx="479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Year-end Work Summary Report Year-end Report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70857" y="1969852"/>
            <a:ext cx="2902857" cy="3526972"/>
            <a:chOff x="870857" y="1969852"/>
            <a:chExt cx="2902857" cy="3526972"/>
          </a:xfrm>
        </p:grpSpPr>
        <p:sp>
          <p:nvSpPr>
            <p:cNvPr id="11" name="矩形 10"/>
            <p:cNvSpPr/>
            <p:nvPr/>
          </p:nvSpPr>
          <p:spPr>
            <a:xfrm>
              <a:off x="870857" y="1969852"/>
              <a:ext cx="2902857" cy="3526972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563035" y="2797100"/>
              <a:ext cx="15185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标题文字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198024" y="3644869"/>
              <a:ext cx="2312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单击此处添加标题文字，文字内容要符合要求。单击此处添加标题文字，文字内容要。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44571" y="1969852"/>
            <a:ext cx="2902857" cy="3526972"/>
            <a:chOff x="4644571" y="1969852"/>
            <a:chExt cx="2902857" cy="3526972"/>
          </a:xfrm>
        </p:grpSpPr>
        <p:sp>
          <p:nvSpPr>
            <p:cNvPr id="12" name="矩形 11"/>
            <p:cNvSpPr/>
            <p:nvPr/>
          </p:nvSpPr>
          <p:spPr>
            <a:xfrm>
              <a:off x="4644571" y="1969852"/>
              <a:ext cx="2902857" cy="3526972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336721" y="2797100"/>
              <a:ext cx="15185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标题文字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939950" y="3644869"/>
              <a:ext cx="2312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单击此处添加标题文字，文字内容要符合要求。单击此处添加标题文字，文字内容要。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418285" y="1969852"/>
            <a:ext cx="2902857" cy="3526972"/>
            <a:chOff x="8418285" y="1969852"/>
            <a:chExt cx="2902857" cy="3526972"/>
          </a:xfrm>
        </p:grpSpPr>
        <p:sp>
          <p:nvSpPr>
            <p:cNvPr id="13" name="矩形 12"/>
            <p:cNvSpPr/>
            <p:nvPr/>
          </p:nvSpPr>
          <p:spPr>
            <a:xfrm>
              <a:off x="8418285" y="1969852"/>
              <a:ext cx="2902857" cy="3526972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110408" y="2797100"/>
              <a:ext cx="15185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标题文字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713636" y="3522365"/>
              <a:ext cx="2312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单击此处添加标题文字，文字内容要符合要求。单击此处添加标题文字，文字内容要。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487">
        <p:random/>
      </p:transition>
    </mc:Choice>
    <mc:Fallback xmlns="">
      <p:transition spd="slow" advTm="448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0892312" y="2012683"/>
            <a:ext cx="2133600" cy="2133600"/>
          </a:xfrm>
          <a:prstGeom prst="ellipse">
            <a:avLst/>
          </a:prstGeom>
          <a:solidFill>
            <a:srgbClr val="EF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687960" y="2450071"/>
            <a:ext cx="2416160" cy="1821229"/>
            <a:chOff x="7687960" y="2450071"/>
            <a:chExt cx="2416160" cy="1821229"/>
          </a:xfrm>
        </p:grpSpPr>
        <p:sp>
          <p:nvSpPr>
            <p:cNvPr id="8" name="任意多边形: 形状 7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3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848897" y="-563308"/>
            <a:ext cx="3158203" cy="2633408"/>
            <a:chOff x="2848897" y="-563308"/>
            <a:chExt cx="3158203" cy="2633408"/>
          </a:xfrm>
        </p:grpSpPr>
        <p:sp>
          <p:nvSpPr>
            <p:cNvPr id="10" name="任意多边形: 形状 9"/>
            <p:cNvSpPr/>
            <p:nvPr/>
          </p:nvSpPr>
          <p:spPr>
            <a:xfrm>
              <a:off x="3098800" y="-393700"/>
              <a:ext cx="2908300" cy="2463800"/>
            </a:xfrm>
            <a:custGeom>
              <a:avLst/>
              <a:gdLst>
                <a:gd name="connsiteX0" fmla="*/ 0 w 2908300"/>
                <a:gd name="connsiteY0" fmla="*/ 1257300 h 2463800"/>
                <a:gd name="connsiteX1" fmla="*/ 1016000 w 2908300"/>
                <a:gd name="connsiteY1" fmla="*/ 0 h 2463800"/>
                <a:gd name="connsiteX2" fmla="*/ 2908300 w 2908300"/>
                <a:gd name="connsiteY2" fmla="*/ 1155700 h 2463800"/>
                <a:gd name="connsiteX3" fmla="*/ 1968500 w 2908300"/>
                <a:gd name="connsiteY3" fmla="*/ 2463800 h 2463800"/>
                <a:gd name="connsiteX4" fmla="*/ 0 w 2908300"/>
                <a:gd name="connsiteY4" fmla="*/ 1257300 h 246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8300" h="2463800">
                  <a:moveTo>
                    <a:pt x="0" y="1257300"/>
                  </a:moveTo>
                  <a:lnTo>
                    <a:pt x="1016000" y="0"/>
                  </a:lnTo>
                  <a:lnTo>
                    <a:pt x="2908300" y="1155700"/>
                  </a:lnTo>
                  <a:lnTo>
                    <a:pt x="1968500" y="2463800"/>
                  </a:lnTo>
                  <a:lnTo>
                    <a:pt x="0" y="12573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848897" y="-563308"/>
              <a:ext cx="1672304" cy="1672304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857136" y="5095569"/>
            <a:ext cx="2312015" cy="1981131"/>
            <a:chOff x="4857136" y="5095569"/>
            <a:chExt cx="2312015" cy="1981131"/>
          </a:xfrm>
        </p:grpSpPr>
        <p:sp>
          <p:nvSpPr>
            <p:cNvPr id="14" name="任意多边形: 形状 13"/>
            <p:cNvSpPr/>
            <p:nvPr/>
          </p:nvSpPr>
          <p:spPr>
            <a:xfrm rot="21322887">
              <a:off x="5022851" y="5209800"/>
              <a:ext cx="2146300" cy="1866900"/>
            </a:xfrm>
            <a:custGeom>
              <a:avLst/>
              <a:gdLst>
                <a:gd name="connsiteX0" fmla="*/ 0 w 2146300"/>
                <a:gd name="connsiteY0" fmla="*/ 850900 h 1866900"/>
                <a:gd name="connsiteX1" fmla="*/ 882650 w 2146300"/>
                <a:gd name="connsiteY1" fmla="*/ 0 h 1866900"/>
                <a:gd name="connsiteX2" fmla="*/ 2146300 w 2146300"/>
                <a:gd name="connsiteY2" fmla="*/ 1060450 h 1866900"/>
                <a:gd name="connsiteX3" fmla="*/ 1416050 w 2146300"/>
                <a:gd name="connsiteY3" fmla="*/ 1866900 h 1866900"/>
                <a:gd name="connsiteX4" fmla="*/ 0 w 2146300"/>
                <a:gd name="connsiteY4" fmla="*/ 850900 h 18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6300" h="1866900">
                  <a:moveTo>
                    <a:pt x="0" y="850900"/>
                  </a:moveTo>
                  <a:lnTo>
                    <a:pt x="882650" y="0"/>
                  </a:lnTo>
                  <a:lnTo>
                    <a:pt x="2146300" y="1060450"/>
                  </a:lnTo>
                  <a:lnTo>
                    <a:pt x="1416050" y="1866900"/>
                  </a:lnTo>
                  <a:lnTo>
                    <a:pt x="0" y="85090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92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857136" y="5095569"/>
              <a:ext cx="1238864" cy="1238864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865256" y="5633360"/>
            <a:ext cx="2247258" cy="2407946"/>
            <a:chOff x="8865256" y="5633360"/>
            <a:chExt cx="2247258" cy="2407946"/>
          </a:xfrm>
        </p:grpSpPr>
        <p:sp>
          <p:nvSpPr>
            <p:cNvPr id="16" name="任意多边形: 形状 15"/>
            <p:cNvSpPr/>
            <p:nvPr/>
          </p:nvSpPr>
          <p:spPr>
            <a:xfrm rot="21003364">
              <a:off x="9095725" y="5806942"/>
              <a:ext cx="2016789" cy="2234364"/>
            </a:xfrm>
            <a:custGeom>
              <a:avLst/>
              <a:gdLst>
                <a:gd name="connsiteX0" fmla="*/ 0 w 2146300"/>
                <a:gd name="connsiteY0" fmla="*/ 850900 h 1866900"/>
                <a:gd name="connsiteX1" fmla="*/ 882650 w 2146300"/>
                <a:gd name="connsiteY1" fmla="*/ 0 h 1866900"/>
                <a:gd name="connsiteX2" fmla="*/ 2146300 w 2146300"/>
                <a:gd name="connsiteY2" fmla="*/ 1060450 h 1866900"/>
                <a:gd name="connsiteX3" fmla="*/ 1416050 w 2146300"/>
                <a:gd name="connsiteY3" fmla="*/ 1866900 h 1866900"/>
                <a:gd name="connsiteX4" fmla="*/ 0 w 2146300"/>
                <a:gd name="connsiteY4" fmla="*/ 850900 h 18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6300" h="1866900">
                  <a:moveTo>
                    <a:pt x="0" y="850900"/>
                  </a:moveTo>
                  <a:lnTo>
                    <a:pt x="882650" y="0"/>
                  </a:lnTo>
                  <a:lnTo>
                    <a:pt x="2146300" y="1060450"/>
                  </a:lnTo>
                  <a:lnTo>
                    <a:pt x="1416050" y="1866900"/>
                  </a:lnTo>
                  <a:lnTo>
                    <a:pt x="0" y="85090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92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8865256" y="5633360"/>
              <a:ext cx="1504040" cy="150404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70299" y="2461124"/>
            <a:ext cx="6892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spc="400" dirty="0">
                <a:solidFill>
                  <a:srgbClr val="EF935B"/>
                </a:solidFill>
                <a:cs typeface="+mn-ea"/>
                <a:sym typeface="+mn-lt"/>
              </a:rPr>
              <a:t>谢谢</a:t>
            </a:r>
            <a:r>
              <a:rPr lang="zh-CN" altLang="en-US" sz="7200" b="1" spc="400" dirty="0">
                <a:cs typeface="+mn-ea"/>
                <a:sym typeface="+mn-lt"/>
              </a:rPr>
              <a:t>观看</a:t>
            </a:r>
          </a:p>
        </p:txBody>
      </p:sp>
      <p:sp>
        <p:nvSpPr>
          <p:cNvPr id="21" name="矩形 20"/>
          <p:cNvSpPr/>
          <p:nvPr/>
        </p:nvSpPr>
        <p:spPr>
          <a:xfrm>
            <a:off x="570299" y="3683587"/>
            <a:ext cx="6329468" cy="535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350" spc="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The Company's Year-end Report On The Business Summary Plan, The Selection Of The Correct Report Template Has An Important Role.</a:t>
            </a:r>
            <a:endParaRPr lang="zh-CN" altLang="en-US" sz="1350" spc="1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28388" y="4454302"/>
            <a:ext cx="3761951" cy="1777833"/>
            <a:chOff x="705771" y="4146283"/>
            <a:chExt cx="3761951" cy="1777833"/>
          </a:xfrm>
        </p:grpSpPr>
        <p:sp>
          <p:nvSpPr>
            <p:cNvPr id="28" name="任意多边形: 形状 27"/>
            <p:cNvSpPr/>
            <p:nvPr/>
          </p:nvSpPr>
          <p:spPr>
            <a:xfrm>
              <a:off x="749006" y="4184426"/>
              <a:ext cx="3718716" cy="1739690"/>
            </a:xfrm>
            <a:custGeom>
              <a:avLst/>
              <a:gdLst>
                <a:gd name="connsiteX0" fmla="*/ 0 w 3904343"/>
                <a:gd name="connsiteY0" fmla="*/ 304800 h 1814285"/>
                <a:gd name="connsiteX1" fmla="*/ 2249714 w 3904343"/>
                <a:gd name="connsiteY1" fmla="*/ 0 h 1814285"/>
                <a:gd name="connsiteX2" fmla="*/ 3904343 w 3904343"/>
                <a:gd name="connsiteY2" fmla="*/ 928914 h 1814285"/>
                <a:gd name="connsiteX3" fmla="*/ 2569029 w 3904343"/>
                <a:gd name="connsiteY3" fmla="*/ 1814285 h 1814285"/>
                <a:gd name="connsiteX4" fmla="*/ 0 w 3904343"/>
                <a:gd name="connsiteY4" fmla="*/ 304800 h 181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4343" h="1814285">
                  <a:moveTo>
                    <a:pt x="0" y="304800"/>
                  </a:moveTo>
                  <a:lnTo>
                    <a:pt x="2249714" y="0"/>
                  </a:lnTo>
                  <a:lnTo>
                    <a:pt x="3904343" y="928914"/>
                  </a:lnTo>
                  <a:lnTo>
                    <a:pt x="2569029" y="1814285"/>
                  </a:lnTo>
                  <a:lnTo>
                    <a:pt x="0" y="30480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92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705771" y="4146283"/>
              <a:ext cx="2308859" cy="476397"/>
              <a:chOff x="705771" y="4146283"/>
              <a:chExt cx="2308859" cy="476397"/>
            </a:xfrm>
          </p:grpSpPr>
          <p:sp>
            <p:nvSpPr>
              <p:cNvPr id="22" name="矩形: 圆角 21"/>
              <p:cNvSpPr/>
              <p:nvPr/>
            </p:nvSpPr>
            <p:spPr>
              <a:xfrm>
                <a:off x="705771" y="4146283"/>
                <a:ext cx="2308859" cy="476397"/>
              </a:xfrm>
              <a:prstGeom prst="roundRect">
                <a:avLst>
                  <a:gd name="adj" fmla="val 50000"/>
                </a:avLst>
              </a:prstGeom>
              <a:solidFill>
                <a:srgbClr val="EF9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775549" y="4184426"/>
                <a:ext cx="2169303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spc="200">
                    <a:solidFill>
                      <a:schemeClr val="bg1"/>
                    </a:solidFill>
                    <a:cs typeface="+mn-ea"/>
                    <a:sym typeface="+mn-lt"/>
                  </a:rPr>
                  <a:t>汇报：</a:t>
                </a:r>
                <a:r>
                  <a:rPr lang="en-US" altLang="zh-CN" sz="2000" spc="200">
                    <a:solidFill>
                      <a:schemeClr val="bg1"/>
                    </a:solidFill>
                    <a:cs typeface="+mn-ea"/>
                    <a:sym typeface="+mn-lt"/>
                  </a:rPr>
                  <a:t>xiazaii</a:t>
                </a:r>
                <a:endParaRPr lang="zh-CN" altLang="en-US" sz="2000" spc="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文本框 34"/>
          <p:cNvSpPr txBox="1"/>
          <p:nvPr/>
        </p:nvSpPr>
        <p:spPr>
          <a:xfrm>
            <a:off x="5712687" y="272844"/>
            <a:ext cx="1655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年终总结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922260" y="272844"/>
            <a:ext cx="1655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工作计划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0131833" y="272844"/>
            <a:ext cx="1655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商业汇报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66">
        <p:random/>
      </p:transition>
    </mc:Choice>
    <mc:Fallback xmlns="">
      <p:transition spd="slow" advTm="406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21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-819150" y="2847975"/>
            <a:ext cx="4686300" cy="1162050"/>
          </a:xfrm>
          <a:prstGeom prst="roundRect">
            <a:avLst>
              <a:gd name="adj" fmla="val 50000"/>
            </a:avLst>
          </a:prstGeom>
          <a:solidFill>
            <a:srgbClr val="EF93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8324851" y="2847975"/>
            <a:ext cx="4695825" cy="1162050"/>
          </a:xfrm>
          <a:prstGeom prst="roundRect">
            <a:avLst>
              <a:gd name="adj" fmla="val 50000"/>
            </a:avLst>
          </a:prstGeom>
          <a:solidFill>
            <a:srgbClr val="EF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67312" y="2006787"/>
            <a:ext cx="1933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900" dirty="0">
                <a:solidFill>
                  <a:srgbClr val="EF935B"/>
                </a:solidFill>
                <a:cs typeface="+mn-ea"/>
                <a:sym typeface="+mn-lt"/>
              </a:rPr>
              <a:t>01</a:t>
            </a:r>
            <a:endParaRPr lang="zh-CN" altLang="en-US" sz="5400" spc="900" dirty="0">
              <a:solidFill>
                <a:srgbClr val="EF935B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95107" y="300127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spc="400" dirty="0">
                <a:solidFill>
                  <a:srgbClr val="EF935B"/>
                </a:solidFill>
                <a:cs typeface="+mn-ea"/>
                <a:sym typeface="+mn-lt"/>
              </a:rPr>
              <a:t>年终工作</a:t>
            </a:r>
            <a:r>
              <a:rPr lang="zh-CN" altLang="en-US" sz="3200" spc="400" dirty="0">
                <a:cs typeface="+mn-ea"/>
                <a:sym typeface="+mn-lt"/>
              </a:rPr>
              <a:t>总结汇报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43374" y="3657199"/>
            <a:ext cx="3981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Year-end Work Summary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Reportyear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-end Work Summary Report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53">
        <p:random/>
      </p:transition>
    </mc:Choice>
    <mc:Fallback xmlns="">
      <p:transition spd="slow" advTm="245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78276">
            <a:off x="-208378" y="-106082"/>
            <a:ext cx="1343814" cy="1012928"/>
            <a:chOff x="7687960" y="2450071"/>
            <a:chExt cx="2416160" cy="1821229"/>
          </a:xfrm>
        </p:grpSpPr>
        <p:sp>
          <p:nvSpPr>
            <p:cNvPr id="3" name="任意多边形: 形状 2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52293" y="281516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EF935B"/>
                </a:solidFill>
                <a:cs typeface="+mn-ea"/>
                <a:sym typeface="+mn-lt"/>
              </a:rPr>
              <a:t>年终工作</a:t>
            </a:r>
            <a:r>
              <a:rPr lang="zh-CN" altLang="en-US" sz="3200" dirty="0">
                <a:cs typeface="+mn-ea"/>
                <a:sym typeface="+mn-lt"/>
              </a:rPr>
              <a:t>总结汇报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2293" y="754574"/>
            <a:ext cx="479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Year-end Work Summary Report Year-end Report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30224" y="1861110"/>
            <a:ext cx="3025972" cy="41391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组合 40"/>
          <p:cNvGrpSpPr/>
          <p:nvPr/>
        </p:nvGrpSpPr>
        <p:grpSpPr>
          <a:xfrm>
            <a:off x="5083531" y="1836237"/>
            <a:ext cx="1215611" cy="1254918"/>
            <a:chOff x="5284249" y="1981200"/>
            <a:chExt cx="1215611" cy="1254918"/>
          </a:xfrm>
        </p:grpSpPr>
        <p:sp>
          <p:nvSpPr>
            <p:cNvPr id="17" name="任意多边形: 形状 16"/>
            <p:cNvSpPr/>
            <p:nvPr/>
          </p:nvSpPr>
          <p:spPr>
            <a:xfrm>
              <a:off x="5386387" y="2042159"/>
              <a:ext cx="1113473" cy="1193959"/>
            </a:xfrm>
            <a:custGeom>
              <a:avLst/>
              <a:gdLst>
                <a:gd name="connsiteX0" fmla="*/ 0 w 1276350"/>
                <a:gd name="connsiteY0" fmla="*/ 552450 h 1181100"/>
                <a:gd name="connsiteX1" fmla="*/ 476250 w 1276350"/>
                <a:gd name="connsiteY1" fmla="*/ 0 h 1181100"/>
                <a:gd name="connsiteX2" fmla="*/ 1276350 w 1276350"/>
                <a:gd name="connsiteY2" fmla="*/ 723900 h 1181100"/>
                <a:gd name="connsiteX3" fmla="*/ 800100 w 1276350"/>
                <a:gd name="connsiteY3" fmla="*/ 1181100 h 1181100"/>
                <a:gd name="connsiteX4" fmla="*/ 0 w 1276350"/>
                <a:gd name="connsiteY4" fmla="*/ 55245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181100">
                  <a:moveTo>
                    <a:pt x="0" y="552450"/>
                  </a:moveTo>
                  <a:lnTo>
                    <a:pt x="476250" y="0"/>
                  </a:lnTo>
                  <a:lnTo>
                    <a:pt x="1276350" y="723900"/>
                  </a:lnTo>
                  <a:lnTo>
                    <a:pt x="800100" y="1181100"/>
                  </a:lnTo>
                  <a:lnTo>
                    <a:pt x="0" y="55245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5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284249" y="1981200"/>
              <a:ext cx="704850" cy="704850"/>
              <a:chOff x="5284249" y="1981200"/>
              <a:chExt cx="704850" cy="70485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284249" y="1981200"/>
                <a:ext cx="704850" cy="704850"/>
              </a:xfrm>
              <a:prstGeom prst="ellipse">
                <a:avLst/>
              </a:prstGeom>
              <a:solidFill>
                <a:srgbClr val="EF9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5439447" y="2184899"/>
                <a:ext cx="394454" cy="297452"/>
              </a:xfrm>
              <a:prstGeom prst="rect">
                <a:avLst/>
              </a:prstGeom>
            </p:spPr>
          </p:pic>
        </p:grpSp>
      </p:grpSp>
      <p:grpSp>
        <p:nvGrpSpPr>
          <p:cNvPr id="38" name="组合 37"/>
          <p:cNvGrpSpPr/>
          <p:nvPr/>
        </p:nvGrpSpPr>
        <p:grpSpPr>
          <a:xfrm>
            <a:off x="8992649" y="1836237"/>
            <a:ext cx="1253885" cy="1268783"/>
            <a:chOff x="8992649" y="1981200"/>
            <a:chExt cx="1253885" cy="1268783"/>
          </a:xfrm>
        </p:grpSpPr>
        <p:sp>
          <p:nvSpPr>
            <p:cNvPr id="36" name="任意多边形: 形状 35"/>
            <p:cNvSpPr/>
            <p:nvPr/>
          </p:nvSpPr>
          <p:spPr>
            <a:xfrm>
              <a:off x="9133061" y="2056024"/>
              <a:ext cx="1113473" cy="1193959"/>
            </a:xfrm>
            <a:custGeom>
              <a:avLst/>
              <a:gdLst>
                <a:gd name="connsiteX0" fmla="*/ 0 w 1276350"/>
                <a:gd name="connsiteY0" fmla="*/ 552450 h 1181100"/>
                <a:gd name="connsiteX1" fmla="*/ 476250 w 1276350"/>
                <a:gd name="connsiteY1" fmla="*/ 0 h 1181100"/>
                <a:gd name="connsiteX2" fmla="*/ 1276350 w 1276350"/>
                <a:gd name="connsiteY2" fmla="*/ 723900 h 1181100"/>
                <a:gd name="connsiteX3" fmla="*/ 800100 w 1276350"/>
                <a:gd name="connsiteY3" fmla="*/ 1181100 h 1181100"/>
                <a:gd name="connsiteX4" fmla="*/ 0 w 1276350"/>
                <a:gd name="connsiteY4" fmla="*/ 55245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181100">
                  <a:moveTo>
                    <a:pt x="0" y="552450"/>
                  </a:moveTo>
                  <a:lnTo>
                    <a:pt x="476250" y="0"/>
                  </a:lnTo>
                  <a:lnTo>
                    <a:pt x="1276350" y="723900"/>
                  </a:lnTo>
                  <a:lnTo>
                    <a:pt x="800100" y="1181100"/>
                  </a:lnTo>
                  <a:lnTo>
                    <a:pt x="0" y="55245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5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992649" y="1981200"/>
              <a:ext cx="704850" cy="704850"/>
              <a:chOff x="8992649" y="1981200"/>
              <a:chExt cx="704850" cy="704850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8992649" y="1981200"/>
                <a:ext cx="704850" cy="704850"/>
              </a:xfrm>
              <a:prstGeom prst="ellipse">
                <a:avLst/>
              </a:prstGeom>
              <a:solidFill>
                <a:srgbClr val="EF9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9156180" y="2153173"/>
                <a:ext cx="377788" cy="360904"/>
              </a:xfrm>
              <a:prstGeom prst="rect">
                <a:avLst/>
              </a:prstGeom>
            </p:spPr>
          </p:pic>
        </p:grpSp>
      </p:grpSp>
      <p:grpSp>
        <p:nvGrpSpPr>
          <p:cNvPr id="40" name="组合 39"/>
          <p:cNvGrpSpPr/>
          <p:nvPr/>
        </p:nvGrpSpPr>
        <p:grpSpPr>
          <a:xfrm>
            <a:off x="5083531" y="4171951"/>
            <a:ext cx="1224275" cy="1245451"/>
            <a:chOff x="5284249" y="4171951"/>
            <a:chExt cx="1224275" cy="1245451"/>
          </a:xfrm>
        </p:grpSpPr>
        <p:sp>
          <p:nvSpPr>
            <p:cNvPr id="35" name="任意多边形: 形状 34"/>
            <p:cNvSpPr/>
            <p:nvPr/>
          </p:nvSpPr>
          <p:spPr>
            <a:xfrm>
              <a:off x="5395051" y="4223443"/>
              <a:ext cx="1113473" cy="1193959"/>
            </a:xfrm>
            <a:custGeom>
              <a:avLst/>
              <a:gdLst>
                <a:gd name="connsiteX0" fmla="*/ 0 w 1276350"/>
                <a:gd name="connsiteY0" fmla="*/ 552450 h 1181100"/>
                <a:gd name="connsiteX1" fmla="*/ 476250 w 1276350"/>
                <a:gd name="connsiteY1" fmla="*/ 0 h 1181100"/>
                <a:gd name="connsiteX2" fmla="*/ 1276350 w 1276350"/>
                <a:gd name="connsiteY2" fmla="*/ 723900 h 1181100"/>
                <a:gd name="connsiteX3" fmla="*/ 800100 w 1276350"/>
                <a:gd name="connsiteY3" fmla="*/ 1181100 h 1181100"/>
                <a:gd name="connsiteX4" fmla="*/ 0 w 1276350"/>
                <a:gd name="connsiteY4" fmla="*/ 55245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181100">
                  <a:moveTo>
                    <a:pt x="0" y="552450"/>
                  </a:moveTo>
                  <a:lnTo>
                    <a:pt x="476250" y="0"/>
                  </a:lnTo>
                  <a:lnTo>
                    <a:pt x="1276350" y="723900"/>
                  </a:lnTo>
                  <a:lnTo>
                    <a:pt x="800100" y="1181100"/>
                  </a:lnTo>
                  <a:lnTo>
                    <a:pt x="0" y="55245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5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284249" y="4171951"/>
              <a:ext cx="704850" cy="704850"/>
              <a:chOff x="5284249" y="4171951"/>
              <a:chExt cx="704850" cy="70485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284249" y="4171951"/>
                <a:ext cx="704850" cy="704850"/>
              </a:xfrm>
              <a:prstGeom prst="ellipse">
                <a:avLst/>
              </a:prstGeom>
              <a:solidFill>
                <a:srgbClr val="EF9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5416801" y="4378907"/>
                <a:ext cx="439746" cy="290937"/>
              </a:xfrm>
              <a:prstGeom prst="rect">
                <a:avLst/>
              </a:prstGeom>
            </p:spPr>
          </p:pic>
        </p:grpSp>
      </p:grpSp>
      <p:grpSp>
        <p:nvGrpSpPr>
          <p:cNvPr id="39" name="组合 38"/>
          <p:cNvGrpSpPr/>
          <p:nvPr/>
        </p:nvGrpSpPr>
        <p:grpSpPr>
          <a:xfrm>
            <a:off x="8992649" y="4171951"/>
            <a:ext cx="1237844" cy="1248853"/>
            <a:chOff x="8992649" y="4171951"/>
            <a:chExt cx="1237844" cy="1248853"/>
          </a:xfrm>
        </p:grpSpPr>
        <p:sp>
          <p:nvSpPr>
            <p:cNvPr id="37" name="任意多边形: 形状 36"/>
            <p:cNvSpPr/>
            <p:nvPr/>
          </p:nvSpPr>
          <p:spPr>
            <a:xfrm>
              <a:off x="9117020" y="4226845"/>
              <a:ext cx="1113473" cy="1193959"/>
            </a:xfrm>
            <a:custGeom>
              <a:avLst/>
              <a:gdLst>
                <a:gd name="connsiteX0" fmla="*/ 0 w 1276350"/>
                <a:gd name="connsiteY0" fmla="*/ 552450 h 1181100"/>
                <a:gd name="connsiteX1" fmla="*/ 476250 w 1276350"/>
                <a:gd name="connsiteY1" fmla="*/ 0 h 1181100"/>
                <a:gd name="connsiteX2" fmla="*/ 1276350 w 1276350"/>
                <a:gd name="connsiteY2" fmla="*/ 723900 h 1181100"/>
                <a:gd name="connsiteX3" fmla="*/ 800100 w 1276350"/>
                <a:gd name="connsiteY3" fmla="*/ 1181100 h 1181100"/>
                <a:gd name="connsiteX4" fmla="*/ 0 w 1276350"/>
                <a:gd name="connsiteY4" fmla="*/ 55245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181100">
                  <a:moveTo>
                    <a:pt x="0" y="552450"/>
                  </a:moveTo>
                  <a:lnTo>
                    <a:pt x="476250" y="0"/>
                  </a:lnTo>
                  <a:lnTo>
                    <a:pt x="1276350" y="723900"/>
                  </a:lnTo>
                  <a:lnTo>
                    <a:pt x="800100" y="1181100"/>
                  </a:lnTo>
                  <a:lnTo>
                    <a:pt x="0" y="55245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5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8992649" y="4171951"/>
              <a:ext cx="704850" cy="704850"/>
              <a:chOff x="8992649" y="4171951"/>
              <a:chExt cx="704850" cy="70485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8992649" y="4171951"/>
                <a:ext cx="704850" cy="704850"/>
              </a:xfrm>
              <a:prstGeom prst="ellipse">
                <a:avLst/>
              </a:prstGeom>
              <a:solidFill>
                <a:srgbClr val="EF9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>
                <a:off x="9156180" y="4338855"/>
                <a:ext cx="339078" cy="371040"/>
              </a:xfrm>
              <a:prstGeom prst="rect">
                <a:avLst/>
              </a:prstGeom>
            </p:spPr>
          </p:pic>
        </p:grpSp>
      </p:grpSp>
      <p:sp>
        <p:nvSpPr>
          <p:cNvPr id="27" name="文本框 26"/>
          <p:cNvSpPr txBox="1"/>
          <p:nvPr/>
        </p:nvSpPr>
        <p:spPr>
          <a:xfrm>
            <a:off x="5084071" y="2686891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084071" y="3051104"/>
            <a:ext cx="2746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998773" y="2686891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998773" y="3051104"/>
            <a:ext cx="2746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084071" y="5093550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084071" y="5457763"/>
            <a:ext cx="2746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998773" y="5093550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998773" y="5457763"/>
            <a:ext cx="2746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3">
        <p:random/>
      </p:transition>
    </mc:Choice>
    <mc:Fallback xmlns="">
      <p:transition spd="slow" advTm="720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78276">
            <a:off x="-208378" y="-106082"/>
            <a:ext cx="1343814" cy="1012928"/>
            <a:chOff x="7687960" y="2450071"/>
            <a:chExt cx="2416160" cy="1821229"/>
          </a:xfrm>
        </p:grpSpPr>
        <p:sp>
          <p:nvSpPr>
            <p:cNvPr id="3" name="任意多边形: 形状 2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52293" y="281516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EF935B"/>
                </a:solidFill>
                <a:cs typeface="+mn-ea"/>
                <a:sym typeface="+mn-lt"/>
              </a:rPr>
              <a:t>年终工作</a:t>
            </a:r>
            <a:r>
              <a:rPr lang="zh-CN" altLang="en-US" sz="3200" dirty="0">
                <a:cs typeface="+mn-ea"/>
                <a:sym typeface="+mn-lt"/>
              </a:rPr>
              <a:t>总结汇报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2293" y="754574"/>
            <a:ext cx="479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Year-end Work Summary Report Year-end Report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028902" y="1851488"/>
            <a:ext cx="1624496" cy="3992445"/>
            <a:chOff x="9360741" y="2013011"/>
            <a:chExt cx="1755740" cy="4159316"/>
          </a:xfrm>
        </p:grpSpPr>
        <p:sp>
          <p:nvSpPr>
            <p:cNvPr id="44" name="Freeform 5"/>
            <p:cNvSpPr/>
            <p:nvPr/>
          </p:nvSpPr>
          <p:spPr>
            <a:xfrm>
              <a:off x="9525845" y="3372767"/>
              <a:ext cx="915453" cy="279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70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1510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/>
              </a:pPr>
              <a:endParaRPr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6"/>
            <p:cNvSpPr/>
            <p:nvPr/>
          </p:nvSpPr>
          <p:spPr>
            <a:xfrm>
              <a:off x="9360741" y="2013011"/>
              <a:ext cx="1755740" cy="244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79" y="2292"/>
                  </a:moveTo>
                  <a:lnTo>
                    <a:pt x="0" y="10153"/>
                  </a:lnTo>
                  <a:lnTo>
                    <a:pt x="0" y="21600"/>
                  </a:lnTo>
                  <a:lnTo>
                    <a:pt x="18482" y="8015"/>
                  </a:lnTo>
                  <a:lnTo>
                    <a:pt x="21600" y="10307"/>
                  </a:lnTo>
                  <a:lnTo>
                    <a:pt x="21600" y="0"/>
                  </a:lnTo>
                  <a:lnTo>
                    <a:pt x="7561" y="0"/>
                  </a:lnTo>
                  <a:lnTo>
                    <a:pt x="10679" y="2292"/>
                  </a:lnTo>
                  <a:close/>
                </a:path>
              </a:pathLst>
            </a:custGeom>
            <a:solidFill>
              <a:srgbClr val="D7621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/>
              </a:pPr>
              <a:endParaRPr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7"/>
            <p:cNvSpPr/>
            <p:nvPr/>
          </p:nvSpPr>
          <p:spPr>
            <a:xfrm>
              <a:off x="9360741" y="4289562"/>
              <a:ext cx="165105" cy="362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84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1510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/>
              </a:pPr>
              <a:endParaRPr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541602" y="5588764"/>
              <a:ext cx="891933" cy="5835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80000"/>
                </a:lnSpc>
                <a:defRPr sz="1400">
                  <a:solidFill>
                    <a:srgbClr val="FFFFFF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pPr>
              <a:r>
                <a:rPr dirty="0">
                  <a:solidFill>
                    <a:schemeClr val="bg1"/>
                  </a:solidFill>
                  <a:cs typeface="+mn-ea"/>
                  <a:sym typeface="+mn-lt"/>
                </a:rPr>
                <a:t>Step </a:t>
              </a:r>
            </a:p>
            <a:p>
              <a:pPr algn="ctr">
                <a:lnSpc>
                  <a:spcPct val="80000"/>
                </a:lnSpc>
                <a:defRPr sz="2400" b="1">
                  <a:solidFill>
                    <a:srgbClr val="FFFFFF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pPr>
              <a:r>
                <a:rPr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599561" y="2603862"/>
            <a:ext cx="1662996" cy="3255211"/>
            <a:chOff x="7929845" y="2781062"/>
            <a:chExt cx="1797349" cy="3391268"/>
          </a:xfrm>
        </p:grpSpPr>
        <p:sp>
          <p:nvSpPr>
            <p:cNvPr id="48" name="Freeform 8"/>
            <p:cNvSpPr/>
            <p:nvPr/>
          </p:nvSpPr>
          <p:spPr>
            <a:xfrm>
              <a:off x="8097633" y="4156675"/>
              <a:ext cx="915453" cy="2001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989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7621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/>
              </a:pPr>
              <a:endParaRPr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9"/>
            <p:cNvSpPr/>
            <p:nvPr/>
          </p:nvSpPr>
          <p:spPr>
            <a:xfrm>
              <a:off x="7929845" y="2781062"/>
              <a:ext cx="1797349" cy="244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95" y="2304"/>
                  </a:moveTo>
                  <a:lnTo>
                    <a:pt x="32" y="10165"/>
                  </a:lnTo>
                  <a:lnTo>
                    <a:pt x="0" y="21600"/>
                  </a:lnTo>
                  <a:lnTo>
                    <a:pt x="18471" y="8015"/>
                  </a:lnTo>
                  <a:lnTo>
                    <a:pt x="21600" y="10307"/>
                  </a:lnTo>
                  <a:lnTo>
                    <a:pt x="21600" y="0"/>
                  </a:lnTo>
                  <a:lnTo>
                    <a:pt x="7582" y="0"/>
                  </a:lnTo>
                  <a:lnTo>
                    <a:pt x="10695" y="2304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/>
              </a:pPr>
              <a:endParaRPr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10"/>
            <p:cNvSpPr/>
            <p:nvPr/>
          </p:nvSpPr>
          <p:spPr>
            <a:xfrm>
              <a:off x="7929845" y="5073469"/>
              <a:ext cx="167790" cy="362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76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7621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/>
              </a:pPr>
              <a:endParaRPr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45"/>
            <p:cNvSpPr txBox="1"/>
            <p:nvPr/>
          </p:nvSpPr>
          <p:spPr>
            <a:xfrm>
              <a:off x="8105394" y="5588767"/>
              <a:ext cx="891935" cy="5835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80000"/>
                </a:lnSpc>
                <a:defRPr sz="1400">
                  <a:solidFill>
                    <a:srgbClr val="FFFFFF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pPr>
              <a:r>
                <a:rPr dirty="0">
                  <a:solidFill>
                    <a:schemeClr val="bg1"/>
                  </a:solidFill>
                  <a:cs typeface="+mn-ea"/>
                  <a:sym typeface="+mn-lt"/>
                </a:rPr>
                <a:t>Step </a:t>
              </a:r>
            </a:p>
            <a:p>
              <a:pPr algn="ctr">
                <a:lnSpc>
                  <a:spcPct val="80000"/>
                </a:lnSpc>
                <a:defRPr sz="2400" b="1">
                  <a:solidFill>
                    <a:srgbClr val="FFFFFF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pPr>
              <a:r>
                <a:rPr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210174" y="3331538"/>
            <a:ext cx="1660512" cy="2542697"/>
            <a:chOff x="6540558" y="3523358"/>
            <a:chExt cx="1794666" cy="2648974"/>
          </a:xfrm>
        </p:grpSpPr>
        <p:sp>
          <p:nvSpPr>
            <p:cNvPr id="52" name="Freeform 11"/>
            <p:cNvSpPr/>
            <p:nvPr/>
          </p:nvSpPr>
          <p:spPr>
            <a:xfrm>
              <a:off x="6705662" y="4897629"/>
              <a:ext cx="915453" cy="127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155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7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/>
              </a:pPr>
              <a:endParaRPr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12"/>
            <p:cNvSpPr/>
            <p:nvPr/>
          </p:nvSpPr>
          <p:spPr>
            <a:xfrm>
              <a:off x="6540558" y="5811739"/>
              <a:ext cx="165105" cy="359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913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7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/>
              </a:pPr>
              <a:endParaRPr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13"/>
            <p:cNvSpPr/>
            <p:nvPr/>
          </p:nvSpPr>
          <p:spPr>
            <a:xfrm>
              <a:off x="6540558" y="3523358"/>
              <a:ext cx="1794666" cy="2438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79" y="2294"/>
                  </a:moveTo>
                  <a:lnTo>
                    <a:pt x="0" y="10116"/>
                  </a:lnTo>
                  <a:lnTo>
                    <a:pt x="0" y="21600"/>
                  </a:lnTo>
                  <a:lnTo>
                    <a:pt x="18466" y="8024"/>
                  </a:lnTo>
                  <a:lnTo>
                    <a:pt x="21600" y="10319"/>
                  </a:lnTo>
                  <a:lnTo>
                    <a:pt x="21600" y="0"/>
                  </a:lnTo>
                  <a:lnTo>
                    <a:pt x="7561" y="0"/>
                  </a:lnTo>
                  <a:lnTo>
                    <a:pt x="10679" y="2294"/>
                  </a:lnTo>
                  <a:close/>
                </a:path>
              </a:pathLst>
            </a:custGeom>
            <a:solidFill>
              <a:srgbClr val="EF935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/>
              </a:pPr>
              <a:endParaRPr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44"/>
            <p:cNvSpPr txBox="1"/>
            <p:nvPr/>
          </p:nvSpPr>
          <p:spPr>
            <a:xfrm>
              <a:off x="6718704" y="5588768"/>
              <a:ext cx="891933" cy="5835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80000"/>
                </a:lnSpc>
                <a:defRPr sz="1400">
                  <a:solidFill>
                    <a:srgbClr val="FFFFFF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pPr>
              <a:r>
                <a:rPr dirty="0">
                  <a:solidFill>
                    <a:schemeClr val="bg1"/>
                  </a:solidFill>
                  <a:cs typeface="+mn-ea"/>
                  <a:sym typeface="+mn-lt"/>
                </a:rPr>
                <a:t>Step </a:t>
              </a:r>
            </a:p>
            <a:p>
              <a:pPr algn="ctr">
                <a:lnSpc>
                  <a:spcPct val="80000"/>
                </a:lnSpc>
                <a:defRPr sz="2400" b="1">
                  <a:solidFill>
                    <a:srgbClr val="FFFFFF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pPr>
              <a:r>
                <a:rPr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48535" y="2365829"/>
            <a:ext cx="545731" cy="545731"/>
            <a:chOff x="648535" y="2365829"/>
            <a:chExt cx="545731" cy="545731"/>
          </a:xfrm>
        </p:grpSpPr>
        <p:sp>
          <p:nvSpPr>
            <p:cNvPr id="56" name="椭圆 55"/>
            <p:cNvSpPr/>
            <p:nvPr/>
          </p:nvSpPr>
          <p:spPr>
            <a:xfrm>
              <a:off x="648535" y="2365829"/>
              <a:ext cx="545731" cy="545731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83420" y="2524406"/>
              <a:ext cx="275959" cy="228576"/>
            </a:xfrm>
            <a:prstGeom prst="rect">
              <a:avLst/>
            </a:prstGeom>
          </p:spPr>
        </p:pic>
      </p:grpSp>
      <p:grpSp>
        <p:nvGrpSpPr>
          <p:cNvPr id="62" name="组合 61"/>
          <p:cNvGrpSpPr/>
          <p:nvPr/>
        </p:nvGrpSpPr>
        <p:grpSpPr>
          <a:xfrm>
            <a:off x="648535" y="3850217"/>
            <a:ext cx="545731" cy="545731"/>
            <a:chOff x="648535" y="3850217"/>
            <a:chExt cx="545731" cy="545731"/>
          </a:xfrm>
        </p:grpSpPr>
        <p:sp>
          <p:nvSpPr>
            <p:cNvPr id="57" name="椭圆 56"/>
            <p:cNvSpPr/>
            <p:nvPr/>
          </p:nvSpPr>
          <p:spPr>
            <a:xfrm>
              <a:off x="648535" y="3850217"/>
              <a:ext cx="545731" cy="545731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91268" y="3992550"/>
              <a:ext cx="260264" cy="261064"/>
            </a:xfrm>
            <a:prstGeom prst="rect">
              <a:avLst/>
            </a:prstGeom>
          </p:spPr>
        </p:pic>
      </p:grpSp>
      <p:grpSp>
        <p:nvGrpSpPr>
          <p:cNvPr id="64" name="组合 63"/>
          <p:cNvGrpSpPr/>
          <p:nvPr/>
        </p:nvGrpSpPr>
        <p:grpSpPr>
          <a:xfrm>
            <a:off x="648535" y="5334606"/>
            <a:ext cx="545731" cy="545731"/>
            <a:chOff x="648535" y="5334606"/>
            <a:chExt cx="545731" cy="545731"/>
          </a:xfrm>
        </p:grpSpPr>
        <p:sp>
          <p:nvSpPr>
            <p:cNvPr id="58" name="椭圆 57"/>
            <p:cNvSpPr/>
            <p:nvPr/>
          </p:nvSpPr>
          <p:spPr>
            <a:xfrm>
              <a:off x="648535" y="5334606"/>
              <a:ext cx="545731" cy="545731"/>
            </a:xfrm>
            <a:prstGeom prst="ellipse">
              <a:avLst/>
            </a:prstGeom>
            <a:solidFill>
              <a:srgbClr val="D76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810808" y="5491759"/>
              <a:ext cx="221181" cy="231424"/>
            </a:xfrm>
            <a:prstGeom prst="rect">
              <a:avLst/>
            </a:prstGeom>
          </p:spPr>
        </p:pic>
      </p:grpSp>
      <p:sp>
        <p:nvSpPr>
          <p:cNvPr id="65" name="文本框 64"/>
          <p:cNvSpPr txBox="1"/>
          <p:nvPr/>
        </p:nvSpPr>
        <p:spPr>
          <a:xfrm>
            <a:off x="1350850" y="2269010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1350850" y="2633223"/>
            <a:ext cx="4745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单击此处添加标题文字，文字内容要符合要求。单击此处添加标题文字。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350850" y="3682257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1350850" y="4046470"/>
            <a:ext cx="4745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单击此处添加标题文字，文字内容要符合要求。单击此处添加标题文字。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1350850" y="5235838"/>
            <a:ext cx="151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1350850" y="5600051"/>
            <a:ext cx="4745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单击此处添加标题文字，文字内容要符合要求。单击此处添加标题文字。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909">
        <p:random/>
      </p:transition>
    </mc:Choice>
    <mc:Fallback xmlns="">
      <p:transition spd="slow" advTm="790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78276">
            <a:off x="-208378" y="-106082"/>
            <a:ext cx="1343814" cy="1012928"/>
            <a:chOff x="7687960" y="2450071"/>
            <a:chExt cx="2416160" cy="1821229"/>
          </a:xfrm>
        </p:grpSpPr>
        <p:sp>
          <p:nvSpPr>
            <p:cNvPr id="3" name="任意多边形: 形状 2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52293" y="281516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EF935B"/>
                </a:solidFill>
                <a:cs typeface="+mn-ea"/>
                <a:sym typeface="+mn-lt"/>
              </a:rPr>
              <a:t>年终工作</a:t>
            </a:r>
            <a:r>
              <a:rPr lang="zh-CN" altLang="en-US" sz="3200" dirty="0">
                <a:cs typeface="+mn-ea"/>
                <a:sym typeface="+mn-lt"/>
              </a:rPr>
              <a:t>总结汇报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2293" y="754574"/>
            <a:ext cx="479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Year-end Work Summary Report Year-end Report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3924300"/>
            <a:ext cx="12192000" cy="2933700"/>
            <a:chOff x="0" y="3924300"/>
            <a:chExt cx="12192000" cy="29337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0" y="3924300"/>
              <a:ext cx="12192000" cy="29337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0" y="3924300"/>
              <a:ext cx="12192000" cy="2933700"/>
            </a:xfrm>
            <a:prstGeom prst="rect">
              <a:avLst/>
            </a:prstGeom>
            <a:solidFill>
              <a:srgbClr val="EF935B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206966" y="1659585"/>
            <a:ext cx="9778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单击此处添加标题文字，文字内容要符合要求。单击此处添加标题文字，文字内容要符合要求。单击此处添加标题文字，文字内容要符合要求。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198024" y="2734380"/>
            <a:ext cx="9778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单击此处添加标题文字，文字内容要符合要求。单击此处添加标题文字，文字内容要符合要求。单击此处添加标题文字，文字内容要符合要求。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84">
        <p:random/>
      </p:transition>
    </mc:Choice>
    <mc:Fallback xmlns="">
      <p:transition spd="slow" advTm="268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78276">
            <a:off x="-208378" y="-106082"/>
            <a:ext cx="1343814" cy="1012928"/>
            <a:chOff x="7687960" y="2450071"/>
            <a:chExt cx="2416160" cy="1821229"/>
          </a:xfrm>
        </p:grpSpPr>
        <p:sp>
          <p:nvSpPr>
            <p:cNvPr id="3" name="任意多边形: 形状 2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52293" y="281516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EF935B"/>
                </a:solidFill>
                <a:cs typeface="+mn-ea"/>
                <a:sym typeface="+mn-lt"/>
              </a:rPr>
              <a:t>年终工作</a:t>
            </a:r>
            <a:r>
              <a:rPr lang="zh-CN" altLang="en-US" sz="3200" dirty="0">
                <a:cs typeface="+mn-ea"/>
                <a:sym typeface="+mn-lt"/>
              </a:rPr>
              <a:t>总结汇报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2293" y="754574"/>
            <a:ext cx="479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Year-end Work Summary Report Year-end Report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819749" y="1701114"/>
            <a:ext cx="1148431" cy="1165435"/>
            <a:chOff x="1482853" y="1701114"/>
            <a:chExt cx="1148431" cy="1165435"/>
          </a:xfrm>
        </p:grpSpPr>
        <p:sp>
          <p:nvSpPr>
            <p:cNvPr id="16" name="任意多边形: 形状 15"/>
            <p:cNvSpPr/>
            <p:nvPr/>
          </p:nvSpPr>
          <p:spPr>
            <a:xfrm rot="21007033">
              <a:off x="1608066" y="1701114"/>
              <a:ext cx="1023218" cy="1165435"/>
            </a:xfrm>
            <a:custGeom>
              <a:avLst/>
              <a:gdLst>
                <a:gd name="connsiteX0" fmla="*/ 0 w 1276350"/>
                <a:gd name="connsiteY0" fmla="*/ 552450 h 1181100"/>
                <a:gd name="connsiteX1" fmla="*/ 476250 w 1276350"/>
                <a:gd name="connsiteY1" fmla="*/ 0 h 1181100"/>
                <a:gd name="connsiteX2" fmla="*/ 1276350 w 1276350"/>
                <a:gd name="connsiteY2" fmla="*/ 723900 h 1181100"/>
                <a:gd name="connsiteX3" fmla="*/ 800100 w 1276350"/>
                <a:gd name="connsiteY3" fmla="*/ 1181100 h 1181100"/>
                <a:gd name="connsiteX4" fmla="*/ 0 w 1276350"/>
                <a:gd name="connsiteY4" fmla="*/ 55245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181100">
                  <a:moveTo>
                    <a:pt x="0" y="552450"/>
                  </a:moveTo>
                  <a:lnTo>
                    <a:pt x="476250" y="0"/>
                  </a:lnTo>
                  <a:lnTo>
                    <a:pt x="1276350" y="723900"/>
                  </a:lnTo>
                  <a:lnTo>
                    <a:pt x="800100" y="1181100"/>
                  </a:lnTo>
                  <a:lnTo>
                    <a:pt x="0" y="55245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5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482853" y="1713781"/>
              <a:ext cx="693854" cy="693854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648487" y="1877362"/>
              <a:ext cx="362585" cy="389863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1852540" y="5144219"/>
            <a:ext cx="1115640" cy="1165435"/>
            <a:chOff x="1482853" y="4134239"/>
            <a:chExt cx="1115640" cy="1165435"/>
          </a:xfrm>
        </p:grpSpPr>
        <p:sp>
          <p:nvSpPr>
            <p:cNvPr id="18" name="任意多边形: 形状 17"/>
            <p:cNvSpPr/>
            <p:nvPr/>
          </p:nvSpPr>
          <p:spPr>
            <a:xfrm rot="21007033">
              <a:off x="1575275" y="4134239"/>
              <a:ext cx="1023218" cy="1165435"/>
            </a:xfrm>
            <a:custGeom>
              <a:avLst/>
              <a:gdLst>
                <a:gd name="connsiteX0" fmla="*/ 0 w 1276350"/>
                <a:gd name="connsiteY0" fmla="*/ 552450 h 1181100"/>
                <a:gd name="connsiteX1" fmla="*/ 476250 w 1276350"/>
                <a:gd name="connsiteY1" fmla="*/ 0 h 1181100"/>
                <a:gd name="connsiteX2" fmla="*/ 1276350 w 1276350"/>
                <a:gd name="connsiteY2" fmla="*/ 723900 h 1181100"/>
                <a:gd name="connsiteX3" fmla="*/ 800100 w 1276350"/>
                <a:gd name="connsiteY3" fmla="*/ 1181100 h 1181100"/>
                <a:gd name="connsiteX4" fmla="*/ 0 w 1276350"/>
                <a:gd name="connsiteY4" fmla="*/ 55245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181100">
                  <a:moveTo>
                    <a:pt x="0" y="552450"/>
                  </a:moveTo>
                  <a:lnTo>
                    <a:pt x="476250" y="0"/>
                  </a:lnTo>
                  <a:lnTo>
                    <a:pt x="1276350" y="723900"/>
                  </a:lnTo>
                  <a:lnTo>
                    <a:pt x="800100" y="1181100"/>
                  </a:lnTo>
                  <a:lnTo>
                    <a:pt x="0" y="55245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5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482853" y="4177641"/>
              <a:ext cx="693854" cy="693854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668677" y="4376911"/>
              <a:ext cx="309057" cy="306833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1852540" y="3440865"/>
            <a:ext cx="1138448" cy="1165435"/>
            <a:chOff x="1482853" y="2901070"/>
            <a:chExt cx="1138448" cy="1165435"/>
          </a:xfrm>
        </p:grpSpPr>
        <p:sp>
          <p:nvSpPr>
            <p:cNvPr id="17" name="任意多边形: 形状 16"/>
            <p:cNvSpPr/>
            <p:nvPr/>
          </p:nvSpPr>
          <p:spPr>
            <a:xfrm rot="21007033">
              <a:off x="1598083" y="2901070"/>
              <a:ext cx="1023218" cy="1165435"/>
            </a:xfrm>
            <a:custGeom>
              <a:avLst/>
              <a:gdLst>
                <a:gd name="connsiteX0" fmla="*/ 0 w 1276350"/>
                <a:gd name="connsiteY0" fmla="*/ 552450 h 1181100"/>
                <a:gd name="connsiteX1" fmla="*/ 476250 w 1276350"/>
                <a:gd name="connsiteY1" fmla="*/ 0 h 1181100"/>
                <a:gd name="connsiteX2" fmla="*/ 1276350 w 1276350"/>
                <a:gd name="connsiteY2" fmla="*/ 723900 h 1181100"/>
                <a:gd name="connsiteX3" fmla="*/ 800100 w 1276350"/>
                <a:gd name="connsiteY3" fmla="*/ 1181100 h 1181100"/>
                <a:gd name="connsiteX4" fmla="*/ 0 w 1276350"/>
                <a:gd name="connsiteY4" fmla="*/ 55245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181100">
                  <a:moveTo>
                    <a:pt x="0" y="552450"/>
                  </a:moveTo>
                  <a:lnTo>
                    <a:pt x="476250" y="0"/>
                  </a:lnTo>
                  <a:lnTo>
                    <a:pt x="1276350" y="723900"/>
                  </a:lnTo>
                  <a:lnTo>
                    <a:pt x="800100" y="1181100"/>
                  </a:lnTo>
                  <a:lnTo>
                    <a:pt x="0" y="55245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5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482853" y="2945711"/>
              <a:ext cx="693854" cy="6938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652326" y="3118234"/>
              <a:ext cx="341757" cy="342125"/>
            </a:xfrm>
            <a:prstGeom prst="rect">
              <a:avLst/>
            </a:prstGeom>
          </p:spPr>
        </p:pic>
      </p:grpSp>
      <p:cxnSp>
        <p:nvCxnSpPr>
          <p:cNvPr id="29" name="直接连接符 28"/>
          <p:cNvCxnSpPr/>
          <p:nvPr/>
        </p:nvCxnSpPr>
        <p:spPr>
          <a:xfrm>
            <a:off x="3426996" y="1713781"/>
            <a:ext cx="0" cy="693854"/>
          </a:xfrm>
          <a:prstGeom prst="line">
            <a:avLst/>
          </a:prstGeom>
          <a:ln w="12700">
            <a:solidFill>
              <a:schemeClr val="bg1">
                <a:lumMod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459787" y="3506663"/>
            <a:ext cx="0" cy="693854"/>
          </a:xfrm>
          <a:prstGeom prst="line">
            <a:avLst/>
          </a:prstGeom>
          <a:ln w="12700">
            <a:solidFill>
              <a:schemeClr val="bg1">
                <a:lumMod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459787" y="5229935"/>
            <a:ext cx="0" cy="693854"/>
          </a:xfrm>
          <a:prstGeom prst="line">
            <a:avLst/>
          </a:prstGeom>
          <a:ln w="12700">
            <a:solidFill>
              <a:schemeClr val="bg1">
                <a:lumMod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3558280" y="1801032"/>
            <a:ext cx="6813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单击此处添加标题文字，文字内容要符合要求。单击此处添加标题文字，文字内容要符合要求。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591071" y="3589260"/>
            <a:ext cx="6813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单击此处添加标题文字，文字内容要符合要求。单击此处添加标题文字，文字内容要符合要求。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591071" y="5307878"/>
            <a:ext cx="6813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单击此处添加标题文字，文字内容要符合要求。单击此处添加标题文字，文字内容要符合要求。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974">
        <p:random/>
      </p:transition>
    </mc:Choice>
    <mc:Fallback xmlns="">
      <p:transition spd="slow" advTm="997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78276">
            <a:off x="-208378" y="-106082"/>
            <a:ext cx="1343814" cy="1012928"/>
            <a:chOff x="7687960" y="2450071"/>
            <a:chExt cx="2416160" cy="1821229"/>
          </a:xfrm>
        </p:grpSpPr>
        <p:sp>
          <p:nvSpPr>
            <p:cNvPr id="3" name="任意多边形: 形状 2"/>
            <p:cNvSpPr/>
            <p:nvPr/>
          </p:nvSpPr>
          <p:spPr>
            <a:xfrm>
              <a:off x="7795260" y="2586700"/>
              <a:ext cx="2308860" cy="1684600"/>
            </a:xfrm>
            <a:custGeom>
              <a:avLst/>
              <a:gdLst>
                <a:gd name="connsiteX0" fmla="*/ 0 w 2308860"/>
                <a:gd name="connsiteY0" fmla="*/ 785440 h 1791280"/>
                <a:gd name="connsiteX1" fmla="*/ 0 w 2308860"/>
                <a:gd name="connsiteY1" fmla="*/ 785440 h 1791280"/>
                <a:gd name="connsiteX2" fmla="*/ 68580 w 2308860"/>
                <a:gd name="connsiteY2" fmla="*/ 747340 h 1791280"/>
                <a:gd name="connsiteX3" fmla="*/ 91440 w 2308860"/>
                <a:gd name="connsiteY3" fmla="*/ 732100 h 1791280"/>
                <a:gd name="connsiteX4" fmla="*/ 106680 w 2308860"/>
                <a:gd name="connsiteY4" fmla="*/ 709240 h 1791280"/>
                <a:gd name="connsiteX5" fmla="*/ 144780 w 2308860"/>
                <a:gd name="connsiteY5" fmla="*/ 686380 h 1791280"/>
                <a:gd name="connsiteX6" fmla="*/ 228600 w 2308860"/>
                <a:gd name="connsiteY6" fmla="*/ 587320 h 1791280"/>
                <a:gd name="connsiteX7" fmla="*/ 266700 w 2308860"/>
                <a:gd name="connsiteY7" fmla="*/ 549220 h 1791280"/>
                <a:gd name="connsiteX8" fmla="*/ 304800 w 2308860"/>
                <a:gd name="connsiteY8" fmla="*/ 480640 h 1791280"/>
                <a:gd name="connsiteX9" fmla="*/ 312420 w 2308860"/>
                <a:gd name="connsiteY9" fmla="*/ 457780 h 1791280"/>
                <a:gd name="connsiteX10" fmla="*/ 342900 w 2308860"/>
                <a:gd name="connsiteY10" fmla="*/ 427300 h 1791280"/>
                <a:gd name="connsiteX11" fmla="*/ 358140 w 2308860"/>
                <a:gd name="connsiteY11" fmla="*/ 404440 h 1791280"/>
                <a:gd name="connsiteX12" fmla="*/ 411480 w 2308860"/>
                <a:gd name="connsiteY12" fmla="*/ 335860 h 1791280"/>
                <a:gd name="connsiteX13" fmla="*/ 426720 w 2308860"/>
                <a:gd name="connsiteY13" fmla="*/ 305380 h 1791280"/>
                <a:gd name="connsiteX14" fmla="*/ 495300 w 2308860"/>
                <a:gd name="connsiteY14" fmla="*/ 229180 h 1791280"/>
                <a:gd name="connsiteX15" fmla="*/ 541020 w 2308860"/>
                <a:gd name="connsiteY15" fmla="*/ 152980 h 1791280"/>
                <a:gd name="connsiteX16" fmla="*/ 563880 w 2308860"/>
                <a:gd name="connsiteY16" fmla="*/ 99640 h 1791280"/>
                <a:gd name="connsiteX17" fmla="*/ 571500 w 2308860"/>
                <a:gd name="connsiteY17" fmla="*/ 69160 h 1791280"/>
                <a:gd name="connsiteX18" fmla="*/ 609600 w 2308860"/>
                <a:gd name="connsiteY18" fmla="*/ 23440 h 1791280"/>
                <a:gd name="connsiteX19" fmla="*/ 739140 w 2308860"/>
                <a:gd name="connsiteY19" fmla="*/ 23440 h 1791280"/>
                <a:gd name="connsiteX20" fmla="*/ 769620 w 2308860"/>
                <a:gd name="connsiteY20" fmla="*/ 580 h 1791280"/>
                <a:gd name="connsiteX21" fmla="*/ 777240 w 2308860"/>
                <a:gd name="connsiteY21" fmla="*/ 580 h 1791280"/>
                <a:gd name="connsiteX22" fmla="*/ 2308860 w 2308860"/>
                <a:gd name="connsiteY22" fmla="*/ 960700 h 1791280"/>
                <a:gd name="connsiteX23" fmla="*/ 1623060 w 2308860"/>
                <a:gd name="connsiteY23" fmla="*/ 1791280 h 1791280"/>
                <a:gd name="connsiteX24" fmla="*/ 0 w 2308860"/>
                <a:gd name="connsiteY24" fmla="*/ 785440 h 17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8860" h="1791280">
                  <a:moveTo>
                    <a:pt x="0" y="785440"/>
                  </a:moveTo>
                  <a:lnTo>
                    <a:pt x="0" y="785440"/>
                  </a:lnTo>
                  <a:cubicBezTo>
                    <a:pt x="22860" y="772740"/>
                    <a:pt x="45991" y="760517"/>
                    <a:pt x="68580" y="747340"/>
                  </a:cubicBezTo>
                  <a:cubicBezTo>
                    <a:pt x="76491" y="742725"/>
                    <a:pt x="84964" y="738576"/>
                    <a:pt x="91440" y="732100"/>
                  </a:cubicBezTo>
                  <a:cubicBezTo>
                    <a:pt x="97916" y="725624"/>
                    <a:pt x="99727" y="715200"/>
                    <a:pt x="106680" y="709240"/>
                  </a:cubicBezTo>
                  <a:cubicBezTo>
                    <a:pt x="117925" y="699601"/>
                    <a:pt x="133215" y="695632"/>
                    <a:pt x="144780" y="686380"/>
                  </a:cubicBezTo>
                  <a:cubicBezTo>
                    <a:pt x="211362" y="633115"/>
                    <a:pt x="157225" y="658695"/>
                    <a:pt x="228600" y="587320"/>
                  </a:cubicBezTo>
                  <a:cubicBezTo>
                    <a:pt x="241300" y="574620"/>
                    <a:pt x="255480" y="563245"/>
                    <a:pt x="266700" y="549220"/>
                  </a:cubicBezTo>
                  <a:cubicBezTo>
                    <a:pt x="275593" y="538104"/>
                    <a:pt x="298131" y="496201"/>
                    <a:pt x="304800" y="480640"/>
                  </a:cubicBezTo>
                  <a:cubicBezTo>
                    <a:pt x="307964" y="473257"/>
                    <a:pt x="307751" y="464316"/>
                    <a:pt x="312420" y="457780"/>
                  </a:cubicBezTo>
                  <a:cubicBezTo>
                    <a:pt x="320771" y="446088"/>
                    <a:pt x="333549" y="438209"/>
                    <a:pt x="342900" y="427300"/>
                  </a:cubicBezTo>
                  <a:cubicBezTo>
                    <a:pt x="348860" y="420347"/>
                    <a:pt x="352645" y="411766"/>
                    <a:pt x="358140" y="404440"/>
                  </a:cubicBezTo>
                  <a:cubicBezTo>
                    <a:pt x="375516" y="381272"/>
                    <a:pt x="398528" y="361763"/>
                    <a:pt x="411480" y="335860"/>
                  </a:cubicBezTo>
                  <a:cubicBezTo>
                    <a:pt x="416560" y="325700"/>
                    <a:pt x="419624" y="314250"/>
                    <a:pt x="426720" y="305380"/>
                  </a:cubicBezTo>
                  <a:cubicBezTo>
                    <a:pt x="525606" y="181773"/>
                    <a:pt x="433472" y="317506"/>
                    <a:pt x="495300" y="229180"/>
                  </a:cubicBezTo>
                  <a:cubicBezTo>
                    <a:pt x="509615" y="208730"/>
                    <a:pt x="531522" y="178309"/>
                    <a:pt x="541020" y="152980"/>
                  </a:cubicBezTo>
                  <a:cubicBezTo>
                    <a:pt x="562108" y="96745"/>
                    <a:pt x="532996" y="145967"/>
                    <a:pt x="563880" y="99640"/>
                  </a:cubicBezTo>
                  <a:cubicBezTo>
                    <a:pt x="566420" y="89480"/>
                    <a:pt x="567375" y="78786"/>
                    <a:pt x="571500" y="69160"/>
                  </a:cubicBezTo>
                  <a:cubicBezTo>
                    <a:pt x="579457" y="50595"/>
                    <a:pt x="595868" y="37172"/>
                    <a:pt x="609600" y="23440"/>
                  </a:cubicBezTo>
                  <a:cubicBezTo>
                    <a:pt x="659267" y="39996"/>
                    <a:pt x="655579" y="42009"/>
                    <a:pt x="739140" y="23440"/>
                  </a:cubicBezTo>
                  <a:cubicBezTo>
                    <a:pt x="751538" y="20685"/>
                    <a:pt x="758730" y="7114"/>
                    <a:pt x="769620" y="580"/>
                  </a:cubicBezTo>
                  <a:cubicBezTo>
                    <a:pt x="771798" y="-727"/>
                    <a:pt x="774700" y="580"/>
                    <a:pt x="777240" y="580"/>
                  </a:cubicBezTo>
                  <a:lnTo>
                    <a:pt x="2308860" y="960700"/>
                  </a:lnTo>
                  <a:lnTo>
                    <a:pt x="1623060" y="1791280"/>
                  </a:lnTo>
                  <a:lnTo>
                    <a:pt x="0" y="785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7000">
                  <a:srgbClr val="CCCDCE">
                    <a:alpha val="40000"/>
                  </a:srgb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687960" y="2450071"/>
              <a:ext cx="1105520" cy="1105520"/>
            </a:xfrm>
            <a:prstGeom prst="ellipse">
              <a:avLst/>
            </a:prstGeom>
            <a:solidFill>
              <a:srgbClr val="EF9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52293" y="281516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EF935B"/>
                </a:solidFill>
                <a:cs typeface="+mn-ea"/>
                <a:sym typeface="+mn-lt"/>
              </a:rPr>
              <a:t>年终工作</a:t>
            </a:r>
            <a:r>
              <a:rPr lang="zh-CN" altLang="en-US" sz="3200" dirty="0">
                <a:cs typeface="+mn-ea"/>
                <a:sym typeface="+mn-lt"/>
              </a:rPr>
              <a:t>总结汇报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2293" y="754574"/>
            <a:ext cx="479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Year-end Work Summary Report Year-end Report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043886" y="0"/>
            <a:ext cx="2148114" cy="6858000"/>
          </a:xfrm>
          <a:prstGeom prst="rect">
            <a:avLst/>
          </a:prstGeom>
          <a:solidFill>
            <a:srgbClr val="EF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89" b="100000" l="9940" r="89861">
                        <a14:foregroundMark x1="44831" y1="14459" x2="65706" y2="13108"/>
                        <a14:foregroundMark x1="64513" y1="22500" x2="64513" y2="16486"/>
                        <a14:backgroundMark x1="72565" y1="78176" x2="72068" y2="7216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072093" y="710322"/>
            <a:ext cx="4180115" cy="614767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30248" y="2287018"/>
            <a:ext cx="5179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单击此处添加标题文字，文字内容要符合要求。单击此处添加标题文字，文字内容要符合要求。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30248" y="3800488"/>
            <a:ext cx="5179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单击此处添加标题文字，文字内容要符合要求。单击此处添加标题文字，文字内容要符合要求。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30248" y="5313958"/>
            <a:ext cx="5179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p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单击此处添加标题文字，文字内容要符合要求。单击此处添加标题文字，文字内容要符合要求。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489">
        <p:random/>
      </p:transition>
    </mc:Choice>
    <mc:Fallback xmlns="">
      <p:transition spd="slow" advTm="448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-819150" y="2847975"/>
            <a:ext cx="4686300" cy="1162050"/>
          </a:xfrm>
          <a:prstGeom prst="roundRect">
            <a:avLst>
              <a:gd name="adj" fmla="val 50000"/>
            </a:avLst>
          </a:prstGeom>
          <a:solidFill>
            <a:srgbClr val="EF93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8324851" y="2847975"/>
            <a:ext cx="4695825" cy="1162050"/>
          </a:xfrm>
          <a:prstGeom prst="roundRect">
            <a:avLst>
              <a:gd name="adj" fmla="val 50000"/>
            </a:avLst>
          </a:prstGeom>
          <a:solidFill>
            <a:srgbClr val="EF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67312" y="2006787"/>
            <a:ext cx="1933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900" dirty="0">
                <a:solidFill>
                  <a:srgbClr val="EF935B"/>
                </a:solidFill>
                <a:cs typeface="+mn-ea"/>
                <a:sym typeface="+mn-lt"/>
              </a:rPr>
              <a:t>02</a:t>
            </a:r>
            <a:endParaRPr lang="zh-CN" altLang="en-US" sz="5400" spc="900" dirty="0">
              <a:solidFill>
                <a:srgbClr val="EF935B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95106" y="3001271"/>
            <a:ext cx="3877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spc="400" dirty="0">
                <a:solidFill>
                  <a:srgbClr val="EF935B"/>
                </a:solidFill>
                <a:cs typeface="+mn-ea"/>
                <a:sym typeface="+mn-lt"/>
              </a:rPr>
              <a:t>工作中存</a:t>
            </a:r>
            <a:r>
              <a:rPr lang="zh-CN" altLang="en-US" sz="3200" spc="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在的问题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43374" y="3657199"/>
            <a:ext cx="3981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Year-end Work Summary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Reportyear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-end Work Summary Report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48">
        <p:random/>
      </p:transition>
    </mc:Choice>
    <mc:Fallback xmlns="">
      <p:transition spd="slow" advTm="264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1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8|0.7|0.9|0.8|0.7|0.6|0.6|0.8|0.8|0.6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0.6|0.5|1|2|0.7|0.5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6|0.8|0.9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7|0.6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9|0.8|0.6|0.9|0.7|0.8|0.9|0.8|1.4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7|0.5|0.5|0.5|0.5|0.5|0.5|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5|0.3|0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6|0.6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1.3|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1.9|1.1|1.1|0.6|0.6|0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7|0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1.2|0.6|0.4|0.5|0.6|0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7|0.4|0.7|0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7|0.6|0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|1.1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0.8|0.8|0.7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0.6|0.6|0.6|0.6|0.7|0.7|0.6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7|0.5|0.8|0.8|1.2|0.8|0.7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8|0.4|0.6|0.5|0.6|1.2|0.6|0.7|1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8|1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1qjicdi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1524</Words>
  <Application>Microsoft Office PowerPoint</Application>
  <PresentationFormat>宽屏</PresentationFormat>
  <Paragraphs>228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Raleway SemiBold</vt:lpstr>
      <vt:lpstr>等线</vt:lpstr>
      <vt:lpstr>Agency FB</vt:lpstr>
      <vt:lpstr>Arial</vt:lpstr>
      <vt:lpstr>Calibri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简洁橙色圆点</dc:title>
  <dc:creator>第一PPT</dc:creator>
  <cp:keywords>www.1ppt.com</cp:keywords>
  <dc:description>www.1ppt.com</dc:description>
  <cp:lastModifiedBy>天 下</cp:lastModifiedBy>
  <cp:revision>231</cp:revision>
  <dcterms:created xsi:type="dcterms:W3CDTF">2019-11-11T03:32:00Z</dcterms:created>
  <dcterms:modified xsi:type="dcterms:W3CDTF">2021-01-06T01:24:05Z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